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29" autoAdjust="0"/>
    <p:restoredTop sz="94660"/>
  </p:normalViewPr>
  <p:slideViewPr>
    <p:cSldViewPr snapToGrid="0">
      <p:cViewPr>
        <p:scale>
          <a:sx n="130" d="100"/>
          <a:sy n="130" d="100"/>
        </p:scale>
        <p:origin x="96" y="-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7413-A0D5-4FBF-97E1-006B12F77A13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A690-8A29-4FA8-B38F-680FBEE11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7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7413-A0D5-4FBF-97E1-006B12F77A13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A690-8A29-4FA8-B38F-680FBEE11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1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7413-A0D5-4FBF-97E1-006B12F77A13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A690-8A29-4FA8-B38F-680FBEE11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47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7413-A0D5-4FBF-97E1-006B12F77A13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A690-8A29-4FA8-B38F-680FBEE11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43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7413-A0D5-4FBF-97E1-006B12F77A13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A690-8A29-4FA8-B38F-680FBEE11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63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7413-A0D5-4FBF-97E1-006B12F77A13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A690-8A29-4FA8-B38F-680FBEE11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40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7413-A0D5-4FBF-97E1-006B12F77A13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A690-8A29-4FA8-B38F-680FBEE11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193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7413-A0D5-4FBF-97E1-006B12F77A13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A690-8A29-4FA8-B38F-680FBEE11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001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7413-A0D5-4FBF-97E1-006B12F77A13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A690-8A29-4FA8-B38F-680FBEE11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85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7413-A0D5-4FBF-97E1-006B12F77A13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A690-8A29-4FA8-B38F-680FBEE11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00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7413-A0D5-4FBF-97E1-006B12F77A13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A690-8A29-4FA8-B38F-680FBEE11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751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A7413-A0D5-4FBF-97E1-006B12F77A13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4A690-8A29-4FA8-B38F-680FBEE11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43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21204"/>
              </p:ext>
            </p:extLst>
          </p:nvPr>
        </p:nvGraphicFramePr>
        <p:xfrm>
          <a:off x="1917419" y="2190334"/>
          <a:ext cx="448338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175"/>
                <a:gridCol w="503175"/>
                <a:gridCol w="503175"/>
                <a:gridCol w="503175"/>
                <a:gridCol w="503175"/>
                <a:gridCol w="503175"/>
                <a:gridCol w="503175"/>
                <a:gridCol w="503175"/>
                <a:gridCol w="45798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8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9</a:t>
                      </a:r>
                      <a:endParaRPr 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408359" y="1420701"/>
            <a:ext cx="15189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B</a:t>
            </a:r>
            <a:r>
              <a:rPr lang="en-US" sz="1200" dirty="0" smtClean="0"/>
              <a:t>eginning of first row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3845620" y="1600176"/>
            <a:ext cx="17207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B</a:t>
            </a:r>
            <a:r>
              <a:rPr lang="en-US" sz="1200" dirty="0" smtClean="0"/>
              <a:t>eginning of second row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5329060" y="1788887"/>
            <a:ext cx="15740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B</a:t>
            </a:r>
            <a:r>
              <a:rPr lang="en-US" sz="1200" dirty="0" smtClean="0"/>
              <a:t>eginning of third row</a:t>
            </a:r>
            <a:endParaRPr lang="en-US" sz="1200" dirty="0"/>
          </a:p>
        </p:txBody>
      </p:sp>
      <p:cxnSp>
        <p:nvCxnSpPr>
          <p:cNvPr id="12" name="Elbow Connector 11"/>
          <p:cNvCxnSpPr>
            <a:stCxn id="6" idx="1"/>
          </p:cNvCxnSpPr>
          <p:nvPr/>
        </p:nvCxnSpPr>
        <p:spPr>
          <a:xfrm rot="10800000" flipV="1">
            <a:off x="2189019" y="1559200"/>
            <a:ext cx="219341" cy="59497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5400000">
            <a:off x="3566952" y="1875505"/>
            <a:ext cx="415498" cy="141838"/>
          </a:xfrm>
          <a:prstGeom prst="bentConnector3">
            <a:avLst>
              <a:gd name="adj1" fmla="val 109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5400000">
            <a:off x="5160410" y="1985522"/>
            <a:ext cx="226787" cy="110515"/>
          </a:xfrm>
          <a:prstGeom prst="bentConnector3">
            <a:avLst>
              <a:gd name="adj1" fmla="val -294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0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296864" y="3538580"/>
            <a:ext cx="765316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462" y="1905000"/>
            <a:ext cx="402907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013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296864" y="3538580"/>
            <a:ext cx="765316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9075" y="1881187"/>
            <a:ext cx="413385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876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296864" y="3538580"/>
            <a:ext cx="765316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292" y="1058817"/>
            <a:ext cx="2981325" cy="6191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19096" y="1587789"/>
            <a:ext cx="9930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Ordered Part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3855075" y="1587789"/>
            <a:ext cx="11517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Unordered Part</a:t>
            </a:r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4925" y="2471737"/>
            <a:ext cx="2400300" cy="5429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861983" y="2942183"/>
            <a:ext cx="9930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Ordered Part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927615" y="2942183"/>
            <a:ext cx="11517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Unordered Part</a:t>
            </a:r>
            <a:endParaRPr lang="en-US" sz="1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0421" y="1135017"/>
            <a:ext cx="2390775" cy="54292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001072" y="1587788"/>
            <a:ext cx="9930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Ordered Part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7135968" y="1587788"/>
            <a:ext cx="11517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Unordered Part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60554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296864" y="3538580"/>
            <a:ext cx="765316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298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296864" y="3538580"/>
            <a:ext cx="765316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064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296864" y="3538580"/>
            <a:ext cx="765316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778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950" y="2047875"/>
            <a:ext cx="6134100" cy="27622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447872" y="3078083"/>
            <a:ext cx="300069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Physical concept of Linked List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447871" y="4477623"/>
            <a:ext cx="300069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Logical concept of Linked List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214816" y="2395230"/>
            <a:ext cx="535146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1400" dirty="0" smtClean="0"/>
              <a:t>Start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8308671" y="2395230"/>
            <a:ext cx="549002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smtClean="0"/>
              <a:t>End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3224052" y="3914612"/>
            <a:ext cx="535146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1400" dirty="0" smtClean="0"/>
              <a:t>Start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8308671" y="3914612"/>
            <a:ext cx="549002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smtClean="0"/>
              <a:t>End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18386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73" y="1406525"/>
            <a:ext cx="2209800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2541" y="1104178"/>
            <a:ext cx="2400300" cy="1314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0545" y="1018453"/>
            <a:ext cx="2438400" cy="14001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7268" y="1061316"/>
            <a:ext cx="2400300" cy="14192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4093" y="2963718"/>
            <a:ext cx="3495675" cy="32766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29937" y="1157234"/>
            <a:ext cx="885179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Head Node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09506" y="1167238"/>
            <a:ext cx="765722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Tail Node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045904" y="1104178"/>
            <a:ext cx="1034096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New Node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771783" y="1002622"/>
            <a:ext cx="1089519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New Node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151412" y="1664445"/>
            <a:ext cx="692728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636210" y="1013630"/>
            <a:ext cx="1089519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New Node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560222" y="2963717"/>
            <a:ext cx="755633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Current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501144" y="2963717"/>
            <a:ext cx="1089519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Delete Node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613068" y="1655207"/>
            <a:ext cx="532825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731248" y="1673683"/>
            <a:ext cx="692728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0328563" y="1664447"/>
            <a:ext cx="532825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401570" y="1535183"/>
            <a:ext cx="692728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Current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863226" y="1525945"/>
            <a:ext cx="532825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Next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590663" y="2962555"/>
            <a:ext cx="532825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Next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549813" y="4088991"/>
            <a:ext cx="2846238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315855" y="5075765"/>
            <a:ext cx="1089519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Delete Node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622784" y="5285100"/>
            <a:ext cx="619757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204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52" y="288203"/>
            <a:ext cx="2343150" cy="9429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98" y="2065049"/>
            <a:ext cx="3095625" cy="714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1516" y="1584758"/>
            <a:ext cx="3257550" cy="12858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2459" y="1594283"/>
            <a:ext cx="3238500" cy="12763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505" y="3561914"/>
            <a:ext cx="3343275" cy="6762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11922" y="3064016"/>
            <a:ext cx="3343275" cy="12573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23339" y="3134009"/>
            <a:ext cx="3352800" cy="12096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91697" y="1560224"/>
            <a:ext cx="657225" cy="50482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76579" y="3173122"/>
            <a:ext cx="657225" cy="504825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516222" y="46180"/>
            <a:ext cx="885179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Head Node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674116" y="56184"/>
            <a:ext cx="765722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Tail Node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608760" y="1280051"/>
            <a:ext cx="931240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New Node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224796" y="1280050"/>
            <a:ext cx="931240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New Node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831596" y="1356564"/>
            <a:ext cx="931240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New Node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552121" y="1803348"/>
            <a:ext cx="692728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Current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92725" y="1800658"/>
            <a:ext cx="773328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Previous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168589" y="1849528"/>
            <a:ext cx="692728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Current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198361" y="1846838"/>
            <a:ext cx="773328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Previous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9772072" y="1935785"/>
            <a:ext cx="692728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Current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764900" y="1942331"/>
            <a:ext cx="773328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Previous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901598" y="2896891"/>
            <a:ext cx="931240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New Node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556487" y="2795912"/>
            <a:ext cx="931240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New Node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96864" y="3538580"/>
            <a:ext cx="765316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937445" y="3284915"/>
            <a:ext cx="692728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Next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943780" y="3554166"/>
            <a:ext cx="765316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552459" y="3600346"/>
            <a:ext cx="765316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059146" y="3286858"/>
            <a:ext cx="773328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Current</a:t>
            </a:r>
          </a:p>
        </p:txBody>
      </p:sp>
      <p:sp>
        <p:nvSpPr>
          <p:cNvPr id="61" name="Rectangle 60"/>
          <p:cNvSpPr/>
          <p:nvPr/>
        </p:nvSpPr>
        <p:spPr>
          <a:xfrm>
            <a:off x="9171709" y="2863822"/>
            <a:ext cx="931240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New Node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536173" y="3353463"/>
            <a:ext cx="692728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Next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57874" y="3355406"/>
            <a:ext cx="773328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Current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0125946" y="3404197"/>
            <a:ext cx="692728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Next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8247647" y="3406140"/>
            <a:ext cx="773328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Current</a:t>
            </a:r>
          </a:p>
        </p:txBody>
      </p:sp>
    </p:spTree>
    <p:extLst>
      <p:ext uri="{BB962C8B-B14F-4D97-AF65-F5344CB8AC3E}">
        <p14:creationId xmlns:p14="http://schemas.microsoft.com/office/powerpoint/2010/main" val="1734607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296864" y="3538580"/>
            <a:ext cx="765316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212" y="1800225"/>
            <a:ext cx="3457575" cy="3257550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5597236" y="1680197"/>
            <a:ext cx="974432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Delete Node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581074" y="2719288"/>
            <a:ext cx="974432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Delete Node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585693" y="3859983"/>
            <a:ext cx="974432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Delete Node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090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296864" y="3538580"/>
            <a:ext cx="765316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737" y="2166937"/>
            <a:ext cx="5724525" cy="25241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104237" y="4199922"/>
            <a:ext cx="91242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Push 'X'</a:t>
            </a:r>
          </a:p>
        </p:txBody>
      </p:sp>
      <p:sp>
        <p:nvSpPr>
          <p:cNvPr id="4" name="Rectangle 3"/>
          <p:cNvSpPr/>
          <p:nvPr/>
        </p:nvSpPr>
        <p:spPr>
          <a:xfrm>
            <a:off x="8197209" y="4199922"/>
            <a:ext cx="118513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Pop the 'X'</a:t>
            </a:r>
          </a:p>
        </p:txBody>
      </p:sp>
    </p:spTree>
    <p:extLst>
      <p:ext uri="{BB962C8B-B14F-4D97-AF65-F5344CB8AC3E}">
        <p14:creationId xmlns:p14="http://schemas.microsoft.com/office/powerpoint/2010/main" val="1215977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296864" y="3538580"/>
            <a:ext cx="765316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987" y="2147887"/>
            <a:ext cx="629602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893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296864" y="3538580"/>
            <a:ext cx="765316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887" y="2152650"/>
            <a:ext cx="7134225" cy="25527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48216" y="2152650"/>
            <a:ext cx="1046206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of Array</a:t>
            </a:r>
            <a:endParaRPr lang="en-US" sz="11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48216" y="3071169"/>
            <a:ext cx="1046206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rear</a:t>
            </a:r>
            <a:endParaRPr lang="en-US" sz="11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48216" y="3523077"/>
            <a:ext cx="1046206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elements</a:t>
            </a:r>
            <a:endParaRPr lang="en-US" sz="11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48216" y="3974985"/>
            <a:ext cx="1046206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</a:t>
            </a:r>
            <a:endParaRPr lang="en-US" sz="11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48216" y="4274263"/>
            <a:ext cx="1046206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Beginning of Array</a:t>
            </a:r>
            <a:endParaRPr lang="en-US" sz="11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36292" y="2688110"/>
            <a:ext cx="646670" cy="2616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</a:t>
            </a:r>
            <a:endParaRPr lang="en-US" sz="11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5999" y="2152650"/>
            <a:ext cx="1046206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of Array</a:t>
            </a:r>
          </a:p>
          <a:p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rear</a:t>
            </a:r>
            <a:endParaRPr lang="en-US" sz="11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95999" y="2608251"/>
            <a:ext cx="1046206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elements</a:t>
            </a:r>
            <a:endParaRPr lang="en-US" sz="11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95999" y="4244060"/>
            <a:ext cx="1046206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Beginning of Array</a:t>
            </a:r>
            <a:endParaRPr lang="en-US" sz="11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443782" y="2149506"/>
            <a:ext cx="1046206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of Array</a:t>
            </a:r>
            <a:endParaRPr lang="en-US" sz="11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92995" y="3276970"/>
            <a:ext cx="461318" cy="2308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</a:t>
            </a:r>
            <a:endParaRPr lang="en-US" sz="9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52020" y="3884942"/>
            <a:ext cx="1046206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elements</a:t>
            </a:r>
            <a:endParaRPr lang="en-US" sz="11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452019" y="4274263"/>
            <a:ext cx="1565191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Beginning of Array</a:t>
            </a:r>
          </a:p>
          <a:p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front</a:t>
            </a:r>
            <a:endParaRPr lang="en-US" sz="11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714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296864" y="3538580"/>
            <a:ext cx="765316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512" y="1733550"/>
            <a:ext cx="7038975" cy="33909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76512" y="1966126"/>
            <a:ext cx="1046206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sz="11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742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135</Words>
  <Application>Microsoft Office PowerPoint</Application>
  <PresentationFormat>Widescreen</PresentationFormat>
  <Paragraphs>75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Seneca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Jongkuk Lee</dc:creator>
  <cp:lastModifiedBy>jongkuk lee</cp:lastModifiedBy>
  <cp:revision>32</cp:revision>
  <dcterms:created xsi:type="dcterms:W3CDTF">2017-11-02T15:36:02Z</dcterms:created>
  <dcterms:modified xsi:type="dcterms:W3CDTF">2017-11-20T10:28:02Z</dcterms:modified>
</cp:coreProperties>
</file>