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413-A0D5-4FBF-97E1-006B12F77A1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1204"/>
              </p:ext>
            </p:extLst>
          </p:nvPr>
        </p:nvGraphicFramePr>
        <p:xfrm>
          <a:off x="1917419" y="2190334"/>
          <a:ext cx="44833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457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08359" y="1420701"/>
            <a:ext cx="1518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first row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45620" y="1600176"/>
            <a:ext cx="1720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second row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329060" y="1788887"/>
            <a:ext cx="1574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third row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" idx="1"/>
          </p:cNvCxnSpPr>
          <p:nvPr/>
        </p:nvCxnSpPr>
        <p:spPr>
          <a:xfrm rot="10800000" flipV="1">
            <a:off x="2189019" y="1559200"/>
            <a:ext cx="219341" cy="5949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3566952" y="1875505"/>
            <a:ext cx="415498" cy="141838"/>
          </a:xfrm>
          <a:prstGeom prst="bentConnector3">
            <a:avLst>
              <a:gd name="adj1" fmla="val 10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5160410" y="1985522"/>
            <a:ext cx="226787" cy="110515"/>
          </a:xfrm>
          <a:prstGeom prst="bentConnector3">
            <a:avLst>
              <a:gd name="adj1" fmla="val -29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1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5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047875"/>
            <a:ext cx="6134100" cy="2762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47872" y="307808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Physical concept of Linked List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7871" y="447762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Logical concept of Linked 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4816" y="2395230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308671" y="2395230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24052" y="3914612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308671" y="3914612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3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3" y="1406525"/>
            <a:ext cx="2209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41" y="1104178"/>
            <a:ext cx="24003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45" y="1018453"/>
            <a:ext cx="2438400" cy="140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268" y="1061316"/>
            <a:ext cx="24003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093" y="2963718"/>
            <a:ext cx="3495675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9937" y="1157234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9506" y="1167238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904" y="1104178"/>
            <a:ext cx="10340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71783" y="1002622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1412" y="166444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36210" y="1013630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60222" y="2963717"/>
            <a:ext cx="75563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1144" y="2963717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13068" y="165520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31248" y="16736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28563" y="166444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1570" y="15351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63226" y="152594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0663" y="296255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49813" y="4088991"/>
            <a:ext cx="28462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5855" y="5075765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22784" y="5285100"/>
            <a:ext cx="61975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0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" y="288203"/>
            <a:ext cx="2343150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8" y="2065049"/>
            <a:ext cx="30956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16" y="1584758"/>
            <a:ext cx="325755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59" y="1594283"/>
            <a:ext cx="3238500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05" y="3561914"/>
            <a:ext cx="3343275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22" y="3064016"/>
            <a:ext cx="3343275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339" y="3134009"/>
            <a:ext cx="3352800" cy="1209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1697" y="1560224"/>
            <a:ext cx="657225" cy="504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579" y="3173122"/>
            <a:ext cx="657225" cy="50482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16222" y="46180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74116" y="56184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8760" y="128005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24796" y="1280050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31596" y="1356564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52121" y="180334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2725" y="18006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68589" y="184952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8361" y="184683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72072" y="193578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64900" y="1942331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1598" y="289689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56487" y="279591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37445" y="328491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43780" y="355416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52459" y="360034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9146" y="32868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171709" y="286382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36173" y="335346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57874" y="3355406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125946" y="3404197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47647" y="3406140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7346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800225"/>
            <a:ext cx="3457575" cy="32575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97236" y="1680197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81074" y="2719288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85693" y="3859983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166937"/>
            <a:ext cx="5724525" cy="2524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4237" y="4199922"/>
            <a:ext cx="9124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Push 'X'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7209" y="4199922"/>
            <a:ext cx="118513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 the 'X'</a:t>
            </a:r>
          </a:p>
        </p:txBody>
      </p:sp>
    </p:spTree>
    <p:extLst>
      <p:ext uri="{BB962C8B-B14F-4D97-AF65-F5344CB8AC3E}">
        <p14:creationId xmlns:p14="http://schemas.microsoft.com/office/powerpoint/2010/main" val="121597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147887"/>
            <a:ext cx="6296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152650"/>
            <a:ext cx="7134225" cy="255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8216" y="2152650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8216" y="3071169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6" y="3523077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8216" y="3974985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8216" y="4274263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6292" y="2688110"/>
            <a:ext cx="646670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5999" y="2152650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</a:p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rear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5999" y="2608251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5999" y="4244060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782" y="2149506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95" y="3276970"/>
            <a:ext cx="46131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2020" y="3884942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2019" y="4274263"/>
            <a:ext cx="15651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</a:p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front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733550"/>
            <a:ext cx="7038975" cy="339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6512" y="1966126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123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27</cp:revision>
  <dcterms:created xsi:type="dcterms:W3CDTF">2017-11-02T15:36:02Z</dcterms:created>
  <dcterms:modified xsi:type="dcterms:W3CDTF">2017-11-10T19:07:53Z</dcterms:modified>
</cp:coreProperties>
</file>