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91" autoAdjust="0"/>
    <p:restoredTop sz="94660"/>
  </p:normalViewPr>
  <p:slideViewPr>
    <p:cSldViewPr snapToGrid="0">
      <p:cViewPr varScale="1">
        <p:scale>
          <a:sx n="74" d="100"/>
          <a:sy n="74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F0B5-FBB2-404B-AA58-77B6B2C72359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A13E-499A-41D0-AF0D-0D8BE8A8B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02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F0B5-FBB2-404B-AA58-77B6B2C72359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A13E-499A-41D0-AF0D-0D8BE8A8B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22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F0B5-FBB2-404B-AA58-77B6B2C72359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A13E-499A-41D0-AF0D-0D8BE8A8B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52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F0B5-FBB2-404B-AA58-77B6B2C72359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A13E-499A-41D0-AF0D-0D8BE8A8B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62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F0B5-FBB2-404B-AA58-77B6B2C72359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A13E-499A-41D0-AF0D-0D8BE8A8B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20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F0B5-FBB2-404B-AA58-77B6B2C72359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A13E-499A-41D0-AF0D-0D8BE8A8B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09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F0B5-FBB2-404B-AA58-77B6B2C72359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A13E-499A-41D0-AF0D-0D8BE8A8B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8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F0B5-FBB2-404B-AA58-77B6B2C72359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A13E-499A-41D0-AF0D-0D8BE8A8B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05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F0B5-FBB2-404B-AA58-77B6B2C72359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A13E-499A-41D0-AF0D-0D8BE8A8B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4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F0B5-FBB2-404B-AA58-77B6B2C72359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A13E-499A-41D0-AF0D-0D8BE8A8B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0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F0B5-FBB2-404B-AA58-77B6B2C72359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A13E-499A-41D0-AF0D-0D8BE8A8B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97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7F0B5-FBB2-404B-AA58-77B6B2C72359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5A13E-499A-41D0-AF0D-0D8BE8A8B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74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928314"/>
              </p:ext>
            </p:extLst>
          </p:nvPr>
        </p:nvGraphicFramePr>
        <p:xfrm>
          <a:off x="592428" y="719666"/>
          <a:ext cx="11024316" cy="567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2158"/>
                <a:gridCol w="551215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Company requirement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My Qualification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Solid knowledge (7+ years) in J2EE/JEE software delivery or software development including multiple frameworks such as 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Hibernate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 Spring MVC, Spring Security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, SAML, </a:t>
                      </a:r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OAuth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, OIC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(7+ years) in J2EE/JEE/Spring MVC, Spring Security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Proven experience in API management tools, like </a:t>
                      </a:r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MuleSoft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 API Manager (preferably) or </a:t>
                      </a:r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Apigee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 Edge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2+ years of hands-on experience building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RESTful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SOAP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API solutions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RESTful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API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Experience with 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SQL Server database, SQL and T-SQL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Previous working experience with 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Mule ESB or </a:t>
                      </a:r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MuleSoft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Anypoint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 Platform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is a definitive plus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Experience with Unit Testing frameworks and tools (</a:t>
                      </a:r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Junit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MUnit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 or </a:t>
                      </a:r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TestNG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) and source control software (CVS, SVN,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Git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or similar)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GIT/Serena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Version Manager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Experience working in 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financial industry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and knowledge of banking products is a definite asset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Manufacturing Industry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85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146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jongkuk lee</dc:creator>
  <cp:lastModifiedBy>jongkuk lee</cp:lastModifiedBy>
  <cp:revision>3</cp:revision>
  <dcterms:created xsi:type="dcterms:W3CDTF">2018-01-31T11:30:13Z</dcterms:created>
  <dcterms:modified xsi:type="dcterms:W3CDTF">2018-01-31T13:36:05Z</dcterms:modified>
</cp:coreProperties>
</file>