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348" r:id="rId3"/>
    <p:sldId id="349" r:id="rId4"/>
    <p:sldId id="347" r:id="rId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4613"/>
  </p:normalViewPr>
  <p:slideViewPr>
    <p:cSldViewPr snapToGrid="0">
      <p:cViewPr varScale="1">
        <p:scale>
          <a:sx n="70" d="100"/>
          <a:sy n="70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ctweb.github.io/web422/notes/welcome" TargetMode="External"/><Relationship Id="rId2" Type="http://schemas.openxmlformats.org/officeDocument/2006/relationships/hyperlink" Target="https://sictweb.github.io/web422/notes/week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ctweb.github.io/web422/notes/jquery-review" TargetMode="External"/><Relationship Id="rId5" Type="http://schemas.openxmlformats.org/officeDocument/2006/relationships/hyperlink" Target="https://sictweb.github.io/web422/notes/teams-api-setup" TargetMode="External"/><Relationship Id="rId4" Type="http://schemas.openxmlformats.org/officeDocument/2006/relationships/hyperlink" Target="https://sictweb.github.io/web422/notes/intro-web-servic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WEB422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 smtClean="0"/>
              <a:t>Test </a:t>
            </a:r>
            <a:r>
              <a:rPr lang="en-US" dirty="0"/>
              <a:t>1</a:t>
            </a:r>
            <a:r>
              <a:rPr lang="en-US" dirty="0" smtClean="0"/>
              <a:t>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1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Date</a:t>
            </a:r>
            <a:r>
              <a:rPr lang="en-US" dirty="0" smtClean="0"/>
              <a:t>: Next Lecture 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Covers</a:t>
            </a:r>
            <a:r>
              <a:rPr lang="en-US" dirty="0" smtClean="0"/>
              <a:t>: Lecture </a:t>
            </a:r>
            <a:r>
              <a:rPr lang="en-US" dirty="0"/>
              <a:t>1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Weight</a:t>
            </a:r>
            <a:r>
              <a:rPr lang="en-US" dirty="0" smtClean="0"/>
              <a:t>: 5% of your final grade.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Time</a:t>
            </a:r>
            <a:r>
              <a:rPr lang="en-US" dirty="0" smtClean="0"/>
              <a:t>: 20 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Questions</a:t>
            </a:r>
            <a:r>
              <a:rPr lang="en-US" dirty="0" smtClean="0"/>
              <a:t>: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Multiple Choice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Short Answer (Coding)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Fill in the Blanks (Coding)</a:t>
            </a:r>
          </a:p>
        </p:txBody>
      </p:sp>
    </p:spTree>
    <p:extLst>
      <p:ext uri="{BB962C8B-B14F-4D97-AF65-F5344CB8AC3E}">
        <p14:creationId xmlns:p14="http://schemas.microsoft.com/office/powerpoint/2010/main" val="26810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sz="1800" dirty="0" smtClean="0"/>
              <a:t>  For this test, you should familiarize yourself with the information presented in the links on the </a:t>
            </a:r>
            <a:r>
              <a:rPr lang="en-US" sz="1800" dirty="0" smtClean="0">
                <a:hlinkClick r:id="rId2"/>
              </a:rPr>
              <a:t>Week 1</a:t>
            </a:r>
            <a:r>
              <a:rPr lang="en-US" sz="1800" dirty="0" smtClean="0"/>
              <a:t> Page, </a:t>
            </a:r>
            <a:r>
              <a:rPr lang="en-US" sz="1800" dirty="0" err="1" smtClean="0"/>
              <a:t>ie</a:t>
            </a:r>
            <a:r>
              <a:rPr lang="en-US" sz="1800" dirty="0" smtClean="0"/>
              <a:t>:</a:t>
            </a:r>
          </a:p>
          <a:p>
            <a:pPr lvl="1">
              <a:buFont typeface="Arial" charset="0"/>
              <a:buChar char="•"/>
            </a:pPr>
            <a:r>
              <a:rPr lang="en-US" sz="1600" dirty="0">
                <a:hlinkClick r:id="rId3"/>
              </a:rPr>
              <a:t>Welcome</a:t>
            </a:r>
            <a:r>
              <a:rPr lang="en-US" sz="1600" dirty="0"/>
              <a:t> to the WEB422 course</a:t>
            </a:r>
          </a:p>
          <a:p>
            <a:pPr lvl="1">
              <a:buFont typeface="Arial" charset="0"/>
              <a:buChar char="•"/>
            </a:pPr>
            <a:r>
              <a:rPr lang="en-US" sz="1600" dirty="0">
                <a:hlinkClick r:id="rId4"/>
              </a:rPr>
              <a:t>Web services (re)introduction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en-US" sz="1600" dirty="0">
                <a:hlinkClick r:id="rId5"/>
              </a:rPr>
              <a:t>Setting up the back end server based web API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en-US" sz="1600" dirty="0">
                <a:hlinkClick r:id="rId6"/>
              </a:rPr>
              <a:t>jQuery Review &amp; Rendering web API </a:t>
            </a:r>
            <a:r>
              <a:rPr lang="en-US" sz="1600" dirty="0" smtClean="0">
                <a:hlinkClick r:id="rId6"/>
              </a:rPr>
              <a:t>Data</a:t>
            </a:r>
            <a:endParaRPr lang="en-US" sz="1600" dirty="0" smtClean="0"/>
          </a:p>
          <a:p>
            <a:pPr>
              <a:buFont typeface="Arial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 Focusing on major topics discussed in class including: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What is a Web Service? / Web Services Terminology (Resource, Representation, State, Internet Media Type, etc.)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jQuery Selectors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"Wiring" up Event Listeners (executing a callback function when an event occurs on a selected element)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Modifying the DOM using jQuery 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Performing an AJAX query using jQuery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1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11743</TotalTime>
  <Words>95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WEB422</vt:lpstr>
      <vt:lpstr>Test 1 Format</vt:lpstr>
      <vt:lpstr>Topics for Review</vt:lpstr>
      <vt:lpstr>Questions? 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jongkuk lee</cp:lastModifiedBy>
  <cp:revision>391</cp:revision>
  <cp:lastPrinted>2016-01-07T17:03:32Z</cp:lastPrinted>
  <dcterms:created xsi:type="dcterms:W3CDTF">2015-09-07T20:55:59Z</dcterms:created>
  <dcterms:modified xsi:type="dcterms:W3CDTF">2017-09-07T14:03:36Z</dcterms:modified>
</cp:coreProperties>
</file>