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876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099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0196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86463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40" y="784521"/>
            <a:ext cx="11905323" cy="55094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95675" y="6520988"/>
            <a:ext cx="65888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2" name="Straight Connector 11"/>
          <p:cNvCxnSpPr/>
          <p:nvPr/>
        </p:nvCxnSpPr>
        <p:spPr>
          <a:xfrm>
            <a:off x="143340" y="6407455"/>
            <a:ext cx="1190532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3341" y="6597355"/>
            <a:ext cx="138228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75" t="6058" r="48813" b="9136"/>
          <a:stretch/>
        </p:blipFill>
        <p:spPr>
          <a:xfrm>
            <a:off x="10854729" y="6450234"/>
            <a:ext cx="1193935" cy="39797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43340" y="188640"/>
            <a:ext cx="11905323" cy="504056"/>
          </a:xfrm>
          <a:prstGeom prst="roundRect">
            <a:avLst/>
          </a:prstGeom>
          <a:gradFill>
            <a:lin ang="10800000" scaled="0"/>
          </a:gradFill>
          <a:ln>
            <a:noFill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400" b="1" baseline="0" dirty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itle 21"/>
          <p:cNvSpPr>
            <a:spLocks noGrp="1"/>
          </p:cNvSpPr>
          <p:nvPr>
            <p:ph type="title"/>
          </p:nvPr>
        </p:nvSpPr>
        <p:spPr>
          <a:xfrm>
            <a:off x="143340" y="188640"/>
            <a:ext cx="11905323" cy="48234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10521" y="6510726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84BEDDA-72A8-4C81-B006-2E92B54E7DD3}" type="slidenum">
              <a:rPr lang="ko-KR" altLang="en-US" sz="1200" b="1" i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b="1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3167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591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252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20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188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261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8423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4257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AEA1-33FC-4DA6-9577-1C5DB471FED0}" type="datetimeFigureOut">
              <a:rPr lang="ko-KR" altLang="en-US" smtClean="0"/>
              <a:pPr/>
              <a:t>2016-07-19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043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EAEA1-33FC-4DA6-9577-1C5DB471FED0}" type="datetimeFigureOut">
              <a:rPr lang="ko-KR" altLang="en-US" smtClean="0"/>
              <a:pPr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CAD2-4399-43F6-A6D7-6A349252E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3533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637" y="183400"/>
            <a:ext cx="3921443" cy="6619901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042700" y="254401"/>
            <a:ext cx="5791308" cy="3713375"/>
            <a:chOff x="3061500" y="1845076"/>
            <a:chExt cx="5791308" cy="3713375"/>
          </a:xfrm>
        </p:grpSpPr>
        <p:sp>
          <p:nvSpPr>
            <p:cNvPr id="6" name="직사각형 5"/>
            <p:cNvSpPr/>
            <p:nvPr/>
          </p:nvSpPr>
          <p:spPr>
            <a:xfrm>
              <a:off x="3061500" y="1845076"/>
              <a:ext cx="5791308" cy="371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Hold Down Roll Information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04945" y="2747103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Front Roll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배치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17263" y="24640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957154" y="24640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899674" y="2464085"/>
              <a:ext cx="158262" cy="15826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928381" y="2464085"/>
              <a:ext cx="158262" cy="158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404945" y="3018898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Dia. (mm)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857007" y="3018898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07876" y="327680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Pitch(mm)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59938" y="327680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250.0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02014" y="354350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Vertical. Pos. </a:t>
              </a:r>
              <a:r>
                <a:rPr lang="en-US" altLang="ko-KR" sz="1100" dirty="0">
                  <a:solidFill>
                    <a:schemeClr val="tx1"/>
                  </a:solidFill>
                </a:rPr>
                <a:t>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54076" y="354350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410700" y="3960553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Roll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배치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10700" y="4232348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Dia.</a:t>
              </a:r>
              <a:r>
                <a:rPr lang="en-US" altLang="ko-KR" sz="1100" dirty="0">
                  <a:solidFill>
                    <a:schemeClr val="tx1"/>
                  </a:solidFill>
                </a:rPr>
                <a:t> 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62762" y="4232348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13631" y="449025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Pitch</a:t>
              </a:r>
              <a:r>
                <a:rPr lang="en-US" altLang="ko-KR" sz="1100" dirty="0">
                  <a:solidFill>
                    <a:schemeClr val="tx1"/>
                  </a:solidFill>
                </a:rPr>
                <a:t>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865693" y="449025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250.0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07769" y="475695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Vertical Pos.</a:t>
              </a:r>
              <a:r>
                <a:rPr lang="en-US" altLang="ko-KR" sz="1100" dirty="0">
                  <a:solidFill>
                    <a:schemeClr val="tx1"/>
                  </a:solidFill>
                </a:rPr>
                <a:t> 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859831" y="475695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915448" y="24640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None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3886675" y="2464085"/>
              <a:ext cx="158262" cy="158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39473" y="2236495"/>
              <a:ext cx="2517681" cy="16133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Hold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Down Roll Generation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475574" y="3653843"/>
            <a:ext cx="4547991" cy="3149458"/>
            <a:chOff x="2850249" y="2665141"/>
            <a:chExt cx="4547991" cy="3149458"/>
          </a:xfrm>
        </p:grpSpPr>
        <p:sp>
          <p:nvSpPr>
            <p:cNvPr id="29" name="직사각형 28"/>
            <p:cNvSpPr/>
            <p:nvPr/>
          </p:nvSpPr>
          <p:spPr>
            <a:xfrm>
              <a:off x="2850249" y="2665141"/>
              <a:ext cx="4547991" cy="3149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Roll Gap Movement Information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169964" y="3351675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Entry Roll Gap 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121007" y="3351675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172895" y="360957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Upper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Exit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Gap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123938" y="360957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15.0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175717" y="390088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Roll Gap Staying Time (sec.)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126760" y="390088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178648" y="415879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Moving </a:t>
              </a:r>
              <a:r>
                <a:rPr lang="en-US" altLang="ko-KR" sz="1100" dirty="0">
                  <a:solidFill>
                    <a:schemeClr val="tx1"/>
                  </a:solidFill>
                </a:rPr>
                <a:t>Time (sec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129691" y="415879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78648" y="473074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Entry Lower Roll Gap 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129691" y="473074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181579" y="498865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Entry Lower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Gap Movement </a:t>
              </a:r>
              <a:r>
                <a:rPr lang="en-US" altLang="ko-KR" sz="1100" dirty="0">
                  <a:solidFill>
                    <a:schemeClr val="tx1"/>
                  </a:solidFill>
                </a:rPr>
                <a:t>(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132622" y="498865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15.0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184401" y="527996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 Roll Gap Staying Time (sec.)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135444" y="527996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87332" y="5537867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Gap Moving </a:t>
              </a:r>
              <a:r>
                <a:rPr lang="en-US" altLang="ko-KR" sz="1100" dirty="0">
                  <a:solidFill>
                    <a:schemeClr val="tx1"/>
                  </a:solidFill>
                </a:rPr>
                <a:t>Time (sec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138375" y="5537867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2.5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28630" y="3004038"/>
              <a:ext cx="3397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Upper Roll Gap Movement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28630" y="4406336"/>
              <a:ext cx="3397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Lower Roll Gap Movement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2008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43340" y="162761"/>
            <a:ext cx="11905323" cy="482348"/>
          </a:xfrm>
        </p:spPr>
        <p:txBody>
          <a:bodyPr/>
          <a:lstStyle/>
          <a:p>
            <a:r>
              <a:rPr lang="en-US" altLang="ko-KR" dirty="0" smtClean="0"/>
              <a:t>1. Hold Down Roll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339" y="905607"/>
            <a:ext cx="11532844" cy="547929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9281107" y="2102473"/>
            <a:ext cx="7721744" cy="27783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Hold Down Roll Information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680353" y="2471751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Front Roll </a:t>
            </a:r>
            <a:r>
              <a:rPr lang="ko-KR" altLang="en-US" sz="1100" dirty="0" smtClean="0">
                <a:solidFill>
                  <a:schemeClr val="tx1"/>
                </a:solidFill>
              </a:rPr>
              <a:t>배치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4283103" y="2471751"/>
            <a:ext cx="1207477" cy="1582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5669624" y="2471751"/>
            <a:ext cx="1207477" cy="1582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4259651" y="2471751"/>
            <a:ext cx="211016" cy="158262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631260" y="2471751"/>
            <a:ext cx="211016" cy="1582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680353" y="2743546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Front </a:t>
            </a:r>
            <a:r>
              <a:rPr lang="en-US" altLang="ko-KR" sz="1100" dirty="0" smtClean="0">
                <a:solidFill>
                  <a:schemeClr val="tx1"/>
                </a:solidFill>
              </a:rPr>
              <a:t>H/D Roll Dia. (mm)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283103" y="2743546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684261" y="3001450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Front </a:t>
            </a:r>
            <a:r>
              <a:rPr lang="en-US" altLang="ko-KR" sz="1100" dirty="0" smtClean="0">
                <a:solidFill>
                  <a:schemeClr val="tx1"/>
                </a:solidFill>
              </a:rPr>
              <a:t>H/D Roll Pitch(mm)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287011" y="3001450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250.0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9676445" y="3268150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Front </a:t>
            </a:r>
            <a:r>
              <a:rPr lang="en-US" altLang="ko-KR" sz="1100" dirty="0" smtClean="0">
                <a:solidFill>
                  <a:schemeClr val="tx1"/>
                </a:solidFill>
              </a:rPr>
              <a:t>H/D Roll Vertical. Pos. </a:t>
            </a:r>
            <a:r>
              <a:rPr lang="en-US" altLang="ko-KR" sz="1100" dirty="0">
                <a:solidFill>
                  <a:schemeClr val="tx1"/>
                </a:solidFill>
              </a:rPr>
              <a:t>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279195" y="3268150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9688027" y="3685201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Roll </a:t>
            </a:r>
            <a:r>
              <a:rPr lang="ko-KR" altLang="en-US" sz="1100" dirty="0" smtClean="0">
                <a:solidFill>
                  <a:schemeClr val="tx1"/>
                </a:solidFill>
              </a:rPr>
              <a:t>배치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4290776" y="3685201"/>
            <a:ext cx="1207477" cy="1582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Upper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5677298" y="3685201"/>
            <a:ext cx="1207477" cy="1582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Lower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267324" y="3685201"/>
            <a:ext cx="211016" cy="158262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5638933" y="3685201"/>
            <a:ext cx="211016" cy="15826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688027" y="3956996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H/D Roll Dia.</a:t>
            </a:r>
            <a:r>
              <a:rPr lang="en-US" altLang="ko-KR" sz="1100" dirty="0">
                <a:solidFill>
                  <a:schemeClr val="tx1"/>
                </a:solidFill>
              </a:rPr>
              <a:t> (mm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290776" y="3956996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691935" y="4214900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H/D Roll Pitch</a:t>
            </a:r>
            <a:r>
              <a:rPr lang="en-US" altLang="ko-KR" sz="1100" dirty="0">
                <a:solidFill>
                  <a:schemeClr val="tx1"/>
                </a:solidFill>
              </a:rPr>
              <a:t>(mm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294684" y="4214900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250.0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84119" y="4481600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Rear H/D Roll Ver. Pos.</a:t>
            </a:r>
            <a:r>
              <a:rPr lang="en-US" altLang="ko-KR" sz="1100" dirty="0">
                <a:solidFill>
                  <a:schemeClr val="tx1"/>
                </a:solidFill>
              </a:rPr>
              <a:t> (mm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4286868" y="4481600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300.0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242755" y="2048933"/>
            <a:ext cx="1591735" cy="2455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60445" y="197274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활성화 </a:t>
            </a:r>
            <a:r>
              <a:rPr lang="ko-KR" altLang="en-US" dirty="0" err="1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시킬것</a:t>
            </a:r>
            <a:endParaRPr lang="ko-KR" altLang="en-US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399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Changable</a:t>
            </a:r>
            <a:r>
              <a:rPr lang="en-US" altLang="ko-KR" dirty="0"/>
              <a:t> Roll Gap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81933" y="2311063"/>
            <a:ext cx="6063988" cy="31494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Roll Movement Information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52219" y="2693343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Entry Upper Roll Gap-Start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042943" y="2693343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56127" y="2951247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Entry Upper Roll </a:t>
            </a:r>
            <a:r>
              <a:rPr lang="en-US" altLang="ko-KR" sz="1100" dirty="0" smtClean="0">
                <a:solidFill>
                  <a:schemeClr val="tx1"/>
                </a:solidFill>
              </a:rPr>
              <a:t>Gap-End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smtClean="0">
                <a:solidFill>
                  <a:schemeClr val="tx1"/>
                </a:solidFill>
              </a:rPr>
              <a:t>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46851" y="2951247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834" y="1299350"/>
            <a:ext cx="4405223" cy="88912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6259889" y="3242557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Entry Upper Roll Staying Time (sec.)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050614" y="3242557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263797" y="3500461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Entry Upper Roll </a:t>
            </a:r>
            <a:r>
              <a:rPr lang="en-US" altLang="ko-KR" sz="1100" dirty="0" smtClean="0">
                <a:solidFill>
                  <a:schemeClr val="tx1"/>
                </a:solidFill>
              </a:rPr>
              <a:t>Moving </a:t>
            </a:r>
            <a:r>
              <a:rPr lang="en-US" altLang="ko-KR" sz="1100" dirty="0">
                <a:solidFill>
                  <a:schemeClr val="tx1"/>
                </a:solidFill>
              </a:rPr>
              <a:t>Time (sec</a:t>
            </a:r>
            <a:r>
              <a:rPr lang="en-US" altLang="ko-KR" sz="1100" dirty="0" smtClean="0">
                <a:solidFill>
                  <a:schemeClr val="tx1"/>
                </a:solidFill>
              </a:rPr>
              <a:t>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054522" y="3500461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2.5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63797" y="3743837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Exit Upper Roll Gap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54522" y="3743837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63797" y="4088671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Entry Lower Roll Gap-Start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054522" y="4088671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67705" y="4346575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Entry Lower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Gap-End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smtClean="0">
                <a:solidFill>
                  <a:schemeClr val="tx1"/>
                </a:solidFill>
              </a:rPr>
              <a:t>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058430" y="4346575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271468" y="4637885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Entry </a:t>
            </a:r>
            <a:r>
              <a:rPr lang="en-US" altLang="ko-KR" sz="1100" dirty="0">
                <a:solidFill>
                  <a:schemeClr val="tx1"/>
                </a:solidFill>
              </a:rPr>
              <a:t>Lower</a:t>
            </a:r>
            <a:r>
              <a:rPr lang="en-US" altLang="ko-KR" sz="1100" dirty="0" smtClean="0">
                <a:solidFill>
                  <a:schemeClr val="tx1"/>
                </a:solidFill>
              </a:rPr>
              <a:t> Roll Staying Time (sec.)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062192" y="4637885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1.0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275376" y="4895789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Entry Lower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Roll </a:t>
            </a:r>
            <a:r>
              <a:rPr lang="en-US" altLang="ko-KR" sz="1100" dirty="0" smtClean="0">
                <a:solidFill>
                  <a:schemeClr val="tx1"/>
                </a:solidFill>
              </a:rPr>
              <a:t>Moving </a:t>
            </a:r>
            <a:r>
              <a:rPr lang="en-US" altLang="ko-KR" sz="1100" dirty="0">
                <a:solidFill>
                  <a:schemeClr val="tx1"/>
                </a:solidFill>
              </a:rPr>
              <a:t>Time (sec</a:t>
            </a:r>
            <a:r>
              <a:rPr lang="en-US" altLang="ko-KR" sz="1100" dirty="0" smtClean="0">
                <a:solidFill>
                  <a:schemeClr val="tx1"/>
                </a:solidFill>
              </a:rPr>
              <a:t>.)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066100" y="4895789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2.5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75376" y="5139165"/>
            <a:ext cx="3600000" cy="17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Exit </a:t>
            </a:r>
            <a:r>
              <a:rPr lang="en-US" altLang="ko-KR" sz="1100" dirty="0">
                <a:solidFill>
                  <a:schemeClr val="tx1"/>
                </a:solidFill>
              </a:rPr>
              <a:t>Lower</a:t>
            </a:r>
            <a:r>
              <a:rPr lang="en-US" altLang="ko-KR" sz="1100" dirty="0" smtClean="0">
                <a:solidFill>
                  <a:schemeClr val="tx1"/>
                </a:solidFill>
              </a:rPr>
              <a:t> Roll Gap (mm)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066100" y="5139165"/>
            <a:ext cx="1207477" cy="158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25.0</a:t>
            </a:r>
            <a:endParaRPr lang="ko-KR" alt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7" idx="2"/>
            <a:endCxn id="5" idx="1"/>
          </p:cNvCxnSpPr>
          <p:nvPr/>
        </p:nvCxnSpPr>
        <p:spPr>
          <a:xfrm rot="16200000" flipH="1">
            <a:off x="3522531" y="1726392"/>
            <a:ext cx="1697314" cy="262148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846174" y="3034718"/>
            <a:ext cx="4547991" cy="3149458"/>
            <a:chOff x="2850249" y="2665141"/>
            <a:chExt cx="4547991" cy="3149458"/>
          </a:xfrm>
        </p:grpSpPr>
        <p:sp>
          <p:nvSpPr>
            <p:cNvPr id="27" name="직사각형 26"/>
            <p:cNvSpPr/>
            <p:nvPr/>
          </p:nvSpPr>
          <p:spPr>
            <a:xfrm>
              <a:off x="2850249" y="2665141"/>
              <a:ext cx="4547991" cy="3149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Roll Gap Movement Information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69964" y="3351675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Entry Roll Gap 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121007" y="3351675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172895" y="360957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Upper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Exit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Gap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123938" y="360957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15.0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75717" y="390088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Roll Gap Staying Time (sec.)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126760" y="390088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178648" y="415879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Moving </a:t>
              </a:r>
              <a:r>
                <a:rPr lang="en-US" altLang="ko-KR" sz="1100" dirty="0">
                  <a:solidFill>
                    <a:schemeClr val="tx1"/>
                  </a:solidFill>
                </a:rPr>
                <a:t>Time (sec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129691" y="415879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178648" y="473074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Entry Lower Roll Gap 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129691" y="473074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181579" y="498865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Entry Lower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Gap Movement </a:t>
              </a:r>
              <a:r>
                <a:rPr lang="en-US" altLang="ko-KR" sz="1100" dirty="0">
                  <a:solidFill>
                    <a:schemeClr val="tx1"/>
                  </a:solidFill>
                </a:rPr>
                <a:t>(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132622" y="498865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15.0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184401" y="527996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 Roll Gap Staying Time (sec.)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135444" y="527996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187332" y="5537867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Gap Moving </a:t>
              </a:r>
              <a:r>
                <a:rPr lang="en-US" altLang="ko-KR" sz="1100" dirty="0">
                  <a:solidFill>
                    <a:schemeClr val="tx1"/>
                  </a:solidFill>
                </a:rPr>
                <a:t>Time (sec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138375" y="5537867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2.5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28630" y="3004038"/>
              <a:ext cx="3397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Upper Roll Gap Movement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28630" y="4406336"/>
              <a:ext cx="3397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Lower Roll Gap Movement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0515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7350" y="349651"/>
            <a:ext cx="5791308" cy="3713375"/>
            <a:chOff x="3061500" y="1845076"/>
            <a:chExt cx="5791308" cy="3713375"/>
          </a:xfrm>
        </p:grpSpPr>
        <p:sp>
          <p:nvSpPr>
            <p:cNvPr id="3" name="직사각형 2"/>
            <p:cNvSpPr/>
            <p:nvPr/>
          </p:nvSpPr>
          <p:spPr>
            <a:xfrm>
              <a:off x="3061500" y="1845076"/>
              <a:ext cx="5791308" cy="371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Hold Down Roll Information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404945" y="2747103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Front Roll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배치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17263" y="24640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957154" y="24640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899674" y="2464085"/>
              <a:ext cx="158262" cy="15826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5928381" y="2464085"/>
              <a:ext cx="158262" cy="158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04945" y="3018898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Dia. (mm)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857007" y="3018898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07876" y="327680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Pitch(mm)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859938" y="327680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250.0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402014" y="354350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Front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H/D Roll Vertical. Pos. </a:t>
              </a:r>
              <a:r>
                <a:rPr lang="en-US" altLang="ko-KR" sz="1100" dirty="0">
                  <a:solidFill>
                    <a:schemeClr val="tx1"/>
                  </a:solidFill>
                </a:rPr>
                <a:t>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54076" y="354350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410700" y="3960553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Roll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배치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10700" y="4232348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Dia.</a:t>
              </a:r>
              <a:r>
                <a:rPr lang="en-US" altLang="ko-KR" sz="1100" dirty="0">
                  <a:solidFill>
                    <a:schemeClr val="tx1"/>
                  </a:solidFill>
                </a:rPr>
                <a:t> 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62762" y="4232348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413631" y="449025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Pitch</a:t>
              </a:r>
              <a:r>
                <a:rPr lang="en-US" altLang="ko-KR" sz="1100" dirty="0">
                  <a:solidFill>
                    <a:schemeClr val="tx1"/>
                  </a:solidFill>
                </a:rPr>
                <a:t>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865693" y="449025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250.0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07769" y="4756952"/>
              <a:ext cx="270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Rear H/D Roll Vertical Pos.</a:t>
              </a:r>
              <a:r>
                <a:rPr lang="en-US" altLang="ko-KR" sz="1100" dirty="0">
                  <a:solidFill>
                    <a:schemeClr val="tx1"/>
                  </a:solidFill>
                </a:rPr>
                <a:t> (mm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 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859831" y="4756952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300.0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915448" y="2464085"/>
              <a:ext cx="905608" cy="1582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None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3886675" y="2464085"/>
              <a:ext cx="158262" cy="1582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439473" y="2236495"/>
              <a:ext cx="2517681" cy="16133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Hold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Down Roll Generation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7568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8999" y="588691"/>
            <a:ext cx="4547991" cy="3149458"/>
            <a:chOff x="2850249" y="2665141"/>
            <a:chExt cx="4547991" cy="3149458"/>
          </a:xfrm>
        </p:grpSpPr>
        <p:sp>
          <p:nvSpPr>
            <p:cNvPr id="3" name="직사각형 2"/>
            <p:cNvSpPr/>
            <p:nvPr/>
          </p:nvSpPr>
          <p:spPr>
            <a:xfrm>
              <a:off x="2850249" y="2665141"/>
              <a:ext cx="4547991" cy="3149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Roll Gap Movement Information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169964" y="3351675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Entry Roll Gap 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121007" y="3351675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72895" y="360957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Upper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Exit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Gap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23938" y="360957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15.0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175717" y="390088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Roll Gap Staying Time (sec.)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126760" y="390088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178648" y="415879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Upper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Moving </a:t>
              </a:r>
              <a:r>
                <a:rPr lang="en-US" altLang="ko-KR" sz="1100" dirty="0">
                  <a:solidFill>
                    <a:schemeClr val="tx1"/>
                  </a:solidFill>
                </a:rPr>
                <a:t>Time (sec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29691" y="415879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78648" y="4730749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Entry Lower Roll Gap Movement (mm)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129691" y="4730749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81579" y="498865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Entry Lower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Gap Movement </a:t>
              </a:r>
              <a:r>
                <a:rPr lang="en-US" altLang="ko-KR" sz="1100" dirty="0">
                  <a:solidFill>
                    <a:schemeClr val="tx1"/>
                  </a:solidFill>
                </a:rPr>
                <a:t>(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mm)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132622" y="498865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15.0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184401" y="5279963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 Roll Gap Staying Time (sec.)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135444" y="5279963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1.0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87332" y="5537867"/>
              <a:ext cx="2880000" cy="178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Lower </a:t>
              </a:r>
              <a:r>
                <a:rPr lang="en-US" altLang="ko-KR" sz="1100" dirty="0">
                  <a:solidFill>
                    <a:schemeClr val="tx1"/>
                  </a:solidFill>
                </a:rPr>
                <a:t>Roll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Gap Moving </a:t>
              </a:r>
              <a:r>
                <a:rPr lang="en-US" altLang="ko-KR" sz="1100" dirty="0">
                  <a:solidFill>
                    <a:schemeClr val="tx1"/>
                  </a:solidFill>
                </a:rPr>
                <a:t>Time (sec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.)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38375" y="5537867"/>
              <a:ext cx="905608" cy="158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2.5</a:t>
              </a:r>
              <a:endParaRPr lang="ko-KR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28630" y="3004038"/>
              <a:ext cx="3397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Upper Roll Gap Movement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28630" y="4406336"/>
              <a:ext cx="3397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맑은 고딕" panose="020B0503020000020004" pitchFamily="50" charset="-127"/>
                </a:rPr>
                <a:t>Lower Roll Gap Movement</a:t>
              </a:r>
              <a:endParaRPr lang="ko-KR" altLang="en-US" sz="1400" dirty="0" smtClean="0">
                <a:latin typeface="Arial Unicode MS" panose="020B06040202020202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7282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146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7062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550</Words>
  <Application>Microsoft Office PowerPoint</Application>
  <PresentationFormat>사용자 지정</PresentationFormat>
  <Paragraphs>138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1. Hold Down Roll</vt:lpstr>
      <vt:lpstr>2. Changable Roll Gap</vt:lpstr>
      <vt:lpstr>슬라이드 4</vt:lpstr>
      <vt:lpstr>슬라이드 5</vt:lpstr>
      <vt:lpstr>슬라이드 6</vt:lpstr>
      <vt:lpstr>슬라이드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 Seo Lee</dc:creator>
  <cp:lastModifiedBy>jslee</cp:lastModifiedBy>
  <cp:revision>12</cp:revision>
  <dcterms:created xsi:type="dcterms:W3CDTF">2016-07-19T04:30:11Z</dcterms:created>
  <dcterms:modified xsi:type="dcterms:W3CDTF">2016-07-19T14:53:50Z</dcterms:modified>
</cp:coreProperties>
</file>