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3" r:id="rId4"/>
    <p:sldId id="261" r:id="rId5"/>
    <p:sldId id="265" r:id="rId6"/>
    <p:sldId id="257" r:id="rId7"/>
    <p:sldId id="262" r:id="rId8"/>
    <p:sldId id="266" r:id="rId9"/>
    <p:sldId id="258" r:id="rId10"/>
    <p:sldId id="267" r:id="rId11"/>
    <p:sldId id="268" r:id="rId12"/>
    <p:sldId id="269" r:id="rId13"/>
    <p:sldId id="259" r:id="rId14"/>
    <p:sldId id="270" r:id="rId15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-1344" y="-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pPr/>
              <a:t>2016-08-06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pPr/>
              <a:t>2016-08-06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711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 </a:t>
            </a:r>
            <a:r>
              <a:rPr lang="en-US" altLang="ko-KR" dirty="0" smtClean="0"/>
              <a:t>: 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905" y="1199082"/>
            <a:ext cx="7778741" cy="5040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6800" y="1872000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8326" y="2012666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326" y="4021760"/>
            <a:ext cx="2168074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Flat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6800" y="20021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19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1126" y="1630505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126" y="22693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Wave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126" y="25826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652" y="2908391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8402895"/>
              </p:ext>
            </p:extLst>
          </p:nvPr>
        </p:nvGraphicFramePr>
        <p:xfrm>
          <a:off x="2940496" y="2274992"/>
          <a:ext cx="274030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152"/>
                <a:gridCol w="1370152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Pitch(mm)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Height(mm)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Phase(deg.)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2714400" y="2505600"/>
            <a:ext cx="152400" cy="2356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48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3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1126" y="1630505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1201" y="725011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</a:rPr>
              <a:t>. CURL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659262"/>
              </p:ext>
            </p:extLst>
          </p:nvPr>
        </p:nvGraphicFramePr>
        <p:xfrm>
          <a:off x="426652" y="2138192"/>
          <a:ext cx="24401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48"/>
                <a:gridCol w="534000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576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6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4-1. Roll </a:t>
            </a:r>
            <a:r>
              <a:rPr lang="ko-KR" altLang="en-US" sz="1600" dirty="0" smtClean="0">
                <a:solidFill>
                  <a:srgbClr val="FF0000"/>
                </a:solidFill>
              </a:rPr>
              <a:t>길이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??? </a:t>
            </a:r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600" dirty="0" smtClean="0">
                <a:solidFill>
                  <a:srgbClr val="FF0000"/>
                </a:solidFill>
              </a:rPr>
              <a:t>Visual </a:t>
            </a:r>
            <a:r>
              <a:rPr lang="ko-KR" altLang="en-US" sz="1600" dirty="0" smtClean="0">
                <a:solidFill>
                  <a:srgbClr val="FF0000"/>
                </a:solidFill>
              </a:rPr>
              <a:t>을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좋게 변경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a2_roll_gen.proc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변경해서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Roll Table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보다 양쪽으로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1000 mm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씩 크게 변경함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 </a:t>
            </a:r>
            <a:r>
              <a:rPr lang="en-US" altLang="ko-K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roll_crown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변경도 필요함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4-2. Roll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Plate Center </a:t>
            </a:r>
            <a:r>
              <a:rPr lang="ko-KR" altLang="en-US" sz="1600" dirty="0" smtClean="0"/>
              <a:t>일치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입측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Roll </a:t>
            </a:r>
            <a:r>
              <a:rPr lang="ko-KR" altLang="en-US" sz="1600" dirty="0" smtClean="0"/>
              <a:t>조건에 따라서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 smtClean="0"/>
              <a:t>4-3. Initial Velocity </a:t>
            </a:r>
            <a:r>
              <a:rPr lang="ko-KR" altLang="en-US" sz="1600" dirty="0" smtClean="0"/>
              <a:t>변경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전체로 확대 적용했음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a5_conditions.proc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4-4. Single Gutter &amp; Double Gutter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(-)</a:t>
            </a:r>
            <a:r>
              <a:rPr lang="ko-KR" altLang="en-US" sz="1600" dirty="0" smtClean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입력되도록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Double Gutter ‘0’</a:t>
            </a:r>
            <a:r>
              <a:rPr lang="ko-KR" altLang="en-US" sz="1600" dirty="0" smtClean="0"/>
              <a:t>을 입력 시 </a:t>
            </a:r>
            <a:r>
              <a:rPr lang="en-US" altLang="ko-KR" sz="1600" dirty="0" smtClean="0"/>
              <a:t>Modeling </a:t>
            </a:r>
            <a:r>
              <a:rPr lang="ko-KR" altLang="en-US" sz="1600" dirty="0" smtClean="0"/>
              <a:t>문제가 있다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4-5. Curl</a:t>
            </a:r>
            <a:r>
              <a:rPr lang="ko-KR" altLang="en-US" sz="1600" dirty="0" smtClean="0"/>
              <a:t>의 경우 고려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4-6. </a:t>
            </a:r>
            <a:r>
              <a:rPr lang="ko-KR" altLang="en-US" sz="1600" dirty="0" smtClean="0"/>
              <a:t>수렴이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안됐을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취입하는 </a:t>
            </a:r>
            <a:r>
              <a:rPr lang="en-US" altLang="ko-KR" sz="1600" dirty="0" smtClean="0"/>
              <a:t>Routine </a:t>
            </a:r>
            <a:r>
              <a:rPr lang="ko-KR" altLang="en-US" sz="1600" dirty="0" smtClean="0"/>
              <a:t>을 적용할 수 있을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4-7. Roll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Crown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상하가 구분할 수 있을 것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Python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작업 완료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기타  </a:t>
            </a:r>
            <a:r>
              <a:rPr lang="en-US" altLang="ko-KR" dirty="0" smtClean="0">
                <a:sym typeface="Wingdings" panose="05000000000000000000" pitchFamily="2" charset="2"/>
              </a:rPr>
              <a:t> Procedure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Debuging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필요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56941" y="1696146"/>
            <a:ext cx="3789030" cy="1539957"/>
            <a:chOff x="336103" y="1984334"/>
            <a:chExt cx="3789030" cy="1539957"/>
          </a:xfrm>
        </p:grpSpPr>
        <p:sp>
          <p:nvSpPr>
            <p:cNvPr id="4" name="타원 3"/>
            <p:cNvSpPr/>
            <p:nvPr/>
          </p:nvSpPr>
          <p:spPr>
            <a:xfrm>
              <a:off x="1210733" y="2074334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0743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7579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415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7143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979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815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65133" y="27748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36103" y="277200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77447" y="1984334"/>
              <a:ext cx="0" cy="144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16668" y="2617468"/>
              <a:ext cx="270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2400000">
              <a:off x="992935" y="2945553"/>
              <a:ext cx="54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56103" y="2712468"/>
              <a:ext cx="0" cy="72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065699" y="3188527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18463" y="3216514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12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Roll Crown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upper / lower </a:t>
            </a:r>
            <a:r>
              <a:rPr lang="ko-KR" altLang="en-US" dirty="0" smtClean="0"/>
              <a:t>둘로 </a:t>
            </a:r>
            <a:r>
              <a:rPr lang="ko-KR" altLang="en-US" dirty="0" err="1" smtClean="0"/>
              <a:t>나눴을경우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A4_contact.proc 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Roll Crown 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크기에 따라 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클 경우 </a:t>
            </a:r>
            <a:r>
              <a:rPr lang="en-US" altLang="ko-KR" dirty="0" smtClean="0"/>
              <a:t>flip surface </a:t>
            </a:r>
            <a:r>
              <a:rPr lang="en-US" altLang="ko-KR" dirty="0" err="1" smtClean="0"/>
              <a:t>positiveNum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flip surfaces </a:t>
            </a:r>
            <a:r>
              <a:rPr lang="ko-KR" altLang="en-US" dirty="0" smtClean="0"/>
              <a:t>값을 사용 하는데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이부분이</a:t>
            </a:r>
            <a:r>
              <a:rPr lang="ko-KR" altLang="en-US" dirty="0" smtClean="0"/>
              <a:t> 수정 되여야 함 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Proc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프로시져임</a:t>
            </a:r>
            <a:r>
              <a:rPr lang="en-US" altLang="ko-KR" dirty="0" smtClean="0"/>
              <a:t>!!!!</a:t>
            </a:r>
            <a:br>
              <a:rPr lang="en-US" altLang="ko-KR" dirty="0" smtClean="0"/>
            </a:br>
            <a:r>
              <a:rPr lang="ko-KR" altLang="en-US" dirty="0" smtClean="0"/>
              <a:t>현재는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클때 항목을 쓰고 있음</a:t>
            </a:r>
            <a:r>
              <a:rPr lang="en-US" altLang="ko-KR" dirty="0" smtClean="0"/>
              <a:t>!!!!!!!!!!!!!!</a:t>
            </a:r>
          </a:p>
          <a:p>
            <a:pPr>
              <a:buFont typeface="Symbol"/>
              <a:buChar char="Þ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Roll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gen.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생성은 </a:t>
            </a:r>
            <a:r>
              <a:rPr lang="en-US" altLang="ko-KR" sz="1400" dirty="0" smtClean="0">
                <a:solidFill>
                  <a:srgbClr val="FF0000"/>
                </a:solidFill>
              </a:rPr>
              <a:t>a2_roll_gen.proc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a4_contact.proc </a:t>
            </a:r>
            <a:r>
              <a:rPr lang="ko-KR" altLang="en-US" sz="1400" dirty="0" smtClean="0"/>
              <a:t>내에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정보들을 이용하여 직접 생성하도록 하였는데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이것을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ENS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Handling </a:t>
            </a:r>
            <a:r>
              <a:rPr lang="ko-KR" altLang="en-US" sz="1400" dirty="0" smtClean="0"/>
              <a:t>하도록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에 관련된 정보를 아래와 같이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저장했으면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UI 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별도의 작업은 필요 없음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745" y="2521609"/>
            <a:ext cx="3693275" cy="2576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617" y="2521608"/>
            <a:ext cx="4416498" cy="1713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텍스트 개체 틀 2"/>
          <p:cNvSpPr txBox="1">
            <a:spLocks/>
          </p:cNvSpPr>
          <p:nvPr/>
        </p:nvSpPr>
        <p:spPr>
          <a:xfrm>
            <a:off x="4185921" y="4379202"/>
            <a:ext cx="4493194" cy="18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위와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같이 </a:t>
            </a:r>
            <a:r>
              <a:rPr lang="en-US" altLang="ko-KR" sz="1400" dirty="0" smtClean="0"/>
              <a:t>Upper Roll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lower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정보를 </a:t>
            </a:r>
            <a:r>
              <a:rPr lang="en-US" altLang="ko-KR" sz="1400" dirty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저장해 주면 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이것은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장과 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장의 수정 내용에서 변수가 추가될 예정이므로 이 정보까지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25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half" idx="2"/>
          </p:nvPr>
        </p:nvSpPr>
        <p:spPr>
          <a:xfrm>
            <a:off x="107505" y="3428999"/>
            <a:ext cx="8928992" cy="28649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상부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Hold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 Roll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Roll </a:t>
            </a:r>
            <a:r>
              <a:rPr lang="ko-KR" altLang="en-US" dirty="0" smtClean="0"/>
              <a:t>경</a:t>
            </a:r>
            <a:r>
              <a:rPr lang="en-US" altLang="ko-KR" dirty="0" smtClean="0"/>
              <a:t>, Pitch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Vertical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사용자 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적용 </a:t>
            </a:r>
            <a:r>
              <a:rPr lang="ko-KR" altLang="en-US" dirty="0"/>
              <a:t>여부 </a:t>
            </a:r>
            <a:r>
              <a:rPr lang="en-US" altLang="ko-KR" dirty="0" smtClean="0"/>
              <a:t>Toggle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Front </a:t>
            </a:r>
            <a:r>
              <a:rPr lang="en-US" altLang="ko-KR" dirty="0"/>
              <a:t>&amp; Rear 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조건들을 입력할 수 있도록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조건들에 맞춰서 </a:t>
            </a:r>
            <a:r>
              <a:rPr lang="en-US" altLang="ko-KR" dirty="0" smtClean="0">
                <a:sym typeface="Wingdings" panose="05000000000000000000" pitchFamily="2" charset="2"/>
              </a:rPr>
              <a:t>Module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Procedure </a:t>
            </a:r>
            <a:r>
              <a:rPr lang="ko-KR" altLang="en-US" dirty="0" smtClean="0">
                <a:sym typeface="Wingdings" panose="05000000000000000000" pitchFamily="2" charset="2"/>
              </a:rPr>
              <a:t>변경 예정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7505" y="1315496"/>
            <a:ext cx="5454360" cy="1890606"/>
            <a:chOff x="1844820" y="1072727"/>
            <a:chExt cx="5454360" cy="189060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2619180" y="237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709713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404909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903512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737311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571110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88982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22781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156580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90379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19180" y="219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709713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404909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069180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11180" y="2603333"/>
              <a:ext cx="30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095180" y="1339192"/>
              <a:ext cx="0" cy="108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066007" y="1374112"/>
              <a:ext cx="1033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90273" y="107272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678966" y="219671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44820" y="2132823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Position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756442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239201" y="2372679"/>
              <a:ext cx="0" cy="23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51106" y="233579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Gap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42722" y="944431"/>
            <a:ext cx="3293776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Variables :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Hold Down Roll </a:t>
            </a:r>
            <a:r>
              <a:rPr lang="ko-KR" altLang="en-US" dirty="0" smtClean="0"/>
              <a:t>생성여부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Front 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Roll </a:t>
            </a:r>
            <a:r>
              <a:rPr lang="en-US" altLang="ko-KR" sz="1400" dirty="0" smtClean="0"/>
              <a:t>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</a:t>
            </a:r>
            <a:r>
              <a:rPr lang="en-US" altLang="ko-KR" sz="1400" dirty="0" smtClean="0"/>
              <a:t>Roll Ver. Position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Hold </a:t>
            </a:r>
            <a:r>
              <a:rPr lang="en-US" altLang="ko-KR" sz="1400" dirty="0"/>
              <a:t>Down Roll Ver. </a:t>
            </a:r>
            <a:r>
              <a:rPr lang="en-US" altLang="ko-KR" sz="1400" dirty="0" smtClean="0"/>
              <a:t>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524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5" y="162761"/>
            <a:ext cx="8928992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5607"/>
            <a:ext cx="8649633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61500" y="1845076"/>
            <a:ext cx="5791308" cy="37133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4945" y="274710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7263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57154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99674" y="2464085"/>
            <a:ext cx="158262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928381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945" y="301889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57007" y="301889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07876" y="32768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59938" y="32768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402014" y="35435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54076" y="35435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10700" y="396055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10700" y="423234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62762" y="42323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13631" y="44902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865693" y="44902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07769" y="47569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Vertical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59831" y="47569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15448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None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86675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9473" y="2236495"/>
            <a:ext cx="2517681" cy="161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Down Roll Generation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9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Hold Down Roll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9100" y="1636277"/>
            <a:ext cx="4332900" cy="3223724"/>
            <a:chOff x="239100" y="1643477"/>
            <a:chExt cx="4332900" cy="3223724"/>
          </a:xfrm>
        </p:grpSpPr>
        <p:sp>
          <p:nvSpPr>
            <p:cNvPr id="4" name="직사각형 3"/>
            <p:cNvSpPr/>
            <p:nvPr/>
          </p:nvSpPr>
          <p:spPr>
            <a:xfrm>
              <a:off x="239100" y="1643477"/>
              <a:ext cx="4332900" cy="3223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2545" y="25455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4863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34754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077274" y="22624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105981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2545" y="28172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1402" y="28172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5476" y="30752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64333" y="30752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4" y="33419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8471" y="33419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8300" y="37589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300" y="40307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67157" y="40307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231" y="42886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70088" y="42886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369" y="45553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64226" y="45553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3048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4275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073" y="20348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53600" y="1964105"/>
            <a:ext cx="395280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9297" y="902910"/>
            <a:ext cx="3852000" cy="1573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 Down Roll 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여부를 사용자가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Radio Button 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세개</a:t>
            </a:r>
            <a:r>
              <a:rPr lang="ko-KR" altLang="en-US" sz="1400" dirty="0" smtClean="0">
                <a:solidFill>
                  <a:schemeClr val="tx1"/>
                </a:solidFill>
              </a:rPr>
              <a:t> 중 하나만 선택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00_define_parameters.proc </a:t>
            </a:r>
            <a:r>
              <a:rPr lang="ko-KR" altLang="en-US" sz="1400" dirty="0" smtClean="0">
                <a:solidFill>
                  <a:schemeClr val="tx1"/>
                </a:solidFill>
              </a:rPr>
              <a:t>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hd_roll_loc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“none”, “upper”, “lower” 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사용자가  </a:t>
            </a:r>
            <a:r>
              <a:rPr lang="en-US" altLang="ko-KR" sz="1400" dirty="0" smtClean="0">
                <a:solidFill>
                  <a:schemeClr val="tx1"/>
                </a:solidFill>
              </a:rPr>
              <a:t>None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선택하면 아래 창이 비활성화 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7" idx="3"/>
            <a:endCxn id="28" idx="1"/>
          </p:cNvCxnSpPr>
          <p:nvPr/>
        </p:nvCxnSpPr>
        <p:spPr>
          <a:xfrm flipV="1">
            <a:off x="4406400" y="1689568"/>
            <a:ext cx="482897" cy="5344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5426" y="2611154"/>
            <a:ext cx="3634875" cy="248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4995362" y="5407201"/>
            <a:ext cx="3852000" cy="8586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각각의 변수를 사용자가 입력한 값으로 정의</a:t>
            </a:r>
          </a:p>
        </p:txBody>
      </p:sp>
      <p:cxnSp>
        <p:nvCxnSpPr>
          <p:cNvPr id="37" name="꺾인 연결선 36"/>
          <p:cNvCxnSpPr>
            <a:stCxn id="40" idx="2"/>
            <a:endCxn id="36" idx="1"/>
          </p:cNvCxnSpPr>
          <p:nvPr/>
        </p:nvCxnSpPr>
        <p:spPr>
          <a:xfrm rot="16200000" flipH="1">
            <a:off x="3885049" y="4726226"/>
            <a:ext cx="1062941" cy="11576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19353" y="2753580"/>
            <a:ext cx="1036648" cy="202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4324" y="3793441"/>
            <a:ext cx="3600075" cy="130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35" idx="2"/>
            <a:endCxn id="36" idx="0"/>
          </p:cNvCxnSpPr>
          <p:nvPr/>
        </p:nvCxnSpPr>
        <p:spPr>
          <a:xfrm rot="16200000" flipH="1">
            <a:off x="6677600" y="5163438"/>
            <a:ext cx="309027" cy="178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74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텍스트 개체 틀 4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가 변함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400" dirty="0" smtClean="0"/>
                  <a:t>나머지 </a:t>
                </a:r>
                <a:r>
                  <a:rPr lang="en-US" altLang="ko-KR" sz="1400" dirty="0" smtClean="0"/>
                  <a:t>Upper/Lower Roll</a:t>
                </a:r>
                <a:r>
                  <a:rPr lang="ko-KR" altLang="en-US" sz="1400" dirty="0" smtClean="0"/>
                  <a:t>들도 동일한 비율로 변경됨</a:t>
                </a:r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𝑈𝑀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𝑅𝑜𝑙𝑙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𝑟𝑜𝑙𝑙𝑠</m:t>
                    </m:r>
                  </m:oMath>
                </a14:m>
                <a:endParaRPr lang="en-US" altLang="ko-KR" sz="14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400" dirty="0" smtClean="0"/>
                  <a:t>Hold Down Roll</a:t>
                </a:r>
                <a:r>
                  <a:rPr lang="ko-KR" altLang="en-US" sz="1400" dirty="0" smtClean="0"/>
                  <a:t>도 같이 움직여야 한다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와 같이 움직임</a:t>
                </a:r>
                <a:r>
                  <a:rPr lang="en-US" altLang="ko-KR" sz="1400" dirty="0" smtClean="0"/>
                  <a:t> </a:t>
                </a: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조건들을 입력할 수 있도록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UI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수정 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조건들에 맞춰서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Module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Procedure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변경 예정</a:t>
                </a:r>
                <a:endParaRPr lang="ko-KR" altLang="en-US" sz="1400" dirty="0"/>
              </a:p>
              <a:p>
                <a:pPr marL="342900" indent="-342900">
                  <a:buFont typeface="+mj-ea"/>
                  <a:buAutoNum type="circleNumDbPlain"/>
                </a:pPr>
                <a:endParaRPr lang="ko-KR" altLang="en-US" sz="1400" dirty="0"/>
              </a:p>
            </p:txBody>
          </p:sp>
        </mc:Choice>
        <mc:Fallback>
          <p:sp>
            <p:nvSpPr>
              <p:cNvPr id="47" name="텍스트 개체 틀 4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  <a:blipFill rotWithShape="0">
                <a:blip r:embed="rId2" cstate="print"/>
                <a:stretch>
                  <a:fillRect l="-342" t="-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Changable</a:t>
            </a:r>
            <a:r>
              <a:rPr lang="en-US" altLang="ko-KR" dirty="0" smtClean="0"/>
              <a:t> Roll Gap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71792" y="1364827"/>
            <a:ext cx="2858767" cy="1340056"/>
            <a:chOff x="359903" y="921333"/>
            <a:chExt cx="3960097" cy="2161467"/>
          </a:xfrm>
        </p:grpSpPr>
        <p:sp>
          <p:nvSpPr>
            <p:cNvPr id="4" name="타원 3"/>
            <p:cNvSpPr/>
            <p:nvPr/>
          </p:nvSpPr>
          <p:spPr>
            <a:xfrm>
              <a:off x="36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40000" y="2542800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52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00000" y="146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80000" y="1189378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60000" y="92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60000" y="2541333"/>
              <a:ext cx="39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-840000" flipV="1">
              <a:off x="754018" y="1713114"/>
              <a:ext cx="32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195183" y="2004347"/>
              <a:ext cx="0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12850" y="2040500"/>
                  <a:ext cx="864417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𝑒𝑛𝑡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50" y="2040500"/>
                  <a:ext cx="840423" cy="461665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/>
            <p:cNvCxnSpPr/>
            <p:nvPr/>
          </p:nvCxnSpPr>
          <p:spPr>
            <a:xfrm flipH="1">
              <a:off x="3381910" y="1464732"/>
              <a:ext cx="0" cy="10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00999" y="1770501"/>
                  <a:ext cx="924372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𝑒𝑥𝑖𝑡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99" y="1770500"/>
                  <a:ext cx="906145" cy="461665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7596" y="1533712"/>
                  <a:ext cx="542526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97" y="1533712"/>
                  <a:ext cx="494302" cy="369332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05401" y="125204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01" y="1252047"/>
                  <a:ext cx="499624" cy="369332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1296" y="99128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296" y="991286"/>
                  <a:ext cx="499624" cy="369332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39735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34" y="2599797"/>
                  <a:ext cx="590996" cy="369332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1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00072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72" y="2599797"/>
                  <a:ext cx="590996" cy="369332"/>
                </a:xfrm>
                <a:prstGeom prst="rect">
                  <a:avLst/>
                </a:prstGeom>
                <a:blipFill rotWithShape="0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3521693" y="1246078"/>
            <a:ext cx="1943000" cy="1459251"/>
            <a:chOff x="5292000" y="1024871"/>
            <a:chExt cx="3240000" cy="2472083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5292000" y="2966800"/>
              <a:ext cx="324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400000" y="1024871"/>
              <a:ext cx="0" cy="21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𝑠𝑡𝑎𝑟𝑡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blipFill rotWithShape="0"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8250250" y="2973734"/>
              <a:ext cx="256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CommercialScript BT" panose="03030803040807090C04" pitchFamily="66" charset="0"/>
                  <a:ea typeface="맑은 고딕" panose="020B0503020000020004" pitchFamily="50" charset="-127"/>
                </a:rPr>
                <a:t>t</a:t>
              </a:r>
              <a:endParaRPr lang="ko-KR" altLang="en-US" sz="2800" dirty="0" smtClean="0">
                <a:latin typeface="CommercialScript BT" panose="03030803040807090C04" pitchFamily="66" charset="0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blipFill rotWithShape="0">
                  <a:blip r:embed="rId13" cstate="print"/>
                  <a:stretch>
                    <a:fillRect l="-11111" r="-4762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blipFill rotWithShape="0">
                  <a:blip r:embed="rId14" cstate="print"/>
                  <a:stretch>
                    <a:fillRect l="-11111" r="-6349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/>
            <p:cNvCxnSpPr/>
            <p:nvPr/>
          </p:nvCxnSpPr>
          <p:spPr>
            <a:xfrm>
              <a:off x="5400000" y="1745868"/>
              <a:ext cx="90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2400000">
              <a:off x="6193035" y="2033015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00471" y="232689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6303600" y="1420871"/>
              <a:ext cx="0" cy="180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6999538" y="1996608"/>
              <a:ext cx="0" cy="126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412176" y="3104599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6318112" y="3104598"/>
              <a:ext cx="6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직사각형 49"/>
              <p:cNvSpPr/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/>
                  <a:t>추가</a:t>
                </a:r>
                <a:r>
                  <a:rPr lang="en-US" altLang="ko-KR" sz="1600" dirty="0" smtClean="0"/>
                  <a:t> Variables :</a:t>
                </a:r>
              </a:p>
              <a:p>
                <a:endParaRPr lang="en-US" altLang="ko-KR" sz="16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 smtClean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 smtClean="0"/>
                  <a:t>Roll </a:t>
                </a:r>
                <a:r>
                  <a:rPr lang="en-US" altLang="ko-KR" sz="1200" dirty="0"/>
                  <a:t>Gap </a:t>
                </a:r>
                <a:r>
                  <a:rPr lang="en-US" altLang="ko-KR" sz="1200" dirty="0" smtClean="0"/>
                  <a:t>Staying time</a:t>
                </a:r>
                <a:endParaRPr lang="en-US" altLang="ko-KR" sz="12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Moving </a:t>
                </a:r>
                <a:r>
                  <a:rPr lang="en-US" altLang="ko-KR" sz="1200" dirty="0"/>
                  <a:t>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Staying 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Moving time</a:t>
                </a:r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738" t="-882" b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3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375" y="1299350"/>
            <a:ext cx="3303917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꺾인 연결선 10"/>
          <p:cNvCxnSpPr>
            <a:stCxn id="7" idx="2"/>
            <a:endCxn id="33" idx="1"/>
          </p:cNvCxnSpPr>
          <p:nvPr/>
        </p:nvCxnSpPr>
        <p:spPr>
          <a:xfrm rot="16200000" flipH="1">
            <a:off x="1547095" y="2936716"/>
            <a:ext cx="2051392" cy="5549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21766" y="1187450"/>
            <a:ext cx="4090217" cy="649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Parameter</a:t>
            </a:r>
            <a:r>
              <a:rPr lang="ko-KR" altLang="en-US" sz="1600" dirty="0" smtClean="0">
                <a:solidFill>
                  <a:schemeClr val="tx1"/>
                </a:solidFill>
              </a:rPr>
              <a:t> 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너무 많아서 일부는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PullDown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형식으로 변경 예정임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1881333" y="2665141"/>
            <a:ext cx="828000" cy="828000"/>
          </a:xfrm>
          <a:prstGeom prst="mathPlu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0249" y="2665141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69964" y="3351675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21007" y="3351675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72895" y="360957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23938" y="360957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75717" y="390088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26760" y="390088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648" y="415879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29691" y="415879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78648" y="473074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9691" y="473074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81579" y="498865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32622" y="498865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84401" y="527996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35444" y="527996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187332" y="5537867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38375" y="5537867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630" y="3004038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8630" y="4406336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1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449" y="1060040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5164" y="1746574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36207" y="1746574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8095" y="200447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9138" y="200447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917" y="229578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41960" y="229578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848" y="255369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44891" y="255369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848" y="312564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4891" y="31256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779" y="338355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7822" y="33835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601" y="367486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0644" y="367486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2532" y="3932766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3575" y="3932766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30" y="1398937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830" y="2801235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8133" y="4483490"/>
            <a:ext cx="4617468" cy="152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꺾인 연결선 26"/>
          <p:cNvCxnSpPr>
            <a:stCxn id="5" idx="3"/>
            <a:endCxn id="3" idx="0"/>
          </p:cNvCxnSpPr>
          <p:nvPr/>
        </p:nvCxnSpPr>
        <p:spPr>
          <a:xfrm>
            <a:off x="4813440" y="2634769"/>
            <a:ext cx="1323427" cy="1848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51825" y="1904836"/>
            <a:ext cx="329377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00_define_parameters.proc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입력되는 </a:t>
            </a:r>
            <a:r>
              <a:rPr lang="ko-KR" altLang="en-US" sz="1600" smtClean="0"/>
              <a:t>값들을 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5773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07505" y="1114099"/>
            <a:ext cx="8928992" cy="23078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3D</a:t>
            </a:r>
            <a:r>
              <a:rPr lang="ko-KR" altLang="en-US" dirty="0" smtClean="0"/>
              <a:t>와 동일한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Roll Crown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Plate </a:t>
            </a:r>
            <a:r>
              <a:rPr lang="ko-KR" altLang="en-US" dirty="0" smtClean="0"/>
              <a:t>형상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Flat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Wave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단부</a:t>
            </a:r>
            <a:r>
              <a:rPr lang="ko-KR" altLang="en-US" dirty="0" smtClean="0"/>
              <a:t> 들림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사안들은 협의 후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2D </a:t>
            </a:r>
            <a:r>
              <a:rPr lang="ko-KR" altLang="en-US" dirty="0" smtClean="0"/>
              <a:t>교정기 해석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353868" y="1669016"/>
            <a:ext cx="3926132" cy="1533287"/>
            <a:chOff x="312685" y="3563996"/>
            <a:chExt cx="3926132" cy="1533287"/>
          </a:xfrm>
        </p:grpSpPr>
        <p:sp>
          <p:nvSpPr>
            <p:cNvPr id="6" name="직사각형 5"/>
            <p:cNvSpPr/>
            <p:nvPr/>
          </p:nvSpPr>
          <p:spPr>
            <a:xfrm>
              <a:off x="1080000" y="4320000"/>
              <a:ext cx="2520000" cy="108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2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 flipH="1">
              <a:off x="2522280" y="3563996"/>
              <a:ext cx="1090078" cy="864002"/>
              <a:chOff x="1033463" y="3563996"/>
              <a:chExt cx="1145915" cy="864002"/>
            </a:xfrm>
          </p:grpSpPr>
          <p:sp>
            <p:nvSpPr>
              <p:cNvPr id="11" name="원호 10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1057547" y="3564688"/>
              <a:ext cx="1090800" cy="864002"/>
              <a:chOff x="1033463" y="3563996"/>
              <a:chExt cx="1145915" cy="864002"/>
            </a:xfrm>
          </p:grpSpPr>
          <p:sp>
            <p:nvSpPr>
              <p:cNvPr id="17" name="원호 16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554847" y="4432064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4847" y="4178880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704266" y="4178880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685" y="415340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894" y="3871983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09612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7384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874615" y="4181275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74615" y="41527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584722" y="4431173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584722" y="4177989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094847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062722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90700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9433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화살표 연결선 35"/>
            <p:cNvCxnSpPr>
              <a:endCxn id="38" idx="0"/>
            </p:cNvCxnSpPr>
            <p:nvPr/>
          </p:nvCxnSpPr>
          <p:spPr>
            <a:xfrm flipH="1">
              <a:off x="868247" y="4357035"/>
              <a:ext cx="424698" cy="4324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58" y="478950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endCxn id="42" idx="0"/>
            </p:cNvCxnSpPr>
            <p:nvPr/>
          </p:nvCxnSpPr>
          <p:spPr>
            <a:xfrm>
              <a:off x="3375025" y="4357035"/>
              <a:ext cx="310911" cy="429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3647" y="47864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36822" y="576759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Static Menu + Tab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방식으로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진행 예정</a:t>
            </a:r>
          </a:p>
        </p:txBody>
      </p:sp>
      <p:sp>
        <p:nvSpPr>
          <p:cNvPr id="67" name="오른쪽 화살표 66"/>
          <p:cNvSpPr/>
          <p:nvPr/>
        </p:nvSpPr>
        <p:spPr>
          <a:xfrm rot="21227303">
            <a:off x="2232006" y="2432910"/>
            <a:ext cx="1976554" cy="289572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3519973" y="3703410"/>
            <a:ext cx="936104" cy="288032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2625293" y="3703410"/>
            <a:ext cx="936104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9761" y="3989651"/>
            <a:ext cx="2690035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278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5182</TotalTime>
  <Words>892</Words>
  <Application>Microsoft Office PowerPoint</Application>
  <PresentationFormat>화면 슬라이드 쇼(4:3)</PresentationFormat>
  <Paragraphs>193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테마1</vt:lpstr>
      <vt:lpstr>Leveller Update Ver3</vt:lpstr>
      <vt:lpstr>0. Roll gen. 구조 변경</vt:lpstr>
      <vt:lpstr>1. Hold Down Roll</vt:lpstr>
      <vt:lpstr>1. Hold Down Roll</vt:lpstr>
      <vt:lpstr>1. Hold Down Roll</vt:lpstr>
      <vt:lpstr>2. Changable Roll Gap</vt:lpstr>
      <vt:lpstr>2. Changable Roll Gap</vt:lpstr>
      <vt:lpstr>2. Changable Roll Gap</vt:lpstr>
      <vt:lpstr>3. 2D 교정기 해석</vt:lpstr>
      <vt:lpstr>3. 2D 교정기 해석 : UI</vt:lpstr>
      <vt:lpstr>3. 2D 교정기 해석 : UI</vt:lpstr>
      <vt:lpstr>3. 2D 교정기 해석 : UI</vt:lpstr>
      <vt:lpstr>4. 기타   Procedure Debuging 필요 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jslee</cp:lastModifiedBy>
  <cp:revision>68</cp:revision>
  <cp:lastPrinted>2016-08-04T06:56:45Z</cp:lastPrinted>
  <dcterms:created xsi:type="dcterms:W3CDTF">2016-05-25T14:08:30Z</dcterms:created>
  <dcterms:modified xsi:type="dcterms:W3CDTF">2016-08-07T17:31:27Z</dcterms:modified>
</cp:coreProperties>
</file>