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AEA1-33FC-4DA6-9577-1C5DB471FED0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CAD2-4399-43F6-A6D7-6A349252E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3400"/>
            <a:ext cx="3921443" cy="661990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42700" y="254401"/>
            <a:ext cx="5791308" cy="3713375"/>
            <a:chOff x="3061500" y="1845076"/>
            <a:chExt cx="5791308" cy="3713375"/>
          </a:xfrm>
        </p:grpSpPr>
        <p:sp>
          <p:nvSpPr>
            <p:cNvPr id="6" name="직사각형 5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75574" y="3653843"/>
            <a:ext cx="4547991" cy="3149458"/>
            <a:chOff x="2850249" y="2665141"/>
            <a:chExt cx="4547991" cy="3149458"/>
          </a:xfrm>
        </p:grpSpPr>
        <p:sp>
          <p:nvSpPr>
            <p:cNvPr id="29" name="직사각형 28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0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350" y="349651"/>
            <a:ext cx="5791308" cy="3713375"/>
            <a:chOff x="3061500" y="1845076"/>
            <a:chExt cx="5791308" cy="3713375"/>
          </a:xfrm>
        </p:grpSpPr>
        <p:sp>
          <p:nvSpPr>
            <p:cNvPr id="3" name="직사각형 2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6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8999" y="588691"/>
            <a:ext cx="4547991" cy="3149458"/>
            <a:chOff x="2850249" y="2665141"/>
            <a:chExt cx="4547991" cy="3149458"/>
          </a:xfrm>
        </p:grpSpPr>
        <p:sp>
          <p:nvSpPr>
            <p:cNvPr id="3" name="직사각형 2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82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6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6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302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3</cp:revision>
  <dcterms:created xsi:type="dcterms:W3CDTF">2016-07-19T04:30:11Z</dcterms:created>
  <dcterms:modified xsi:type="dcterms:W3CDTF">2016-07-19T09:16:30Z</dcterms:modified>
</cp:coreProperties>
</file>