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4" r:id="rId4"/>
    <p:sldId id="256" r:id="rId5"/>
    <p:sldId id="261" r:id="rId6"/>
    <p:sldId id="262" r:id="rId7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16" y="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smtClean="0"/>
              <a:t>수정</a:t>
            </a:r>
            <a:r>
              <a:rPr lang="en-US" altLang="ko-KR" smtClean="0"/>
              <a:t> </a:t>
            </a:r>
            <a:r>
              <a:rPr lang="ko-KR" altLang="en-US" smtClean="0"/>
              <a:t>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– 2D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아래와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를 없애거나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1978094"/>
            <a:ext cx="4114800" cy="2524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1904" y="2514600"/>
            <a:ext cx="2743200" cy="2782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Image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7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Flat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83" y="2387421"/>
            <a:ext cx="4240282" cy="33177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4252" y="3038545"/>
            <a:ext cx="125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맑은 고딕" panose="020B0503020000020004" pitchFamily="50" charset="-127"/>
              </a:rPr>
              <a:t>2D</a:t>
            </a:r>
            <a:endParaRPr lang="ko-KR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6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Wave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03067" y="1797703"/>
            <a:ext cx="4441341" cy="3746606"/>
            <a:chOff x="3003067" y="1797703"/>
            <a:chExt cx="4441341" cy="37466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3067" y="1797703"/>
              <a:ext cx="4441341" cy="37466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37722" y="2484783"/>
              <a:ext cx="1252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2D</a:t>
              </a:r>
              <a:endParaRPr lang="ko-KR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3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Curl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0" y="2140122"/>
            <a:ext cx="4735818" cy="3574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026" y="2951922"/>
            <a:ext cx="125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맑은 고딕" panose="020B0503020000020004" pitchFamily="50" charset="-127"/>
              </a:rPr>
              <a:t>2D</a:t>
            </a:r>
            <a:endParaRPr lang="ko-KR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7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3309</TotalTime>
  <Words>30</Words>
  <Application>Microsoft Office PowerPoint</Application>
  <PresentationFormat>화면 슬라이드 쇼(4:3)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Candara</vt:lpstr>
      <vt:lpstr>Symbol</vt:lpstr>
      <vt:lpstr>테마1</vt:lpstr>
      <vt:lpstr>UI 수정 요청</vt:lpstr>
      <vt:lpstr>UI 수정 – 2D</vt:lpstr>
      <vt:lpstr>2D Image </vt:lpstr>
      <vt:lpstr>1. Flat</vt:lpstr>
      <vt:lpstr>2. Wave</vt:lpstr>
      <vt:lpstr>3. Curl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CAE_SERVER</cp:lastModifiedBy>
  <cp:revision>101</cp:revision>
  <cp:lastPrinted>2016-08-04T06:56:45Z</cp:lastPrinted>
  <dcterms:created xsi:type="dcterms:W3CDTF">2016-05-25T14:08:30Z</dcterms:created>
  <dcterms:modified xsi:type="dcterms:W3CDTF">2016-08-24T02:18:30Z</dcterms:modified>
</cp:coreProperties>
</file>