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72" r:id="rId4"/>
    <p:sldId id="276" r:id="rId5"/>
    <p:sldId id="271" r:id="rId6"/>
    <p:sldId id="278" r:id="rId7"/>
    <p:sldId id="273" r:id="rId8"/>
    <p:sldId id="27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494" y="-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pPr/>
              <a:t>2016-07-31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br>
              <a:rPr lang="en-US" altLang="ko-KR" dirty="0" smtClean="0"/>
            </a:br>
            <a:r>
              <a:rPr lang="en-US" altLang="ko-KR" dirty="0" smtClean="0"/>
              <a:t>Bugs Report(160728)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File </a:t>
            </a:r>
            <a:r>
              <a:rPr lang="ko-KR" altLang="en-US" dirty="0" smtClean="0"/>
              <a:t>관리 및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생성 문제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00" y="878400"/>
            <a:ext cx="863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File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파일들이 복사 되지 않음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ap01_add_hdroll.py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ap02_add_roll_movement.py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File</a:t>
            </a:r>
            <a:r>
              <a:rPr lang="ko-KR" altLang="en-US" dirty="0" smtClean="0"/>
              <a:t> 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파일을 추가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Marc </a:t>
            </a:r>
            <a:r>
              <a:rPr lang="en-US" altLang="ko-KR" dirty="0" err="1" smtClean="0"/>
              <a:t>Mentat.lnk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00_define_parameters.proc </a:t>
            </a:r>
            <a:r>
              <a:rPr lang="ko-KR" altLang="en-US" dirty="0" smtClean="0"/>
              <a:t>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다음의 변수들의 값 다음에 </a:t>
            </a:r>
            <a:r>
              <a:rPr lang="en-US" altLang="ko-KR" dirty="0" smtClean="0"/>
              <a:t>“Tab” </a:t>
            </a:r>
            <a:r>
              <a:rPr lang="ko-KR" altLang="en-US" dirty="0" smtClean="0"/>
              <a:t>특수 문자 들어 있음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fhd_dia</a:t>
            </a:r>
            <a:r>
              <a:rPr lang="en-US" altLang="ko-KR" dirty="0"/>
              <a:t> 300.0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fhd_pitch</a:t>
            </a:r>
            <a:r>
              <a:rPr lang="en-US" altLang="ko-KR" dirty="0"/>
              <a:t> 400.0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fhd_pos</a:t>
            </a:r>
            <a:r>
              <a:rPr lang="en-US" altLang="ko-KR" dirty="0"/>
              <a:t> 10.0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dirty="0" err="1"/>
              <a:t>eval_define</a:t>
            </a:r>
            <a:r>
              <a:rPr lang="en-US" altLang="ko-KR" dirty="0"/>
              <a:t> </a:t>
            </a:r>
            <a:r>
              <a:rPr lang="en-US" altLang="ko-KR" dirty="0" err="1"/>
              <a:t>rhd_dia</a:t>
            </a:r>
            <a:r>
              <a:rPr lang="en-US" altLang="ko-KR" dirty="0"/>
              <a:t> </a:t>
            </a:r>
            <a:r>
              <a:rPr lang="en-US" altLang="ko-KR" dirty="0" smtClean="0"/>
              <a:t>300.0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eval_define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LRM_te</a:t>
            </a:r>
            <a:r>
              <a:rPr lang="en-US" altLang="ko-KR" dirty="0">
                <a:solidFill>
                  <a:srgbClr val="FF0000"/>
                </a:solidFill>
              </a:rPr>
              <a:t> %</a:t>
            </a:r>
            <a:r>
              <a:rPr lang="en-US" altLang="ko-KR" dirty="0" err="1">
                <a:solidFill>
                  <a:srgbClr val="FF0000"/>
                </a:solidFill>
              </a:rPr>
              <a:t>LowerRollGapMovingTime</a:t>
            </a:r>
            <a:r>
              <a:rPr lang="en-US" altLang="ko-KR" dirty="0">
                <a:solidFill>
                  <a:srgbClr val="FF0000"/>
                </a:solidFill>
              </a:rPr>
              <a:t>%      | Lower Roll Moving Time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이 쓰여지지 않는 것 같음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4947" y="2749550"/>
            <a:ext cx="4781550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63" y="5143320"/>
            <a:ext cx="3739538" cy="11615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6800" y="5227265"/>
            <a:ext cx="2057100" cy="10285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449600" y="5604628"/>
            <a:ext cx="612000" cy="449273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69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smtClean="0"/>
              <a:t>Roll Parameters UI </a:t>
            </a:r>
            <a:r>
              <a:rPr lang="ko-KR" altLang="en-US" dirty="0" smtClean="0"/>
              <a:t>배치를 아래와 같이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Roll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3345" y="1319475"/>
            <a:ext cx="4062646" cy="1121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340" y="2511784"/>
            <a:ext cx="3804655" cy="671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3344" y="3297221"/>
            <a:ext cx="4062646" cy="24787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18400" y="1319475"/>
            <a:ext cx="4334400" cy="4771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UI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배치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변경안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7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Roll </a:t>
            </a:r>
            <a:r>
              <a:rPr lang="ko-KR" altLang="en-US" dirty="0"/>
              <a:t>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810" y="811536"/>
            <a:ext cx="4276190" cy="25809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8342" y="1727200"/>
            <a:ext cx="181648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532" y="811536"/>
            <a:ext cx="376256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명칭이 같음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Moving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Time(sec.)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endParaRPr lang="en-US" altLang="ko-KR" dirty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</a:t>
            </a:r>
            <a:r>
              <a:rPr lang="en-US" altLang="ko-KR" u="sng" dirty="0" smtClean="0">
                <a:solidFill>
                  <a:srgbClr val="0000FF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t>Staying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Upper Roll Gap Moving Time(sec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.)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342" y="2905332"/>
            <a:ext cx="1816485" cy="4572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120516" y="1798027"/>
            <a:ext cx="990600" cy="3155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60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Roll Length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‘Plate shape parameter’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값을 지정하면 </a:t>
            </a:r>
            <a:r>
              <a:rPr lang="en-US" altLang="ko-KR" dirty="0" smtClean="0"/>
              <a:t>‘Roll Length’</a:t>
            </a:r>
            <a:r>
              <a:rPr lang="ko-KR" altLang="en-US" dirty="0" smtClean="0"/>
              <a:t>값이 고정으로 변경이 불가하도록 되었는데 현재는 수정 가능하도록 변경되었음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rgbClr val="FF0000"/>
                </a:solidFill>
              </a:rPr>
              <a:t> 이것을 사용자가 수정 할지 여부는 결정되지 않았음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따라서 우선 막아놓길 바람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Roll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8878" y="1064761"/>
            <a:ext cx="4447619" cy="12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2211" y="2905888"/>
            <a:ext cx="4380952" cy="12666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69667" y="2065867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5830" y="3411202"/>
            <a:ext cx="677333" cy="2560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86464" y="1029730"/>
            <a:ext cx="5247503" cy="502508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Appendix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87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Roll Crown </a:t>
            </a:r>
            <a:r>
              <a:rPr lang="ko-KR" altLang="en-US" dirty="0" smtClean="0">
                <a:solidFill>
                  <a:srgbClr val="FF0000"/>
                </a:solidFill>
              </a:rPr>
              <a:t>입력 값</a:t>
            </a:r>
            <a:r>
              <a:rPr lang="ko-KR" altLang="en-US" dirty="0" smtClean="0"/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을 제외한 양수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음수</a:t>
            </a:r>
            <a:r>
              <a:rPr lang="ko-KR" altLang="en-US" dirty="0" smtClean="0"/>
              <a:t>를 입력 시 </a:t>
            </a:r>
            <a:r>
              <a:rPr lang="en-US" altLang="ko-KR" dirty="0" smtClean="0"/>
              <a:t>ERROR Message</a:t>
            </a:r>
            <a:r>
              <a:rPr lang="ko-KR" altLang="en-US" dirty="0" smtClean="0"/>
              <a:t>창과 함께 </a:t>
            </a:r>
            <a:r>
              <a:rPr lang="ko-KR" altLang="en-US" dirty="0" smtClean="0">
                <a:solidFill>
                  <a:srgbClr val="FF0000"/>
                </a:solidFill>
              </a:rPr>
              <a:t>생성 안됨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Roll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t="6326"/>
          <a:stretch/>
        </p:blipFill>
        <p:spPr>
          <a:xfrm>
            <a:off x="4572000" y="982133"/>
            <a:ext cx="4352381" cy="292619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5010514" y="4021863"/>
            <a:ext cx="2905819" cy="2136992"/>
            <a:chOff x="1657714" y="1238562"/>
            <a:chExt cx="2905819" cy="21369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/>
            <a:srcRect r="60011" b="57465"/>
            <a:stretch/>
          </p:blipFill>
          <p:spPr>
            <a:xfrm>
              <a:off x="1657714" y="1238562"/>
              <a:ext cx="2905819" cy="2122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93332" y="3014133"/>
              <a:ext cx="1989667" cy="361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651933" y="2700866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2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4464495" cy="5509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Check_select.proc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통한 모델 생성을 확인할 경우 정상적으로 출력이 되지 않음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Select Set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2973" y="1135006"/>
            <a:ext cx="3960000" cy="22574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2973" y="4100671"/>
            <a:ext cx="3960000" cy="14004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19133" y="35052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9133" y="554263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모델 생성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NG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↑</a:t>
            </a:r>
          </a:p>
        </p:txBody>
      </p:sp>
      <p:sp>
        <p:nvSpPr>
          <p:cNvPr id="18" name="타원 17"/>
          <p:cNvSpPr/>
          <p:nvPr/>
        </p:nvSpPr>
        <p:spPr>
          <a:xfrm>
            <a:off x="651933" y="2700866"/>
            <a:ext cx="3191933" cy="22236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rgbClr val="FF0000"/>
                </a:solidFill>
              </a:rPr>
              <a:t>내부 검토 후 요청</a:t>
            </a:r>
            <a:endParaRPr lang="ko-KR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30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3594</TotalTime>
  <Words>227</Words>
  <Application>Microsoft Office PowerPoint</Application>
  <PresentationFormat>화면 슬라이드 쇼(4:3)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테마1</vt:lpstr>
      <vt:lpstr>Leveller Update Ver3 Bugs Report(160728)</vt:lpstr>
      <vt:lpstr>0. File 관리 및 Parameter 생성 문제</vt:lpstr>
      <vt:lpstr>1. Roll 생성</vt:lpstr>
      <vt:lpstr>1. Roll 생성</vt:lpstr>
      <vt:lpstr>1. Roll 생성</vt:lpstr>
      <vt:lpstr>Appendix</vt:lpstr>
      <vt:lpstr>1. Roll 생성</vt:lpstr>
      <vt:lpstr>2. Select Set 생성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jslee</cp:lastModifiedBy>
  <cp:revision>90</cp:revision>
  <dcterms:created xsi:type="dcterms:W3CDTF">2016-05-25T14:08:30Z</dcterms:created>
  <dcterms:modified xsi:type="dcterms:W3CDTF">2016-07-31T12:05:37Z</dcterms:modified>
</cp:coreProperties>
</file>