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8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8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7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0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" y="259080"/>
            <a:ext cx="18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584" y="1036948"/>
            <a:ext cx="7583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 smtClean="0"/>
              <a:t>업데이트 내용</a:t>
            </a:r>
            <a:r>
              <a:rPr lang="en-US" altLang="ko-KR" sz="1200" dirty="0" smtClean="0"/>
              <a:t>&gt;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3D proc </a:t>
            </a:r>
            <a:r>
              <a:rPr lang="ko-KR" altLang="en-US" sz="1200" dirty="0" smtClean="0"/>
              <a:t>생성 방법을 </a:t>
            </a:r>
            <a:r>
              <a:rPr lang="en-US" altLang="ko-KR" sz="1200" dirty="0" smtClean="0"/>
              <a:t>Hrolling-3d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filelist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방법으로 수정 완료</a:t>
            </a:r>
            <a:r>
              <a:rPr lang="en-US" altLang="ko-KR" sz="1200" dirty="0" smtClean="0"/>
              <a:t>(2D proc </a:t>
            </a:r>
            <a:r>
              <a:rPr lang="ko-KR" altLang="en-US" sz="1200" dirty="0" smtClean="0"/>
              <a:t>완성되면 추후 업데이트 예정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Roll Crown Upper / Lower </a:t>
            </a:r>
            <a:r>
              <a:rPr lang="ko-KR" altLang="en-US" sz="1200" dirty="0" smtClean="0"/>
              <a:t>항목으로 수정 완료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Roll Length </a:t>
            </a:r>
            <a:r>
              <a:rPr lang="ko-KR" altLang="en-US" sz="1200" dirty="0" smtClean="0"/>
              <a:t>활성화 하여 수정 할 수 있도록 변경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Ver3</a:t>
            </a:r>
            <a:r>
              <a:rPr lang="ko-KR" altLang="en-US" sz="1200" dirty="0" smtClean="0"/>
              <a:t>에서 새로 추가된 변수 적용 완료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/ 3D </a:t>
            </a:r>
            <a:r>
              <a:rPr lang="en-US" altLang="ko-KR" sz="1200" dirty="0" err="1" smtClean="0"/>
              <a:t>Leveller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 할 수 있도록 탭 형식의 </a:t>
            </a:r>
            <a:r>
              <a:rPr lang="en-US" altLang="ko-KR" sz="1200" dirty="0" smtClean="0"/>
              <a:t>UI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추가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Proc </a:t>
            </a:r>
            <a:r>
              <a:rPr lang="ko-KR" altLang="en-US" sz="1200" dirty="0" smtClean="0"/>
              <a:t>치환 변수 업데이트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엑셀 파일 참조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향후 작업 내용</a:t>
            </a:r>
            <a:r>
              <a:rPr lang="en-US" altLang="ko-KR" sz="1200" dirty="0" smtClean="0"/>
              <a:t>&gt;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UI </a:t>
            </a:r>
            <a:r>
              <a:rPr lang="ko-KR" altLang="en-US" sz="1200" dirty="0" smtClean="0"/>
              <a:t>형태로 수정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proc </a:t>
            </a:r>
            <a:r>
              <a:rPr lang="ko-KR" altLang="en-US" sz="1200" dirty="0" smtClean="0"/>
              <a:t>생성 모듈 추가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6759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" y="259080"/>
            <a:ext cx="3933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3D – Roll Crown </a:t>
            </a:r>
            <a:r>
              <a:rPr lang="ko-KR" altLang="en-US" sz="2800" b="1" dirty="0" smtClean="0"/>
              <a:t>변경</a:t>
            </a:r>
            <a:r>
              <a:rPr lang="en-US" altLang="ko-KR" sz="28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078" y="826936"/>
            <a:ext cx="56723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dirty="0" smtClean="0"/>
              <a:t>UI</a:t>
            </a:r>
            <a:endParaRPr lang="en-US" altLang="ko-KR" sz="14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Upper / Lower Roll Crown </a:t>
            </a:r>
            <a:r>
              <a:rPr lang="ko-KR" altLang="en-US" sz="1200" dirty="0" smtClean="0"/>
              <a:t>으로 분리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2. 00_define_parameters.proc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%</a:t>
            </a:r>
            <a:r>
              <a:rPr lang="en-US" altLang="ko-KR" sz="1200" dirty="0" err="1" smtClean="0"/>
              <a:t>RollCrown</a:t>
            </a:r>
            <a:r>
              <a:rPr lang="en-US" altLang="ko-KR" sz="1200" dirty="0" smtClean="0"/>
              <a:t>% </a:t>
            </a:r>
            <a:r>
              <a:rPr lang="ko-KR" altLang="en-US" sz="1200" dirty="0" smtClean="0"/>
              <a:t>변수를 분리 </a:t>
            </a:r>
            <a:r>
              <a:rPr lang="en-US" altLang="ko-KR" sz="1200" dirty="0" smtClean="0"/>
              <a:t>: %</a:t>
            </a:r>
            <a:r>
              <a:rPr lang="en-US" altLang="ko-KR" sz="1200" dirty="0" err="1" smtClean="0"/>
              <a:t>UpperRollCrown</a:t>
            </a:r>
            <a:r>
              <a:rPr lang="en-US" altLang="ko-KR" sz="1200" dirty="0" smtClean="0"/>
              <a:t>% , % </a:t>
            </a:r>
            <a:r>
              <a:rPr lang="en-US" altLang="ko-KR" sz="1200" dirty="0" err="1" smtClean="0"/>
              <a:t>LowerRollCrown</a:t>
            </a:r>
            <a:r>
              <a:rPr lang="en-US" altLang="ko-KR" sz="1200" dirty="0" smtClean="0"/>
              <a:t>%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r_crown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 분리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u_r_crown</a:t>
            </a:r>
            <a:r>
              <a:rPr lang="en-US" altLang="ko-KR" sz="1200" dirty="0" smtClean="0"/>
              <a:t> , </a:t>
            </a:r>
            <a:r>
              <a:rPr lang="en-US" altLang="ko-KR" sz="1200" dirty="0" err="1" smtClean="0"/>
              <a:t>l_r_crown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</a:t>
            </a: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58862" y="1197565"/>
            <a:ext cx="3710187" cy="1964677"/>
            <a:chOff x="477078" y="1263553"/>
            <a:chExt cx="3710187" cy="196467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078" y="1263553"/>
              <a:ext cx="3710187" cy="196467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77078" y="2434408"/>
              <a:ext cx="3642435" cy="242804"/>
            </a:xfrm>
            <a:prstGeom prst="rect">
              <a:avLst/>
            </a:prstGeom>
            <a:noFill/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1464" y="4870023"/>
            <a:ext cx="3876675" cy="1047750"/>
            <a:chOff x="716878" y="4333097"/>
            <a:chExt cx="3876675" cy="10477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878" y="4333097"/>
              <a:ext cx="3876675" cy="104775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927320" y="4971057"/>
              <a:ext cx="2666233" cy="409789"/>
            </a:xfrm>
            <a:prstGeom prst="rect">
              <a:avLst/>
            </a:prstGeom>
            <a:noFill/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286" y="3027538"/>
            <a:ext cx="5267325" cy="2133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57888" y="939184"/>
            <a:ext cx="6214586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dirty="0" smtClean="0">
                <a:solidFill>
                  <a:srgbClr val="FF0000"/>
                </a:solidFill>
              </a:rPr>
              <a:t>. a4_contact.proc </a:t>
            </a:r>
            <a:r>
              <a:rPr lang="ko-KR" altLang="en-US" sz="1400" dirty="0" smtClean="0">
                <a:solidFill>
                  <a:srgbClr val="FF0000"/>
                </a:solidFill>
              </a:rPr>
              <a:t>변경이 필요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  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보다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클때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 라고 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) -&gt; 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flip_surface</a:t>
            </a:r>
            <a:r>
              <a:rPr lang="en-US" altLang="ko-KR" sz="1200" dirty="0" smtClean="0">
                <a:solidFill>
                  <a:srgbClr val="FF0000"/>
                </a:solidFill>
              </a:rPr>
              <a:t>  =&gt;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+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+ 1)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rgbClr val="FF0000"/>
                </a:solidFill>
              </a:rPr>
              <a:t>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보다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작을때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 라고 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) -&gt; 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flip_surface</a:t>
            </a:r>
            <a:r>
              <a:rPr lang="en-US" altLang="ko-KR" sz="1200" dirty="0" smtClean="0">
                <a:solidFill>
                  <a:srgbClr val="FF0000"/>
                </a:solidFill>
              </a:rPr>
              <a:t> =&gt;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1,2,3,4,5,6,7,8,9,10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위와 같이 출력 하였지만</a:t>
            </a:r>
            <a:r>
              <a:rPr lang="en-US" altLang="ko-KR" sz="1200" dirty="0" smtClean="0">
                <a:solidFill>
                  <a:srgbClr val="FF0000"/>
                </a:solidFill>
              </a:rPr>
              <a:t>, 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두가지로</a:t>
            </a:r>
            <a:r>
              <a:rPr lang="ko-KR" altLang="en-US" sz="1200" dirty="0" smtClean="0">
                <a:solidFill>
                  <a:srgbClr val="FF0000"/>
                </a:solidFill>
              </a:rPr>
              <a:t> 변경되어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둘중</a:t>
            </a:r>
            <a:r>
              <a:rPr lang="ko-KR" altLang="en-US" sz="1200" dirty="0" smtClean="0">
                <a:solidFill>
                  <a:srgbClr val="FF0000"/>
                </a:solidFill>
              </a:rPr>
              <a:t> 하나의 방법으로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표시 해야 함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/>
              <a:t>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4. InitValue.txt </a:t>
            </a:r>
            <a:r>
              <a:rPr lang="ko-KR" altLang="en-US" sz="1200" dirty="0" smtClean="0"/>
              <a:t>초기값 선언</a:t>
            </a:r>
            <a:endParaRPr lang="en-US" altLang="ko-KR" sz="1200" dirty="0" smtClean="0"/>
          </a:p>
          <a:p>
            <a:r>
              <a:rPr lang="en-US" altLang="ko-KR" sz="1200" dirty="0" smtClean="0"/>
              <a:t>- Upper / Lower </a:t>
            </a:r>
            <a:r>
              <a:rPr lang="ko-KR" altLang="en-US" sz="1200" dirty="0" smtClean="0"/>
              <a:t>로 나눔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565286" y="4490319"/>
            <a:ext cx="2666233" cy="409789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281" y="3797011"/>
            <a:ext cx="2247900" cy="295275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7038304" y="5917772"/>
            <a:ext cx="2831560" cy="36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105149" y="2179903"/>
            <a:ext cx="1434895" cy="23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11984" y="4602567"/>
            <a:ext cx="1216057" cy="8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325458" y="2635634"/>
            <a:ext cx="1496659" cy="69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7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3" y="970961"/>
            <a:ext cx="1571625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" y="25908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Module </a:t>
            </a:r>
            <a:r>
              <a:rPr lang="ko-KR" altLang="en-US" sz="2800" b="1" dirty="0" smtClean="0"/>
              <a:t>폴더 구조</a:t>
            </a:r>
            <a:endParaRPr lang="en-US" altLang="ko-KR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34010" y="1099875"/>
            <a:ext cx="83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2D proc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153260" y="1253764"/>
            <a:ext cx="650449" cy="3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4010" y="1914467"/>
            <a:ext cx="89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3D proc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181541" y="2065315"/>
            <a:ext cx="650449" cy="3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471" y="3915806"/>
            <a:ext cx="1704975" cy="157162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1189445" y="4065368"/>
            <a:ext cx="1443209" cy="25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15959" y="2780907"/>
            <a:ext cx="1564433" cy="128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10" y="179110"/>
            <a:ext cx="3971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" y="259080"/>
            <a:ext cx="275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Proc </a:t>
            </a:r>
            <a:r>
              <a:rPr lang="ko-KR" altLang="en-US" sz="2800" b="1" dirty="0" smtClean="0"/>
              <a:t>변수 선언 </a:t>
            </a:r>
            <a:endParaRPr lang="en-US" altLang="ko-KR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928" y="86726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첨부된 엑셀시트 참조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28" y="1321566"/>
            <a:ext cx="11134515" cy="42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4" y="371229"/>
            <a:ext cx="5977369" cy="4078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3071" y="5605433"/>
            <a:ext cx="970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 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Diameter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Roll Parameter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Roll friction / Roll Diameter </a:t>
            </a:r>
            <a:r>
              <a:rPr lang="ko-KR" altLang="en-US" dirty="0" smtClean="0"/>
              <a:t>에서 값이 반영됨 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두 값을 수정한 후</a:t>
            </a:r>
            <a:r>
              <a:rPr lang="en-US" altLang="ko-KR" dirty="0"/>
              <a:t>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Create Roll </a:t>
            </a:r>
            <a:r>
              <a:rPr lang="ko-KR" altLang="en-US" dirty="0" smtClean="0"/>
              <a:t>버튼을 눌러야 값이 반영됨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35" y="1835477"/>
            <a:ext cx="4467225" cy="1905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41164" y="2991458"/>
            <a:ext cx="4340683" cy="298498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6146276" y="3073138"/>
            <a:ext cx="994888" cy="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47" y="4148776"/>
            <a:ext cx="4572000" cy="11811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62992" y="4579696"/>
            <a:ext cx="4340683" cy="298498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/>
          <p:cNvSpPr/>
          <p:nvPr/>
        </p:nvSpPr>
        <p:spPr>
          <a:xfrm rot="2768165">
            <a:off x="3425222" y="1211802"/>
            <a:ext cx="4385189" cy="4423575"/>
          </a:xfrm>
          <a:prstGeom prst="plus">
            <a:avLst>
              <a:gd name="adj" fmla="val 395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835" y="429370"/>
            <a:ext cx="62247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1.Proc </a:t>
            </a:r>
            <a:r>
              <a:rPr lang="ko-KR" altLang="en-US" dirty="0" smtClean="0"/>
              <a:t>변수로 변경</a:t>
            </a:r>
            <a:endParaRPr lang="en-US" altLang="ko-KR" dirty="0" smtClean="0"/>
          </a:p>
          <a:p>
            <a:r>
              <a:rPr lang="en-US" altLang="ko-KR" dirty="0" smtClean="0"/>
              <a:t>2.Mat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/ table </a:t>
            </a:r>
            <a:r>
              <a:rPr lang="ko-KR" altLang="en-US" dirty="0" smtClean="0"/>
              <a:t>선택에 따른 </a:t>
            </a:r>
            <a:r>
              <a:rPr lang="en-US" altLang="ko-KR" dirty="0" smtClean="0"/>
              <a:t>proc </a:t>
            </a:r>
            <a:r>
              <a:rPr lang="ko-KR" altLang="en-US" dirty="0" smtClean="0"/>
              <a:t>수정 부분 </a:t>
            </a:r>
            <a:r>
              <a:rPr lang="ko-KR" altLang="en-US" dirty="0" err="1" smtClean="0"/>
              <a:t>확인할것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/>
              <a:t>1_Flat </a:t>
            </a:r>
            <a:br>
              <a:rPr lang="en-US" altLang="ko-KR" dirty="0"/>
            </a:br>
            <a:r>
              <a:rPr lang="en-US" altLang="ko-KR" dirty="0" err="1" smtClean="0"/>
              <a:t>post_lower_roll_dispY.proc</a:t>
            </a:r>
            <a:endParaRPr lang="en-US" altLang="ko-KR" dirty="0"/>
          </a:p>
          <a:p>
            <a:r>
              <a:rPr lang="en-US" altLang="ko-KR" dirty="0" err="1"/>
              <a:t>post_lower_roll_rforce.proc</a:t>
            </a:r>
            <a:endParaRPr lang="en-US" altLang="ko-KR" dirty="0"/>
          </a:p>
          <a:p>
            <a:r>
              <a:rPr lang="en-US" altLang="ko-KR" dirty="0" err="1"/>
              <a:t>post_upper_roll_dispY.proc</a:t>
            </a:r>
            <a:endParaRPr lang="en-US" altLang="ko-KR" dirty="0"/>
          </a:p>
          <a:p>
            <a:r>
              <a:rPr lang="en-US" altLang="ko-KR" dirty="0" err="1"/>
              <a:t>post_upper_roll_rforce.proc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쓰는것인지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64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159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Jong Seo Lee</cp:lastModifiedBy>
  <cp:revision>26</cp:revision>
  <dcterms:created xsi:type="dcterms:W3CDTF">2016-08-08T02:02:46Z</dcterms:created>
  <dcterms:modified xsi:type="dcterms:W3CDTF">2016-08-08T08:47:55Z</dcterms:modified>
</cp:coreProperties>
</file>