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8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0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E0A8-3DFE-44B9-A7D5-4AB67D481686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43DC-0B93-4668-8B90-970CE76D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17145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License </a:t>
            </a:r>
            <a:r>
              <a:rPr lang="ko-KR" altLang="en-US" dirty="0" smtClean="0"/>
              <a:t>생성 프로그램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2692"/>
          <a:stretch/>
        </p:blipFill>
        <p:spPr>
          <a:xfrm>
            <a:off x="333375" y="728662"/>
            <a:ext cx="1333500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8325" y="857250"/>
            <a:ext cx="6616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폴더 구조 및 파일 설명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b="1" dirty="0" err="1" smtClean="0"/>
              <a:t>Key.ens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배포 할 프로그램 폴더 내에 넣을 파일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배포 프로그램의 </a:t>
            </a:r>
            <a:r>
              <a:rPr lang="en-US" altLang="ko-KR" sz="1200" dirty="0" smtClean="0"/>
              <a:t>configuration </a:t>
            </a:r>
            <a:r>
              <a:rPr lang="ko-KR" altLang="en-US" sz="1200" dirty="0" smtClean="0"/>
              <a:t>폴더에 복사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b="1" dirty="0" err="1" smtClean="0"/>
              <a:t>License.ens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배포 할 프로그램의 라이선스 파일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배포 프로그램의 </a:t>
            </a:r>
            <a:r>
              <a:rPr lang="en-US" altLang="ko-KR" sz="1200" dirty="0" smtClean="0"/>
              <a:t>license </a:t>
            </a:r>
            <a:r>
              <a:rPr lang="ko-KR" altLang="en-US" sz="1200" dirty="0" smtClean="0"/>
              <a:t>폴더에 복사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dirty="0" smtClean="0"/>
              <a:t>LicenseKey.txt : License </a:t>
            </a:r>
            <a:r>
              <a:rPr lang="ko-KR" altLang="en-US" sz="1200" dirty="0" smtClean="0"/>
              <a:t>파일 만들 때 쓰이는 </a:t>
            </a:r>
            <a:r>
              <a:rPr lang="en-US" altLang="ko-KR" sz="1200" dirty="0" smtClean="0"/>
              <a:t>Key </a:t>
            </a:r>
            <a:r>
              <a:rPr lang="ko-KR" altLang="en-US" sz="1200" dirty="0" smtClean="0"/>
              <a:t>정보 파일</a:t>
            </a:r>
          </a:p>
          <a:p>
            <a:r>
              <a:rPr lang="en-US" altLang="ko-KR" sz="1200" dirty="0" smtClean="0"/>
              <a:t>MAC_Info.txt : License </a:t>
            </a:r>
            <a:r>
              <a:rPr lang="ko-KR" altLang="en-US" sz="1200" dirty="0" smtClean="0"/>
              <a:t>파일 만들 때 쓰이는 정보 파일</a:t>
            </a:r>
          </a:p>
          <a:p>
            <a:r>
              <a:rPr lang="en-US" altLang="ko-KR" sz="1200" b="1" dirty="0" smtClean="0"/>
              <a:t>LicenseEngine.exe : </a:t>
            </a:r>
            <a:r>
              <a:rPr lang="ko-KR" altLang="en-US" sz="1200" b="1" dirty="0" smtClean="0"/>
              <a:t>실행 파일 </a:t>
            </a:r>
            <a:endParaRPr lang="ko-KR" altLang="en-US" sz="12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98924" y="3076758"/>
            <a:ext cx="1581150" cy="2590800"/>
            <a:chOff x="8904624" y="728662"/>
            <a:chExt cx="1581150" cy="25908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4624" y="728662"/>
              <a:ext cx="1581150" cy="25908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990349" y="819150"/>
              <a:ext cx="1249026" cy="174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990349" y="1222650"/>
              <a:ext cx="1249026" cy="17407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048000" y="3062470"/>
            <a:ext cx="1638300" cy="3438525"/>
            <a:chOff x="10553700" y="676274"/>
            <a:chExt cx="1638300" cy="34385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3700" y="676274"/>
              <a:ext cx="1638300" cy="34385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685799" y="781050"/>
              <a:ext cx="1249026" cy="174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689936" y="1178957"/>
              <a:ext cx="1249026" cy="17407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13475" y="2831962"/>
            <a:ext cx="11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HRolling-3d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4091" y="2831962"/>
            <a:ext cx="80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Leveller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38325" y="1265992"/>
            <a:ext cx="695325" cy="172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47850" y="1446967"/>
            <a:ext cx="952500" cy="1913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972175" y="3341316"/>
            <a:ext cx="1704975" cy="1392505"/>
            <a:chOff x="6267450" y="3411264"/>
            <a:chExt cx="1704975" cy="1392505"/>
          </a:xfrm>
        </p:grpSpPr>
        <p:grpSp>
          <p:nvGrpSpPr>
            <p:cNvPr id="20" name="그룹 19"/>
            <p:cNvGrpSpPr/>
            <p:nvPr/>
          </p:nvGrpSpPr>
          <p:grpSpPr>
            <a:xfrm>
              <a:off x="6267450" y="3622669"/>
              <a:ext cx="1704975" cy="1181100"/>
              <a:chOff x="8704599" y="4386261"/>
              <a:chExt cx="1704975" cy="118110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4599" y="4386261"/>
                <a:ext cx="1704975" cy="1181100"/>
              </a:xfrm>
              <a:prstGeom prst="rect">
                <a:avLst/>
              </a:prstGeom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8752224" y="5248275"/>
                <a:ext cx="1249026" cy="1740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450154" y="3411264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configuration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19800" y="4991185"/>
            <a:ext cx="1295400" cy="726524"/>
            <a:chOff x="8034338" y="3758157"/>
            <a:chExt cx="1295400" cy="726524"/>
          </a:xfrm>
        </p:grpSpPr>
        <p:grpSp>
          <p:nvGrpSpPr>
            <p:cNvPr id="19" name="그룹 18"/>
            <p:cNvGrpSpPr/>
            <p:nvPr/>
          </p:nvGrpSpPr>
          <p:grpSpPr>
            <a:xfrm>
              <a:off x="8034338" y="3941756"/>
              <a:ext cx="1295400" cy="542925"/>
              <a:chOff x="10553700" y="4386261"/>
              <a:chExt cx="1295400" cy="54292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3700" y="4386261"/>
                <a:ext cx="1276350" cy="542925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0600074" y="4478889"/>
                <a:ext cx="1249026" cy="17407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278914" y="3758157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license</a:t>
              </a:r>
              <a:endParaRPr lang="ko-KR" alt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99136" y="185737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License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451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257175"/>
            <a:ext cx="38282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 smtClean="0"/>
              <a:t>LicenseEngine.exe </a:t>
            </a:r>
            <a:r>
              <a:rPr lang="ko-KR" altLang="en-US" sz="1200" dirty="0" smtClean="0"/>
              <a:t>실행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아래 화면과 같이 메뉴가 보임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1. Create private Key -&gt;  </a:t>
            </a:r>
            <a:r>
              <a:rPr lang="ko-KR" altLang="en-US" sz="1200" dirty="0" smtClean="0"/>
              <a:t>고유의 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Key.ens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2. </a:t>
            </a:r>
            <a:r>
              <a:rPr lang="en-US" altLang="ko-KR" sz="1200" dirty="0" smtClean="0"/>
              <a:t>Read private key -&gt; </a:t>
            </a:r>
            <a:r>
              <a:rPr lang="ko-KR" altLang="en-US" sz="1200" dirty="0" smtClean="0"/>
              <a:t>고유 키 내용 보기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3. Create License File -&gt; </a:t>
            </a:r>
            <a:r>
              <a:rPr lang="en-US" altLang="ko-KR" sz="1200" dirty="0" err="1" smtClean="0"/>
              <a:t>License.ens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4. Read License File -&gt; License </a:t>
            </a:r>
            <a:r>
              <a:rPr lang="ko-KR" altLang="en-US" sz="1200" dirty="0" smtClean="0"/>
              <a:t>파일 내용 보기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2216" b="35520"/>
          <a:stretch/>
        </p:blipFill>
        <p:spPr>
          <a:xfrm>
            <a:off x="458987" y="718840"/>
            <a:ext cx="308133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78391" y="1741128"/>
            <a:ext cx="1276311" cy="1434191"/>
            <a:chOff x="3156651" y="777400"/>
            <a:chExt cx="1276311" cy="14341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158" y="777400"/>
              <a:ext cx="1196053" cy="11960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56651" y="1957675"/>
              <a:ext cx="12763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LicenseEngine.exe</a:t>
              </a:r>
              <a:endParaRPr lang="ko-KR" altLang="en-US" sz="105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343178" y="1522609"/>
            <a:ext cx="3848822" cy="3371094"/>
            <a:chOff x="7136563" y="836812"/>
            <a:chExt cx="3848822" cy="3371094"/>
          </a:xfrm>
        </p:grpSpPr>
        <p:grpSp>
          <p:nvGrpSpPr>
            <p:cNvPr id="10" name="그룹 9"/>
            <p:cNvGrpSpPr/>
            <p:nvPr/>
          </p:nvGrpSpPr>
          <p:grpSpPr>
            <a:xfrm>
              <a:off x="7136563" y="836812"/>
              <a:ext cx="639919" cy="640305"/>
              <a:chOff x="5587850" y="1460106"/>
              <a:chExt cx="639919" cy="64030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431" y="1460106"/>
                <a:ext cx="419341" cy="41934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587850" y="1846495"/>
                <a:ext cx="6399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 smtClean="0"/>
                  <a:t>Key.ens</a:t>
                </a:r>
                <a:endParaRPr lang="ko-KR" altLang="en-US" sz="1050" dirty="0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3655" y="1481765"/>
              <a:ext cx="3383563" cy="188560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43655" y="3561575"/>
              <a:ext cx="3741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Key.ens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파일은 </a:t>
              </a:r>
              <a:r>
                <a:rPr lang="ko-KR" altLang="en-US" sz="1200" dirty="0" smtClean="0"/>
                <a:t>배포 프로그램의 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configuration </a:t>
              </a:r>
              <a:r>
                <a:rPr lang="ko-KR" altLang="en-US" sz="1200" dirty="0" smtClean="0"/>
                <a:t>폴더에 있으며</a:t>
              </a:r>
              <a:r>
                <a:rPr lang="en-US" altLang="ko-KR" sz="1200" dirty="0" smtClean="0"/>
                <a:t>, </a:t>
              </a:r>
            </a:p>
            <a:p>
              <a:r>
                <a:rPr lang="ko-KR" altLang="en-US" sz="1200" dirty="0" smtClean="0"/>
                <a:t>해당 파일을 이용하여 </a:t>
              </a:r>
              <a:r>
                <a:rPr lang="en-US" altLang="ko-KR" sz="1200" dirty="0" smtClean="0"/>
                <a:t>License </a:t>
              </a:r>
              <a:r>
                <a:rPr lang="ko-KR" altLang="en-US" sz="1200" dirty="0" smtClean="0"/>
                <a:t>파일을 읽을 때 사용 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8321" y="1420743"/>
            <a:ext cx="2318712" cy="4415932"/>
            <a:chOff x="2335404" y="669992"/>
            <a:chExt cx="2318712" cy="4415932"/>
          </a:xfrm>
        </p:grpSpPr>
        <p:grpSp>
          <p:nvGrpSpPr>
            <p:cNvPr id="9" name="그룹 8"/>
            <p:cNvGrpSpPr/>
            <p:nvPr/>
          </p:nvGrpSpPr>
          <p:grpSpPr>
            <a:xfrm>
              <a:off x="3175862" y="669992"/>
              <a:ext cx="1029449" cy="807125"/>
              <a:chOff x="1174068" y="1183502"/>
              <a:chExt cx="1029449" cy="80712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648" y="1183502"/>
                <a:ext cx="428291" cy="553209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174068" y="1736711"/>
                <a:ext cx="102944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LicenseKey.txt</a:t>
                </a:r>
                <a:endParaRPr lang="ko-KR" altLang="en-US" sz="1050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8884" y="1477117"/>
              <a:ext cx="1856427" cy="189490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35404" y="3516264"/>
              <a:ext cx="231871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LicenseKey.txt </a:t>
              </a:r>
              <a:r>
                <a:rPr lang="ko-KR" altLang="en-US" sz="1200" dirty="0" smtClean="0"/>
                <a:t>은 고유의 </a:t>
              </a:r>
              <a:r>
                <a:rPr lang="en-US" altLang="ko-KR" sz="1200" dirty="0" smtClean="0"/>
                <a:t>Key</a:t>
              </a:r>
              <a:r>
                <a:rPr lang="ko-KR" altLang="en-US" sz="1200" dirty="0" smtClean="0"/>
                <a:t>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Mac Address </a:t>
              </a:r>
              <a:r>
                <a:rPr lang="ko-KR" altLang="en-US" sz="1200" dirty="0" smtClean="0"/>
                <a:t>를 암호화 하여 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License.ens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파일을 생성할 때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함께 조합하는 </a:t>
              </a:r>
              <a:r>
                <a:rPr lang="en-US" altLang="ko-KR" sz="1200" dirty="0" smtClean="0"/>
                <a:t>Key</a:t>
              </a:r>
            </a:p>
            <a:p>
              <a:endParaRPr lang="en-US" altLang="ko-KR" sz="1200" dirty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LicenseKey.txt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Key </a:t>
              </a:r>
              <a:r>
                <a:rPr lang="ko-KR" altLang="en-US" sz="1200" dirty="0" smtClean="0"/>
                <a:t>값은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 smtClean="0"/>
                <a:t>최소 </a:t>
              </a:r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자리 이상 되어야 함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075" y="171450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1.Create private Key </a:t>
            </a:r>
            <a:endParaRPr lang="en-US" altLang="ko-KR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3417697" y="1744270"/>
            <a:ext cx="4583768" cy="3611298"/>
            <a:chOff x="3417697" y="1744270"/>
            <a:chExt cx="4583768" cy="36112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/>
            <a:srcRect b="27252"/>
            <a:stretch/>
          </p:blipFill>
          <p:spPr>
            <a:xfrm>
              <a:off x="3417697" y="3178461"/>
              <a:ext cx="4583768" cy="2177107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978391" y="1744270"/>
              <a:ext cx="1276311" cy="1434191"/>
              <a:chOff x="3156651" y="777400"/>
              <a:chExt cx="1276311" cy="1434191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158" y="777400"/>
                <a:ext cx="1196053" cy="1196053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156651" y="1957675"/>
                <a:ext cx="12763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LicenseEngine.exe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9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78391" y="1741128"/>
            <a:ext cx="1276311" cy="1434191"/>
            <a:chOff x="3156651" y="777400"/>
            <a:chExt cx="1276311" cy="14341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158" y="777400"/>
              <a:ext cx="1196053" cy="11960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56651" y="1957675"/>
              <a:ext cx="12763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LicenseEngine.exe</a:t>
              </a:r>
              <a:endParaRPr lang="ko-KR" altLang="en-US" sz="105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997189" y="1383180"/>
            <a:ext cx="3490655" cy="3001762"/>
            <a:chOff x="7136563" y="836812"/>
            <a:chExt cx="3490655" cy="3001762"/>
          </a:xfrm>
        </p:grpSpPr>
        <p:grpSp>
          <p:nvGrpSpPr>
            <p:cNvPr id="10" name="그룹 9"/>
            <p:cNvGrpSpPr/>
            <p:nvPr/>
          </p:nvGrpSpPr>
          <p:grpSpPr>
            <a:xfrm>
              <a:off x="7136563" y="836812"/>
              <a:ext cx="639919" cy="640305"/>
              <a:chOff x="5587850" y="1460106"/>
              <a:chExt cx="639919" cy="64030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431" y="1460106"/>
                <a:ext cx="419341" cy="41934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587850" y="1846495"/>
                <a:ext cx="6399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 smtClean="0"/>
                  <a:t>Key.ens</a:t>
                </a:r>
                <a:endParaRPr lang="ko-KR" altLang="en-US" sz="1050" dirty="0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3655" y="1481765"/>
              <a:ext cx="3383563" cy="188560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43655" y="35615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8937" y="1420743"/>
            <a:ext cx="2318712" cy="4619283"/>
            <a:chOff x="2426020" y="669992"/>
            <a:chExt cx="2318712" cy="4619283"/>
          </a:xfrm>
        </p:grpSpPr>
        <p:grpSp>
          <p:nvGrpSpPr>
            <p:cNvPr id="9" name="그룹 8"/>
            <p:cNvGrpSpPr/>
            <p:nvPr/>
          </p:nvGrpSpPr>
          <p:grpSpPr>
            <a:xfrm>
              <a:off x="3175862" y="669992"/>
              <a:ext cx="962123" cy="775123"/>
              <a:chOff x="1174068" y="1183502"/>
              <a:chExt cx="962123" cy="77512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648" y="1183502"/>
                <a:ext cx="428291" cy="553209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174068" y="1704709"/>
                <a:ext cx="9621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MAC_Info.txt</a:t>
                </a:r>
                <a:endParaRPr lang="ko-KR" altLang="en-US" sz="105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426020" y="3719615"/>
              <a:ext cx="231871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LicenseKey.txt </a:t>
              </a:r>
              <a:r>
                <a:rPr lang="ko-KR" altLang="en-US" sz="1200" dirty="0" smtClean="0"/>
                <a:t>은 고유의 </a:t>
              </a:r>
              <a:r>
                <a:rPr lang="en-US" altLang="ko-KR" sz="1200" dirty="0" smtClean="0"/>
                <a:t>Key</a:t>
              </a:r>
              <a:r>
                <a:rPr lang="ko-KR" altLang="en-US" sz="1200" dirty="0" smtClean="0"/>
                <a:t>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Mac Address </a:t>
              </a:r>
              <a:r>
                <a:rPr lang="ko-KR" altLang="en-US" sz="1200" dirty="0" smtClean="0"/>
                <a:t>를 암호화 하여 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License.ens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파일을 생성할 때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함께 조합하는 </a:t>
              </a:r>
              <a:r>
                <a:rPr lang="en-US" altLang="ko-KR" sz="1200" dirty="0" smtClean="0"/>
                <a:t>Key</a:t>
              </a:r>
            </a:p>
            <a:p>
              <a:endParaRPr lang="en-US" altLang="ko-KR" sz="1200" dirty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LicenseKey.txt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Key </a:t>
              </a:r>
              <a:r>
                <a:rPr lang="ko-KR" altLang="en-US" sz="1200" dirty="0" smtClean="0"/>
                <a:t>값은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 smtClean="0"/>
                <a:t>최소 </a:t>
              </a:r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자리 이상 되어야 함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075" y="171450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3.Create License </a:t>
            </a:r>
            <a:r>
              <a:rPr lang="en-US" altLang="ko-KR" dirty="0" smtClean="0"/>
              <a:t>File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978391" y="1744270"/>
            <a:ext cx="1276311" cy="1434191"/>
            <a:chOff x="3156651" y="777400"/>
            <a:chExt cx="1276311" cy="143419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158" y="777400"/>
              <a:ext cx="1196053" cy="119605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56651" y="1957675"/>
              <a:ext cx="12763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LicenseEngine.exe</a:t>
              </a:r>
              <a:endParaRPr lang="ko-KR" altLang="en-US" sz="1050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9" y="2195866"/>
            <a:ext cx="2390370" cy="21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25</cp:revision>
  <dcterms:created xsi:type="dcterms:W3CDTF">2016-09-26T08:53:27Z</dcterms:created>
  <dcterms:modified xsi:type="dcterms:W3CDTF">2016-09-26T09:23:43Z</dcterms:modified>
</cp:coreProperties>
</file>