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</p:sldIdLst>
  <p:sldSz cx="9144000" cy="6858000" type="screen4x3"/>
  <p:notesSz cx="6867525" cy="99949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29" d="100"/>
          <a:sy n="129" d="100"/>
        </p:scale>
        <p:origin x="972" y="96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3704456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0312" y="2636912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843" y="1600200"/>
            <a:ext cx="8698702" cy="1780108"/>
          </a:xfrm>
        </p:spPr>
        <p:txBody>
          <a:bodyPr anchor="b">
            <a:normAutofit/>
          </a:bodyPr>
          <a:lstStyle>
            <a:lvl1pPr>
              <a:defRPr sz="4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cxnSp>
        <p:nvCxnSpPr>
          <p:cNvPr id="18" name="Straight Connector 11"/>
          <p:cNvCxnSpPr/>
          <p:nvPr/>
        </p:nvCxnSpPr>
        <p:spPr>
          <a:xfrm>
            <a:off x="107505" y="6407455"/>
            <a:ext cx="89289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505" y="6597354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6058" r="48813" b="9136"/>
          <a:stretch/>
        </p:blipFill>
        <p:spPr>
          <a:xfrm>
            <a:off x="8141046" y="6450234"/>
            <a:ext cx="895451" cy="39797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46756" y="6520988"/>
            <a:ext cx="4941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6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1" descr="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2892425"/>
            <a:ext cx="8012112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252728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7505" y="6407455"/>
            <a:ext cx="89289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5" y="6597354"/>
            <a:ext cx="10367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6058" r="48813" b="9136"/>
          <a:stretch/>
        </p:blipFill>
        <p:spPr>
          <a:xfrm>
            <a:off x="8141046" y="6450234"/>
            <a:ext cx="895451" cy="39797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907891" y="651072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84BEDDA-72A8-4C81-B006-2E92B54E7DD3}" type="slidenum">
              <a:rPr lang="ko-KR" altLang="en-US" sz="1200" b="1" i="1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b="1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6756" y="6520988"/>
            <a:ext cx="4941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22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05" y="784521"/>
            <a:ext cx="8928992" cy="55094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46756" y="6520988"/>
            <a:ext cx="4941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2" name="Straight Connector 11"/>
          <p:cNvCxnSpPr/>
          <p:nvPr/>
        </p:nvCxnSpPr>
        <p:spPr>
          <a:xfrm>
            <a:off x="107505" y="6407455"/>
            <a:ext cx="89289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505" y="6597354"/>
            <a:ext cx="10367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6058" r="48813" b="9136"/>
          <a:stretch/>
        </p:blipFill>
        <p:spPr>
          <a:xfrm>
            <a:off x="8141046" y="6450234"/>
            <a:ext cx="895451" cy="39797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07505" y="188640"/>
            <a:ext cx="8928992" cy="504056"/>
          </a:xfrm>
          <a:prstGeom prst="roundRect">
            <a:avLst/>
          </a:prstGeom>
          <a:gradFill>
            <a:lin ang="10800000" scaled="0"/>
          </a:gradFill>
          <a:ln>
            <a:noFill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400" b="1" baseline="0" dirty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itle 21"/>
          <p:cNvSpPr>
            <a:spLocks noGrp="1"/>
          </p:cNvSpPr>
          <p:nvPr>
            <p:ph type="title"/>
          </p:nvPr>
        </p:nvSpPr>
        <p:spPr>
          <a:xfrm>
            <a:off x="107505" y="188640"/>
            <a:ext cx="8928992" cy="482348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07891" y="651072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84BEDDA-72A8-4C81-B006-2E92B54E7DD3}" type="slidenum">
              <a:rPr lang="ko-KR" altLang="en-US" sz="1200" b="1" i="1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b="1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167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1283-86D4-4EC1-8393-6FFCD6378B43}" type="datetimeFigureOut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1EBF-8AF2-4B95-85B1-258E06994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30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3" y="6250167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8C51283-86D4-4EC1-8393-6FFCD6378B43}" type="datetimeFigureOut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6250167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9" y="6250166"/>
            <a:ext cx="11618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9CC1EBF-8AF2-4B95-85B1-258E06994D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5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 baseline="0">
          <a:solidFill>
            <a:srgbClr val="FFFFFF"/>
          </a:solidFill>
          <a:latin typeface="Arial Unicode MS" panose="020B06040202020202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Leveller</a:t>
            </a:r>
            <a:r>
              <a:rPr lang="en-US" altLang="ko-KR" dirty="0" smtClean="0"/>
              <a:t> Update -0819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11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 Parameter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>
          <a:xfrm>
            <a:off x="4409767" y="2942303"/>
            <a:ext cx="4626729" cy="3351620"/>
          </a:xfrm>
        </p:spPr>
        <p:txBody>
          <a:bodyPr>
            <a:normAutofit/>
          </a:bodyPr>
          <a:lstStyle/>
          <a:p>
            <a:r>
              <a:rPr lang="en-US" altLang="ko-KR" sz="900" dirty="0" smtClean="0"/>
              <a:t>a2_roll_gen.proc </a:t>
            </a:r>
            <a:r>
              <a:rPr lang="ko-KR" altLang="en-US" sz="900" dirty="0" smtClean="0"/>
              <a:t>의  </a:t>
            </a:r>
            <a:r>
              <a:rPr lang="en-US" altLang="ko-KR" sz="900" dirty="0"/>
              <a:t>%</a:t>
            </a:r>
            <a:r>
              <a:rPr lang="en-US" altLang="ko-KR" sz="900" dirty="0" err="1"/>
              <a:t>ExitRollTableField</a:t>
            </a:r>
            <a:r>
              <a:rPr lang="en-US" altLang="ko-KR" sz="900" dirty="0" smtClean="0"/>
              <a:t>% </a:t>
            </a:r>
            <a:r>
              <a:rPr lang="ko-KR" altLang="en-US" sz="900" dirty="0" smtClean="0"/>
              <a:t>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내용을 아래와 같이 변경이 필요함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r>
              <a:rPr lang="ko-KR" altLang="en-US" sz="900" dirty="0" err="1" smtClean="0"/>
              <a:t>변경전</a:t>
            </a:r>
            <a:r>
              <a:rPr lang="en-US" altLang="ko-KR" sz="900" dirty="0" smtClean="0"/>
              <a:t>,</a:t>
            </a:r>
            <a:endParaRPr lang="en-US" altLang="ko-KR" sz="900" dirty="0"/>
          </a:p>
          <a:p>
            <a:r>
              <a:rPr lang="en-US" altLang="ko-KR" sz="900" dirty="0" smtClean="0"/>
              <a:t>point(fdist+fdist+230.0/2+roll_pitch</a:t>
            </a:r>
            <a:r>
              <a:rPr lang="en-US" altLang="ko-KR" sz="900" dirty="0"/>
              <a:t>*(4)+</a:t>
            </a:r>
            <a:r>
              <a:rPr lang="en-US" altLang="ko-KR" sz="900" dirty="0" err="1"/>
              <a:t>roll_pitch</a:t>
            </a:r>
            <a:r>
              <a:rPr lang="en-US" altLang="ko-KR" sz="900" dirty="0"/>
              <a:t>/2, 0, -1000)</a:t>
            </a:r>
          </a:p>
          <a:p>
            <a:r>
              <a:rPr lang="en-US" altLang="ko-KR" sz="900" dirty="0"/>
              <a:t>point(-</a:t>
            </a:r>
            <a:r>
              <a:rPr lang="en-US" altLang="ko-KR" sz="900" dirty="0" err="1"/>
              <a:t>roll_dia</a:t>
            </a:r>
            <a:r>
              <a:rPr lang="en-US" altLang="ko-KR" sz="900" dirty="0"/>
              <a:t>/2+fdist+fdist+230.0/2+roll_pitch*(4)+</a:t>
            </a:r>
            <a:r>
              <a:rPr lang="en-US" altLang="ko-KR" sz="900" dirty="0" err="1"/>
              <a:t>roll_pitch</a:t>
            </a:r>
            <a:r>
              <a:rPr lang="en-US" altLang="ko-KR" sz="900" dirty="0"/>
              <a:t>/2, -</a:t>
            </a:r>
            <a:r>
              <a:rPr lang="en-US" altLang="ko-KR" sz="900" dirty="0" err="1"/>
              <a:t>roll_dia</a:t>
            </a:r>
            <a:r>
              <a:rPr lang="en-US" altLang="ko-KR" sz="900" dirty="0"/>
              <a:t>/2, -1000)</a:t>
            </a:r>
          </a:p>
          <a:p>
            <a:r>
              <a:rPr lang="en-US" altLang="ko-KR" sz="900" dirty="0"/>
              <a:t>point(fdist+fdist+230.0/2+roll_pitch*(4)+</a:t>
            </a:r>
            <a:r>
              <a:rPr lang="en-US" altLang="ko-KR" sz="900" dirty="0" err="1"/>
              <a:t>roll_pitch</a:t>
            </a:r>
            <a:r>
              <a:rPr lang="en-US" altLang="ko-KR" sz="900" dirty="0"/>
              <a:t>/2 + L + 5000, 0, -1000)</a:t>
            </a:r>
          </a:p>
          <a:p>
            <a:r>
              <a:rPr lang="en-US" altLang="ko-KR" sz="900" dirty="0"/>
              <a:t>point(fdist+fdist+230.0/2+roll_pitch*(4)+</a:t>
            </a:r>
            <a:r>
              <a:rPr lang="en-US" altLang="ko-KR" sz="900" dirty="0" err="1"/>
              <a:t>roll_pitch</a:t>
            </a:r>
            <a:r>
              <a:rPr lang="en-US" altLang="ko-KR" sz="900" dirty="0"/>
              <a:t>/2, 0, -1000</a:t>
            </a:r>
            <a:r>
              <a:rPr lang="en-US" altLang="ko-KR" sz="900" dirty="0" smtClean="0"/>
              <a:t>)</a:t>
            </a:r>
          </a:p>
          <a:p>
            <a:endParaRPr lang="en-US" altLang="ko-KR" sz="900" dirty="0"/>
          </a:p>
          <a:p>
            <a:r>
              <a:rPr lang="ko-KR" altLang="en-US" sz="900" dirty="0" err="1" smtClean="0"/>
              <a:t>변경후</a:t>
            </a:r>
            <a:r>
              <a:rPr lang="en-US" altLang="ko-KR" sz="900" dirty="0" smtClean="0"/>
              <a:t>,</a:t>
            </a:r>
            <a:endParaRPr lang="en-US" altLang="ko-KR" sz="900" dirty="0"/>
          </a:p>
          <a:p>
            <a:r>
              <a:rPr lang="en-US" altLang="ko-KR" sz="900" dirty="0" smtClean="0"/>
              <a:t>point(fdist+</a:t>
            </a:r>
            <a:r>
              <a:rPr lang="en-US" altLang="ko-KR" sz="900" b="1" dirty="0">
                <a:solidFill>
                  <a:srgbClr val="FF0000"/>
                </a:solidFill>
              </a:rPr>
              <a:t>rdist</a:t>
            </a:r>
            <a:r>
              <a:rPr lang="en-US" altLang="ko-KR" sz="900" dirty="0" smtClean="0"/>
              <a:t>+230.0/2+roll_pitch</a:t>
            </a:r>
            <a:r>
              <a:rPr lang="en-US" altLang="ko-KR" sz="900" dirty="0"/>
              <a:t>*(4)+</a:t>
            </a:r>
            <a:r>
              <a:rPr lang="en-US" altLang="ko-KR" sz="900" dirty="0" err="1"/>
              <a:t>roll_pitch</a:t>
            </a:r>
            <a:r>
              <a:rPr lang="en-US" altLang="ko-KR" sz="900" dirty="0"/>
              <a:t>/2, 0, -1000)</a:t>
            </a:r>
          </a:p>
          <a:p>
            <a:r>
              <a:rPr lang="en-US" altLang="ko-KR" sz="900" dirty="0"/>
              <a:t>point(-</a:t>
            </a:r>
            <a:r>
              <a:rPr lang="en-US" altLang="ko-KR" sz="900" dirty="0" err="1" smtClean="0"/>
              <a:t>roll_dia</a:t>
            </a:r>
            <a:r>
              <a:rPr lang="en-US" altLang="ko-KR" sz="900" dirty="0" smtClean="0"/>
              <a:t>/2+fdist+</a:t>
            </a:r>
            <a:r>
              <a:rPr lang="en-US" altLang="ko-KR" sz="900" b="1" dirty="0">
                <a:solidFill>
                  <a:srgbClr val="FF0000"/>
                </a:solidFill>
              </a:rPr>
              <a:t>rdist</a:t>
            </a:r>
            <a:r>
              <a:rPr lang="en-US" altLang="ko-KR" sz="900" dirty="0" smtClean="0"/>
              <a:t>+230.0/2+roll_pitch</a:t>
            </a:r>
            <a:r>
              <a:rPr lang="en-US" altLang="ko-KR" sz="900" dirty="0"/>
              <a:t>*(4)+</a:t>
            </a:r>
            <a:r>
              <a:rPr lang="en-US" altLang="ko-KR" sz="900" dirty="0" err="1"/>
              <a:t>roll_pitch</a:t>
            </a:r>
            <a:r>
              <a:rPr lang="en-US" altLang="ko-KR" sz="900" dirty="0"/>
              <a:t>/2, -</a:t>
            </a:r>
            <a:r>
              <a:rPr lang="en-US" altLang="ko-KR" sz="900" dirty="0" err="1"/>
              <a:t>roll_dia</a:t>
            </a:r>
            <a:r>
              <a:rPr lang="en-US" altLang="ko-KR" sz="900" dirty="0"/>
              <a:t>/2, -1000)</a:t>
            </a:r>
          </a:p>
          <a:p>
            <a:r>
              <a:rPr lang="en-US" altLang="ko-KR" sz="900" dirty="0" smtClean="0"/>
              <a:t>point(fdist+</a:t>
            </a:r>
            <a:r>
              <a:rPr lang="en-US" altLang="ko-KR" sz="900" b="1" dirty="0">
                <a:solidFill>
                  <a:srgbClr val="FF0000"/>
                </a:solidFill>
              </a:rPr>
              <a:t>rdist</a:t>
            </a:r>
            <a:r>
              <a:rPr lang="en-US" altLang="ko-KR" sz="900" dirty="0" smtClean="0"/>
              <a:t>+230.0/2+roll_pitch</a:t>
            </a:r>
            <a:r>
              <a:rPr lang="en-US" altLang="ko-KR" sz="900" dirty="0"/>
              <a:t>*(4)+</a:t>
            </a:r>
            <a:r>
              <a:rPr lang="en-US" altLang="ko-KR" sz="900" dirty="0" err="1"/>
              <a:t>roll_pitch</a:t>
            </a:r>
            <a:r>
              <a:rPr lang="en-US" altLang="ko-KR" sz="900" dirty="0"/>
              <a:t>/2 + L + 5000, 0, -1000)</a:t>
            </a:r>
          </a:p>
          <a:p>
            <a:r>
              <a:rPr lang="en-US" altLang="ko-KR" sz="900" dirty="0" smtClean="0"/>
              <a:t>point(fdist+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rdist</a:t>
            </a:r>
            <a:r>
              <a:rPr lang="en-US" altLang="ko-KR" sz="900" dirty="0" smtClean="0"/>
              <a:t>+230.0/2+roll_pitch</a:t>
            </a:r>
            <a:r>
              <a:rPr lang="en-US" altLang="ko-KR" sz="900" dirty="0"/>
              <a:t>*(4)+</a:t>
            </a:r>
            <a:r>
              <a:rPr lang="en-US" altLang="ko-KR" sz="900" dirty="0" err="1"/>
              <a:t>roll_pitch</a:t>
            </a:r>
            <a:r>
              <a:rPr lang="en-US" altLang="ko-KR" sz="900" dirty="0"/>
              <a:t>/2, 0, -1000)</a:t>
            </a:r>
            <a:endParaRPr lang="ko-KR" altLang="en-US" sz="900" dirty="0"/>
          </a:p>
          <a:p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43" y="1324660"/>
            <a:ext cx="3832882" cy="3682418"/>
          </a:xfrm>
          <a:prstGeom prst="rect">
            <a:avLst/>
          </a:prstGeom>
        </p:spPr>
      </p:pic>
      <p:sp>
        <p:nvSpPr>
          <p:cNvPr id="7" name="이등변 삼각형 6"/>
          <p:cNvSpPr/>
          <p:nvPr/>
        </p:nvSpPr>
        <p:spPr>
          <a:xfrm rot="16200000">
            <a:off x="3782961" y="1622322"/>
            <a:ext cx="169607" cy="671051"/>
          </a:xfrm>
          <a:prstGeom prst="triangl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309856"/>
              </p:ext>
            </p:extLst>
          </p:nvPr>
        </p:nvGraphicFramePr>
        <p:xfrm>
          <a:off x="4277030" y="1759727"/>
          <a:ext cx="442140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352"/>
                <a:gridCol w="1105352"/>
                <a:gridCol w="1105352"/>
                <a:gridCol w="1105352"/>
              </a:tblGrid>
              <a:tr h="202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Entry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Roll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Table Distance(mm)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%</a:t>
                      </a:r>
                      <a:r>
                        <a:rPr lang="en-US" altLang="ko-KR" sz="1000" b="0" dirty="0" err="1" smtClean="0">
                          <a:solidFill>
                            <a:srgbClr val="FF0000"/>
                          </a:solidFill>
                        </a:rPr>
                        <a:t>EntryRollTableDist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%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Exit Roll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Table Distance(mm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%</a:t>
                      </a:r>
                      <a:r>
                        <a:rPr lang="en-US" altLang="ko-KR" sz="1000" b="0" dirty="0" err="1" smtClean="0">
                          <a:solidFill>
                            <a:srgbClr val="FF0000"/>
                          </a:solidFill>
                        </a:rPr>
                        <a:t>ExitRollTableDist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%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84406" y="2359742"/>
            <a:ext cx="444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위의 변수를 추가해주길 부탁합니다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5468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ENS">
      <a:majorFont>
        <a:latin typeface="Arial Unicode MS"/>
        <a:ea typeface="맑은 고딕"/>
        <a:cs typeface=""/>
      </a:majorFont>
      <a:minorFont>
        <a:latin typeface="Arial Unicode MS"/>
        <a:ea typeface="맑은 고딕"/>
        <a:cs typeface="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spDef>
      <a:spPr>
        <a:noFill/>
        <a:ln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 Unicode MS" panose="020B06040202020202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테마1" id="{C3ED2316-A292-48A6-88C5-FB5D2734D3AB}" vid="{9DCB084A-53F9-403A-941F-70983B32F8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3265</TotalTime>
  <Words>145</Words>
  <Application>Microsoft Office PowerPoint</Application>
  <PresentationFormat>화면 슬라이드 쇼(4:3)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Arial Unicode MS</vt:lpstr>
      <vt:lpstr>맑은 고딕</vt:lpstr>
      <vt:lpstr>Arial</vt:lpstr>
      <vt:lpstr>Candara</vt:lpstr>
      <vt:lpstr>Symbol</vt:lpstr>
      <vt:lpstr>테마1</vt:lpstr>
      <vt:lpstr>Leveller Update -0819</vt:lpstr>
      <vt:lpstr>Roll Parameter 추가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Hold Down Roll</dc:title>
  <dc:creator>ENS_Jun</dc:creator>
  <cp:lastModifiedBy>CAE_SERVER</cp:lastModifiedBy>
  <cp:revision>93</cp:revision>
  <cp:lastPrinted>2016-08-04T06:56:45Z</cp:lastPrinted>
  <dcterms:created xsi:type="dcterms:W3CDTF">2016-05-25T14:08:30Z</dcterms:created>
  <dcterms:modified xsi:type="dcterms:W3CDTF">2016-08-19T02:49:35Z</dcterms:modified>
</cp:coreProperties>
</file>