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40" y="784521"/>
            <a:ext cx="11905323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5675" y="6520988"/>
            <a:ext cx="6588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43340" y="6407455"/>
            <a:ext cx="119053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341" y="6597355"/>
            <a:ext cx="13822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10854729" y="6450234"/>
            <a:ext cx="1193935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43340" y="188640"/>
            <a:ext cx="11905323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43340" y="188640"/>
            <a:ext cx="11905323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0521" y="6510726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AEA1-33FC-4DA6-9577-1C5DB471FED0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" y="183400"/>
            <a:ext cx="3921443" cy="661990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42700" y="254401"/>
            <a:ext cx="5791308" cy="3713375"/>
            <a:chOff x="3061500" y="1845076"/>
            <a:chExt cx="5791308" cy="3713375"/>
          </a:xfrm>
        </p:grpSpPr>
        <p:sp>
          <p:nvSpPr>
            <p:cNvPr id="6" name="직사각형 5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75574" y="3653843"/>
            <a:ext cx="4547991" cy="3149458"/>
            <a:chOff x="2850249" y="2665141"/>
            <a:chExt cx="4547991" cy="3149458"/>
          </a:xfrm>
        </p:grpSpPr>
        <p:sp>
          <p:nvSpPr>
            <p:cNvPr id="29" name="직사각형 28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0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3340" y="162761"/>
            <a:ext cx="11905323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39" y="905607"/>
            <a:ext cx="11532844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281107" y="2102473"/>
            <a:ext cx="7721744" cy="2778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80353" y="247175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283103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669624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259651" y="247175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631260" y="247175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80353" y="274354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83103" y="274354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84261" y="30014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87011" y="30014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676445" y="32681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279195" y="32681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688027" y="368520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90776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677298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267324" y="368520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638933" y="368520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8027" y="395699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90776" y="395699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91935" y="42149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94684" y="42149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84119" y="44816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Ver.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286868" y="44816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42755" y="2048933"/>
            <a:ext cx="1591735" cy="2455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0445" y="1972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활성화 </a:t>
            </a:r>
            <a:r>
              <a:rPr lang="ko-KR" altLang="en-US" dirty="0" err="1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시킬것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9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1933" y="2311063"/>
            <a:ext cx="6063988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Roll Movement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52219" y="2693343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42943" y="2693343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56127" y="295124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46851" y="295124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834" y="1299350"/>
            <a:ext cx="4405223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6259889" y="324255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050614" y="324255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63797" y="350046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54522" y="350046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3797" y="374383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Upper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54522" y="374383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63797" y="408867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054522" y="408867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67705" y="434657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58430" y="434657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71468" y="463788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062192" y="463788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5376" y="4895789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066100" y="4895789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75376" y="513916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066100" y="513916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7" idx="2"/>
            <a:endCxn id="5" idx="1"/>
          </p:cNvCxnSpPr>
          <p:nvPr/>
        </p:nvCxnSpPr>
        <p:spPr>
          <a:xfrm rot="16200000" flipH="1">
            <a:off x="3522531" y="1726392"/>
            <a:ext cx="1697314" cy="26214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6174" y="3034718"/>
            <a:ext cx="4547991" cy="3149458"/>
            <a:chOff x="2850249" y="2665141"/>
            <a:chExt cx="4547991" cy="3149458"/>
          </a:xfrm>
        </p:grpSpPr>
        <p:sp>
          <p:nvSpPr>
            <p:cNvPr id="27" name="직사각형 26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350" y="349651"/>
            <a:ext cx="5791308" cy="3713375"/>
            <a:chOff x="3061500" y="1845076"/>
            <a:chExt cx="5791308" cy="3713375"/>
          </a:xfrm>
        </p:grpSpPr>
        <p:sp>
          <p:nvSpPr>
            <p:cNvPr id="3" name="직사각형 2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6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8999" y="588691"/>
            <a:ext cx="4547991" cy="3149458"/>
            <a:chOff x="2850249" y="2665141"/>
            <a:chExt cx="4547991" cy="3149458"/>
          </a:xfrm>
        </p:grpSpPr>
        <p:sp>
          <p:nvSpPr>
            <p:cNvPr id="3" name="직사각형 2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82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6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550</Words>
  <Application>Microsoft Office PowerPoint</Application>
  <PresentationFormat>와이드스크린</PresentationFormat>
  <Paragraphs>138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Candara</vt:lpstr>
      <vt:lpstr>Office 테마</vt:lpstr>
      <vt:lpstr>PowerPoint 프레젠테이션</vt:lpstr>
      <vt:lpstr>1. Hold Down Roll</vt:lpstr>
      <vt:lpstr>2. Changable Roll Gap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12</cp:revision>
  <dcterms:created xsi:type="dcterms:W3CDTF">2016-07-19T04:30:11Z</dcterms:created>
  <dcterms:modified xsi:type="dcterms:W3CDTF">2016-07-20T04:27:09Z</dcterms:modified>
</cp:coreProperties>
</file>