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8" r:id="rId3"/>
    <p:sldId id="26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756" y="84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370445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0312" y="2636912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843" y="1600200"/>
            <a:ext cx="8698702" cy="1780108"/>
          </a:xfrm>
        </p:spPr>
        <p:txBody>
          <a:bodyPr anchor="b">
            <a:normAutofit/>
          </a:bodyPr>
          <a:lstStyle>
            <a:lvl1pPr>
              <a:defRPr sz="4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cxnSp>
        <p:nvCxnSpPr>
          <p:cNvPr id="18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505" y="6597354"/>
            <a:ext cx="648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165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1" descr="tit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" y="2892425"/>
            <a:ext cx="801211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0928"/>
            <a:ext cx="8229600" cy="1252728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5" y="6597354"/>
            <a:ext cx="10367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907891" y="6510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28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05" y="784521"/>
            <a:ext cx="8928992" cy="55094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None/>
              <a:defRPr sz="1800" baseline="0">
                <a:solidFill>
                  <a:schemeClr val="tx1"/>
                </a:solidFill>
                <a:latin typeface="Arial Unicode MS" panose="020B06040202020202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46756" y="6520988"/>
            <a:ext cx="49416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Global Leader of Engineering Simulation &amp; Experiment Technology</a:t>
            </a:r>
            <a:endParaRPr lang="ko-KR" altLang="en-US" sz="1300" b="1" i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cxnSp>
        <p:nvCxnSpPr>
          <p:cNvPr id="22" name="Straight Connector 11"/>
          <p:cNvCxnSpPr/>
          <p:nvPr/>
        </p:nvCxnSpPr>
        <p:spPr>
          <a:xfrm>
            <a:off x="107505" y="6407455"/>
            <a:ext cx="892899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505" y="6597354"/>
            <a:ext cx="103671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b="0" i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  <a:cs typeface="Arial" pitchFamily="34" charset="0"/>
              </a:rPr>
              <a:t>© 2015 ENS</a:t>
            </a:r>
            <a:endParaRPr lang="en-US" sz="800" b="0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6058" r="48813" b="9136"/>
          <a:stretch/>
        </p:blipFill>
        <p:spPr>
          <a:xfrm>
            <a:off x="8141046" y="6450234"/>
            <a:ext cx="895451" cy="397978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07505" y="188640"/>
            <a:ext cx="8928992" cy="504056"/>
          </a:xfrm>
          <a:prstGeom prst="roundRect">
            <a:avLst/>
          </a:prstGeom>
          <a:gradFill>
            <a:lin ang="10800000" scaled="0"/>
          </a:gradFill>
          <a:ln>
            <a:noFill/>
          </a:ln>
          <a:effectLst>
            <a:softEdge rad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2400" b="1" baseline="0" dirty="0">
              <a:solidFill>
                <a:schemeClr val="bg1">
                  <a:lumMod val="9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itle 21"/>
          <p:cNvSpPr>
            <a:spLocks noGrp="1"/>
          </p:cNvSpPr>
          <p:nvPr>
            <p:ph type="title"/>
          </p:nvPr>
        </p:nvSpPr>
        <p:spPr>
          <a:xfrm>
            <a:off x="107505" y="188640"/>
            <a:ext cx="8928992" cy="482348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07891" y="6510725"/>
            <a:ext cx="3722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84BEDDA-72A8-4C81-B006-2E92B54E7DD3}" type="slidenum">
              <a:rPr lang="ko-KR" altLang="en-US" sz="1200" b="1" i="1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sz="1200" b="1" i="1" baseline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167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1283-86D4-4EC1-8393-6FFCD6378B43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C1EBF-8AF2-4B95-85B1-258E06994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0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30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3" y="6250167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8C51283-86D4-4EC1-8393-6FFCD6378B43}" type="datetimeFigureOut">
              <a:rPr lang="ko-KR" altLang="en-US" smtClean="0"/>
              <a:t>2016-08-11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6250167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9" y="6250166"/>
            <a:ext cx="11618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9CC1EBF-8AF2-4B95-85B1-258E06994D1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 baseline="0">
          <a:solidFill>
            <a:srgbClr val="FFFFFF"/>
          </a:solidFill>
          <a:latin typeface="Arial Unicode MS" panose="020B06040202020202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Tx/>
        <a:buSzPct val="100000"/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 Unicode MS" panose="020B0604020202020204" pitchFamily="50" charset="-127"/>
          <a:ea typeface="맑은 고딕" panose="020B0503020000020004" pitchFamily="50" charset="-127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Leveller</a:t>
            </a:r>
            <a:r>
              <a:rPr lang="en-US" altLang="ko-KR" dirty="0" smtClean="0"/>
              <a:t> Update Ver3</a:t>
            </a:r>
            <a:br>
              <a:rPr lang="en-US" altLang="ko-KR" dirty="0" smtClean="0"/>
            </a:br>
            <a:r>
              <a:rPr lang="en-US" altLang="ko-KR" dirty="0" smtClean="0"/>
              <a:t>Test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Report(160811)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11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a2_roll_gen_2d.proc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7505" y="836579"/>
            <a:ext cx="862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쓰는 아래의 내용 중 일부 수정</a:t>
            </a:r>
            <a:endParaRPr lang="en-US" altLang="ko-KR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    %</a:t>
            </a:r>
            <a:r>
              <a:rPr lang="en-US" altLang="ko-KR" dirty="0" err="1">
                <a:latin typeface="Arial Unicode MS" panose="020B0604020202020204" pitchFamily="50" charset="-127"/>
                <a:ea typeface="맑은 고딕" panose="020B0503020000020004" pitchFamily="50" charset="-127"/>
              </a:rPr>
              <a:t>ExitRollTableField</a:t>
            </a:r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%</a:t>
            </a:r>
            <a:endParaRPr lang="ko-KR" altLang="en-US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4204" y="4679704"/>
            <a:ext cx="83366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point(fdist+fdist+280.0/2+roll_pitch*(4)+roll_pitch/2, 0, -1000)</a:t>
            </a:r>
          </a:p>
          <a:p>
            <a:r>
              <a:rPr lang="ko-KR" altLang="en-US" sz="1400" dirty="0"/>
              <a:t>point(-roll_dia/2+fdist+fdist+280.0/2+roll_pitch*(4)+roll_pitch/2, -roll_dia/2, -1000)</a:t>
            </a:r>
          </a:p>
          <a:p>
            <a:r>
              <a:rPr lang="ko-KR" altLang="en-US" sz="1400" dirty="0"/>
              <a:t>point(fdist+fdist+280.0/2+roll_pitch*(4)+roll_pitch/2 + L + 5000, 0, -1000)</a:t>
            </a:r>
          </a:p>
          <a:p>
            <a:r>
              <a:rPr lang="ko-KR" altLang="en-US" sz="1400" dirty="0"/>
              <a:t>point(fdist+fdist+280.0/2+roll_pitch*(4)+roll_pitch/2, 0, -1000)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64204" y="2438381"/>
            <a:ext cx="71790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point(-roll_dia/2+fdist+fdist+280.0/2+roll_pitch*(4)+roll_pitch/2, -roll_dia/2, -1000)</a:t>
            </a:r>
          </a:p>
          <a:p>
            <a:r>
              <a:rPr lang="ko-KR" altLang="en-US" sz="1400" dirty="0"/>
              <a:t>point(fdist+fdist+280.0/2+roll_pitch*(4)+roll_pitch/2, 0, -1000)</a:t>
            </a:r>
          </a:p>
          <a:p>
            <a:r>
              <a:rPr lang="ko-KR" altLang="en-US" sz="1400" dirty="0"/>
              <a:t>point(fdist+fdist+280.0/2+roll_pitch*(4)+roll_pitch/2, 0, -1000)</a:t>
            </a:r>
          </a:p>
          <a:p>
            <a:r>
              <a:rPr lang="ko-KR" altLang="en-US" sz="1400" dirty="0"/>
              <a:t>point(fdist+fdist+280.0/2+roll_pitch*(4)+roll_pitch/2 + L + 5000, 0, -1000)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64204" y="1626459"/>
            <a:ext cx="1546698" cy="71790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 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1,2,3,4 </a:t>
            </a:r>
            <a:r>
              <a:rPr lang="ko-KR" altLang="en-US" dirty="0" smtClean="0">
                <a:solidFill>
                  <a:schemeClr val="tx1"/>
                </a:solidFill>
              </a:rPr>
              <a:t>행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4204" y="3903184"/>
            <a:ext cx="3336587" cy="7470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 후 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행의 순서만 바뀜</a:t>
            </a:r>
            <a:endParaRPr lang="en-US" altLang="ko-KR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2,1,4,3 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행 순서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69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dirty="0" smtClean="0"/>
              <a:t>. </a:t>
            </a:r>
            <a:r>
              <a:rPr lang="en-US" altLang="ko-KR" dirty="0"/>
              <a:t>a4_contact_2d.proc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7505" y="836579"/>
            <a:ext cx="8627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쓰는 아래의 내용 중 일부 수정</a:t>
            </a:r>
            <a:endParaRPr lang="en-US" altLang="ko-KR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    %</a:t>
            </a:r>
            <a:r>
              <a:rPr lang="en-US" altLang="ko-KR" dirty="0" err="1">
                <a:latin typeface="Arial Unicode MS" panose="020B0604020202020204" pitchFamily="50" charset="-127"/>
                <a:ea typeface="맑은 고딕" panose="020B0503020000020004" pitchFamily="50" charset="-127"/>
              </a:rPr>
              <a:t>UpperRollGenContact</a:t>
            </a:r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% |changed in </a:t>
            </a:r>
            <a:r>
              <a:rPr lang="en-US" altLang="ko-KR" dirty="0" smtClean="0">
                <a:latin typeface="Arial Unicode MS" panose="020B0604020202020204" pitchFamily="50" charset="-127"/>
                <a:ea typeface="맑은 고딕" panose="020B0503020000020004" pitchFamily="50" charset="-127"/>
              </a:rPr>
              <a:t>2d    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    %</a:t>
            </a:r>
            <a:r>
              <a:rPr lang="en-US" altLang="ko-KR" dirty="0" err="1">
                <a:latin typeface="Arial Unicode MS" panose="020B0604020202020204" pitchFamily="50" charset="-127"/>
                <a:ea typeface="맑은 고딕" panose="020B0503020000020004" pitchFamily="50" charset="-127"/>
              </a:rPr>
              <a:t>LowerRollGenContact</a:t>
            </a:r>
            <a:r>
              <a:rPr lang="en-US" altLang="ko-KR" dirty="0">
                <a:latin typeface="Arial Unicode MS" panose="020B0604020202020204" pitchFamily="50" charset="-127"/>
                <a:ea typeface="맑은 고딕" panose="020B0503020000020004" pitchFamily="50" charset="-127"/>
              </a:rPr>
              <a:t>% |changed in 2d</a:t>
            </a:r>
            <a:endParaRPr lang="ko-KR" altLang="en-US" dirty="0" smtClean="0">
              <a:latin typeface="Arial Unicode MS" panose="020B06040202020202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4204" y="1991099"/>
            <a:ext cx="1546698" cy="38616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수정 전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8851" y="1991098"/>
            <a:ext cx="3336587" cy="149140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수정 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(surfaces</a:t>
            </a:r>
            <a:r>
              <a:rPr lang="ko-KR" altLang="en-US" dirty="0" smtClean="0">
                <a:solidFill>
                  <a:schemeClr val="tx1"/>
                </a:solidFill>
              </a:rPr>
              <a:t> 를 </a:t>
            </a:r>
            <a:r>
              <a:rPr lang="en-US" altLang="ko-KR" dirty="0" smtClean="0">
                <a:solidFill>
                  <a:schemeClr val="tx1"/>
                </a:solidFill>
              </a:rPr>
              <a:t>curves</a:t>
            </a:r>
            <a:r>
              <a:rPr lang="ko-KR" altLang="en-US" dirty="0" smtClean="0">
                <a:solidFill>
                  <a:schemeClr val="tx1"/>
                </a:solidFill>
              </a:rPr>
              <a:t> 로 변경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 err="1">
                <a:solidFill>
                  <a:srgbClr val="FF0000"/>
                </a:solidFill>
              </a:rPr>
              <a:t>add_contact_body_surfaces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 err="1">
                <a:solidFill>
                  <a:srgbClr val="FF0000"/>
                </a:solidFill>
              </a:rPr>
              <a:t>add_contact_body_curves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00518" y="3608485"/>
            <a:ext cx="436721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| =========== Upper Roll 1 ================</a:t>
            </a:r>
          </a:p>
          <a:p>
            <a:r>
              <a:rPr lang="en-US" altLang="ko-KR" sz="1200" dirty="0"/>
              <a:t>*</a:t>
            </a:r>
            <a:r>
              <a:rPr lang="en-US" altLang="ko-KR" sz="1200" dirty="0" err="1"/>
              <a:t>new_cbody</a:t>
            </a:r>
            <a:r>
              <a:rPr lang="en-US" altLang="ko-KR" sz="1200" dirty="0"/>
              <a:t> geometry *</a:t>
            </a:r>
            <a:r>
              <a:rPr lang="en-US" altLang="ko-KR" sz="1200" dirty="0" err="1"/>
              <a:t>contact_option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geometry_nodes:off</a:t>
            </a:r>
            <a:endParaRPr lang="en-US" altLang="ko-KR" sz="1200" dirty="0"/>
          </a:p>
          <a:p>
            <a:r>
              <a:rPr lang="en-US" altLang="ko-KR" sz="1200" dirty="0"/>
              <a:t>*</a:t>
            </a:r>
            <a:r>
              <a:rPr lang="en-US" altLang="ko-KR" sz="1200" dirty="0" err="1"/>
              <a:t>contact_body_name</a:t>
            </a:r>
            <a:endParaRPr lang="en-US" altLang="ko-KR" sz="1200" dirty="0"/>
          </a:p>
          <a:p>
            <a:r>
              <a:rPr lang="en-US" altLang="ko-KR" sz="1200" dirty="0"/>
              <a:t>UpperRoll_1</a:t>
            </a:r>
          </a:p>
          <a:p>
            <a:r>
              <a:rPr lang="en-US" altLang="ko-KR" sz="1200" dirty="0"/>
              <a:t>*</a:t>
            </a:r>
            <a:r>
              <a:rPr lang="en-US" altLang="ko-KR" sz="1200" dirty="0" err="1"/>
              <a:t>add_contact_body_curves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#</a:t>
            </a:r>
          </a:p>
          <a:p>
            <a:r>
              <a:rPr lang="en-US" altLang="ko-KR" sz="1200" dirty="0"/>
              <a:t>*</a:t>
            </a:r>
            <a:r>
              <a:rPr lang="en-US" altLang="ko-KR" sz="1200" dirty="0" err="1"/>
              <a:t>cbody_center_rot</a:t>
            </a:r>
            <a:endParaRPr lang="en-US" altLang="ko-KR" sz="1200" dirty="0"/>
          </a:p>
          <a:p>
            <a:r>
              <a:rPr lang="en-US" altLang="ko-KR" sz="1200" dirty="0"/>
              <a:t>fdist+280.0/2+roll_pitch*(2*1-1)/2 30.0+280.0/2 0.0</a:t>
            </a:r>
          </a:p>
          <a:p>
            <a:r>
              <a:rPr lang="en-US" altLang="ko-KR" sz="1200" dirty="0"/>
              <a:t>*</a:t>
            </a:r>
            <a:r>
              <a:rPr lang="en-US" altLang="ko-KR" sz="1200" dirty="0" err="1"/>
              <a:t>contact_value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az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*</a:t>
            </a:r>
            <a:r>
              <a:rPr lang="en-US" altLang="ko-KR" sz="1200" dirty="0" err="1"/>
              <a:t>contact_value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vrot</a:t>
            </a:r>
            <a:endParaRPr lang="en-US" altLang="ko-KR" sz="1200" dirty="0"/>
          </a:p>
          <a:p>
            <a:r>
              <a:rPr lang="en-US" altLang="ko-KR" sz="1200" dirty="0" err="1"/>
              <a:t>plate_v</a:t>
            </a:r>
            <a:r>
              <a:rPr lang="en-US" altLang="ko-KR" sz="1200" dirty="0"/>
              <a:t>/(280.0/2)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350195" y="3608485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/>
              <a:t>| =========== Upper Roll 1 ================</a:t>
            </a:r>
          </a:p>
          <a:p>
            <a:r>
              <a:rPr lang="en-US" altLang="ko-KR" sz="1200" dirty="0"/>
              <a:t>*</a:t>
            </a:r>
            <a:r>
              <a:rPr lang="en-US" altLang="ko-KR" sz="1200" dirty="0" err="1"/>
              <a:t>new_cbody</a:t>
            </a:r>
            <a:r>
              <a:rPr lang="en-US" altLang="ko-KR" sz="1200" dirty="0"/>
              <a:t> geometry *</a:t>
            </a:r>
            <a:r>
              <a:rPr lang="en-US" altLang="ko-KR" sz="1200" dirty="0" err="1"/>
              <a:t>contact_option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geometry_nodes:off</a:t>
            </a:r>
            <a:endParaRPr lang="en-US" altLang="ko-KR" sz="1200" dirty="0"/>
          </a:p>
          <a:p>
            <a:r>
              <a:rPr lang="en-US" altLang="ko-KR" sz="1200" dirty="0"/>
              <a:t>*</a:t>
            </a:r>
            <a:r>
              <a:rPr lang="en-US" altLang="ko-KR" sz="1200" dirty="0" err="1"/>
              <a:t>contact_body_name</a:t>
            </a:r>
            <a:endParaRPr lang="en-US" altLang="ko-KR" sz="1200" dirty="0"/>
          </a:p>
          <a:p>
            <a:r>
              <a:rPr lang="en-US" altLang="ko-KR" sz="1200" dirty="0"/>
              <a:t>UpperRoll_1</a:t>
            </a:r>
          </a:p>
          <a:p>
            <a:r>
              <a:rPr lang="en-US" altLang="ko-KR" sz="1200" dirty="0"/>
              <a:t>*</a:t>
            </a:r>
            <a:r>
              <a:rPr lang="en-US" altLang="ko-KR" sz="1200" dirty="0" err="1"/>
              <a:t>add_contact_body_surfaces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#</a:t>
            </a:r>
          </a:p>
          <a:p>
            <a:r>
              <a:rPr lang="en-US" altLang="ko-KR" sz="1200" dirty="0"/>
              <a:t>*</a:t>
            </a:r>
            <a:r>
              <a:rPr lang="en-US" altLang="ko-KR" sz="1200" dirty="0" err="1"/>
              <a:t>cbody_center_rot</a:t>
            </a:r>
            <a:endParaRPr lang="en-US" altLang="ko-KR" sz="1200" dirty="0"/>
          </a:p>
          <a:p>
            <a:r>
              <a:rPr lang="en-US" altLang="ko-KR" sz="1200" dirty="0"/>
              <a:t>fdist+280.0/2+roll_pitch*(2*1-1)/2 30.0+280.0/2 0.0</a:t>
            </a:r>
          </a:p>
          <a:p>
            <a:r>
              <a:rPr lang="en-US" altLang="ko-KR" sz="1200" dirty="0"/>
              <a:t>*</a:t>
            </a:r>
            <a:r>
              <a:rPr lang="en-US" altLang="ko-KR" sz="1200" dirty="0" err="1"/>
              <a:t>contact_value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az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</a:p>
          <a:p>
            <a:r>
              <a:rPr lang="en-US" altLang="ko-KR" sz="1200" dirty="0"/>
              <a:t>*</a:t>
            </a:r>
            <a:r>
              <a:rPr lang="en-US" altLang="ko-KR" sz="1200" dirty="0" err="1"/>
              <a:t>contact_value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vrot</a:t>
            </a:r>
            <a:endParaRPr lang="en-US" altLang="ko-KR" sz="1200" dirty="0"/>
          </a:p>
          <a:p>
            <a:r>
              <a:rPr lang="en-US" altLang="ko-KR" sz="1200" dirty="0" err="1"/>
              <a:t>plate_v</a:t>
            </a:r>
            <a:r>
              <a:rPr lang="en-US" altLang="ko-KR" sz="1200" dirty="0"/>
              <a:t>/(280.0/2)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350195" y="4326364"/>
            <a:ext cx="2937252" cy="272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00518" y="4316637"/>
            <a:ext cx="2937252" cy="272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130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파형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ENS">
      <a:majorFont>
        <a:latin typeface="Arial Unicode MS"/>
        <a:ea typeface="맑은 고딕"/>
        <a:cs typeface=""/>
      </a:majorFont>
      <a:minorFont>
        <a:latin typeface="Arial Unicode MS"/>
        <a:ea typeface="맑은 고딕"/>
        <a:cs typeface="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>
        <a:noFill/>
        <a:ln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Arial Unicode MS" panose="020B06040202020202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테마1" id="{C3ED2316-A292-48A6-88C5-FB5D2734D3AB}" vid="{9DCB084A-53F9-403A-941F-70983B32F8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3716</TotalTime>
  <Words>255</Words>
  <Application>Microsoft Office PowerPoint</Application>
  <PresentationFormat>화면 슬라이드 쇼(4:3)</PresentationFormat>
  <Paragraphs>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Arial Unicode MS</vt:lpstr>
      <vt:lpstr>맑은 고딕</vt:lpstr>
      <vt:lpstr>Arial</vt:lpstr>
      <vt:lpstr>Candara</vt:lpstr>
      <vt:lpstr>Symbol</vt:lpstr>
      <vt:lpstr>Wingdings</vt:lpstr>
      <vt:lpstr>테마1</vt:lpstr>
      <vt:lpstr>Leveller Update Ver3 Test Report(160811)</vt:lpstr>
      <vt:lpstr>1. a2_roll_gen_2d.proc</vt:lpstr>
      <vt:lpstr>2. a4_contact_2d.proc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Hold Down Roll</dc:title>
  <dc:creator>ENS_Jun</dc:creator>
  <cp:lastModifiedBy>CAE_SERVER</cp:lastModifiedBy>
  <cp:revision>98</cp:revision>
  <dcterms:created xsi:type="dcterms:W3CDTF">2016-05-25T14:08:30Z</dcterms:created>
  <dcterms:modified xsi:type="dcterms:W3CDTF">2016-08-11T01:58:42Z</dcterms:modified>
</cp:coreProperties>
</file>