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8" r:id="rId3"/>
    <p:sldId id="271" r:id="rId4"/>
    <p:sldId id="270" r:id="rId5"/>
    <p:sldId id="273" r:id="rId6"/>
    <p:sldId id="272" r:id="rId7"/>
    <p:sldId id="27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576" y="114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370445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0312" y="2636912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843" y="1600200"/>
            <a:ext cx="8698702" cy="1780108"/>
          </a:xfrm>
        </p:spPr>
        <p:txBody>
          <a:bodyPr anchor="b">
            <a:normAutofit/>
          </a:bodyPr>
          <a:lstStyle>
            <a:lvl1pPr>
              <a:defRPr sz="4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cxnSp>
        <p:nvCxnSpPr>
          <p:cNvPr id="18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505" y="6597354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6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1" descr="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2892425"/>
            <a:ext cx="8012112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252728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5" y="6597354"/>
            <a:ext cx="10367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907891" y="6510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84BEDDA-72A8-4C81-B006-2E92B54E7DD3}" type="slidenum">
              <a:rPr lang="ko-KR" altLang="en-US" sz="1200" b="1" i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b="1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2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05" y="784521"/>
            <a:ext cx="8928992" cy="55094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2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505" y="6597354"/>
            <a:ext cx="10367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07505" y="188640"/>
            <a:ext cx="8928992" cy="504056"/>
          </a:xfrm>
          <a:prstGeom prst="roundRect">
            <a:avLst/>
          </a:prstGeom>
          <a:gradFill>
            <a:lin ang="10800000" scaled="0"/>
          </a:gradFill>
          <a:ln>
            <a:noFill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400" b="1" baseline="0" dirty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itle 21"/>
          <p:cNvSpPr>
            <a:spLocks noGrp="1"/>
          </p:cNvSpPr>
          <p:nvPr>
            <p:ph type="title"/>
          </p:nvPr>
        </p:nvSpPr>
        <p:spPr>
          <a:xfrm>
            <a:off x="107505" y="188640"/>
            <a:ext cx="8928992" cy="48234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07891" y="6510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84BEDDA-72A8-4C81-B006-2E92B54E7DD3}" type="slidenum">
              <a:rPr lang="ko-KR" altLang="en-US" sz="1200" b="1" i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b="1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167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1283-86D4-4EC1-8393-6FFCD6378B43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1EBF-8AF2-4B95-85B1-258E06994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30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3" y="6250167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8C51283-86D4-4EC1-8393-6FFCD6378B43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6250167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9" y="6250166"/>
            <a:ext cx="1161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CC1EBF-8AF2-4B95-85B1-258E06994D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5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 baseline="0">
          <a:solidFill>
            <a:srgbClr val="FFFFFF"/>
          </a:solidFill>
          <a:latin typeface="Arial Unicode MS" panose="020B06040202020202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Leveller</a:t>
            </a:r>
            <a:r>
              <a:rPr lang="en-US" altLang="ko-KR" dirty="0" smtClean="0"/>
              <a:t> Update Ver3</a:t>
            </a:r>
            <a:br>
              <a:rPr lang="en-US" altLang="ko-KR" dirty="0" smtClean="0"/>
            </a:br>
            <a:r>
              <a:rPr lang="en-US" altLang="ko-KR" dirty="0" smtClean="0"/>
              <a:t>Bugs Report(160728)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11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UI </a:t>
            </a:r>
            <a:r>
              <a:rPr lang="ko-KR" altLang="en-US" dirty="0" smtClean="0"/>
              <a:t>명칭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10" y="811536"/>
            <a:ext cx="4276190" cy="258095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8342" y="1727200"/>
            <a:ext cx="1816485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4532" y="811536"/>
            <a:ext cx="376256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명칭이 같음</a:t>
            </a:r>
            <a:endParaRPr lang="en-US" altLang="ko-KR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Upper Roll Gap </a:t>
            </a:r>
            <a:r>
              <a:rPr lang="en-US" altLang="ko-KR" u="sng" dirty="0" smtClean="0">
                <a:solidFill>
                  <a:srgbClr val="0000FF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Moving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 Time(sec.)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Upper Roll Gap Moving Time(sec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.)</a:t>
            </a:r>
          </a:p>
          <a:p>
            <a:endParaRPr lang="en-US" altLang="ko-KR" dirty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Upper Roll Gap </a:t>
            </a:r>
            <a:r>
              <a:rPr lang="en-US" altLang="ko-KR" u="sng" dirty="0" smtClean="0">
                <a:solidFill>
                  <a:srgbClr val="0000FF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Staying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Time(sec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.)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Upper Roll Gap Moving Time(sec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.)</a:t>
            </a:r>
            <a:endParaRPr lang="ko-KR" altLang="en-US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8342" y="2905332"/>
            <a:ext cx="1816485" cy="4572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6120516" y="1798027"/>
            <a:ext cx="990600" cy="3155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809530" y="1158766"/>
            <a:ext cx="5226269" cy="4342716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69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>
          <a:xfrm>
            <a:off x="107505" y="784521"/>
            <a:ext cx="4464495" cy="55094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Roll Length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‘Plate shape parameter’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Length </a:t>
            </a:r>
            <a:r>
              <a:rPr lang="ko-KR" altLang="en-US" dirty="0" smtClean="0"/>
              <a:t>값을 지정하면 </a:t>
            </a:r>
            <a:r>
              <a:rPr lang="en-US" altLang="ko-KR" dirty="0" smtClean="0"/>
              <a:t>‘Roll Length’</a:t>
            </a:r>
            <a:r>
              <a:rPr lang="ko-KR" altLang="en-US" dirty="0" smtClean="0"/>
              <a:t>값이 고정으로 변경이 불가하도록 되었는데 현재는 수정 가능하도록 변경되었음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UI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878" y="1064761"/>
            <a:ext cx="4447619" cy="12571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211" y="2905888"/>
            <a:ext cx="4380952" cy="12666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069667" y="2065867"/>
            <a:ext cx="677333" cy="25603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25830" y="3411202"/>
            <a:ext cx="677333" cy="25603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09530" y="1158766"/>
            <a:ext cx="5226269" cy="4342716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7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half" idx="2"/>
          </p:nvPr>
        </p:nvSpPr>
        <p:spPr>
          <a:xfrm>
            <a:off x="107505" y="784521"/>
            <a:ext cx="4464495" cy="55094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en-US" altLang="ko-KR" dirty="0" err="1" smtClean="0"/>
              <a:t>Check_select.proc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통한 모델 생성을 확인할 경우 정상적으로 출력이 되지 않음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Model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973" y="1135006"/>
            <a:ext cx="3960000" cy="22574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973" y="4100671"/>
            <a:ext cx="3960000" cy="14004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19133" y="35052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모델 생성 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OK </a:t>
            </a:r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19133" y="5542632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모델 생성 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NG </a:t>
            </a:r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↑</a:t>
            </a:r>
          </a:p>
        </p:txBody>
      </p:sp>
      <p:sp>
        <p:nvSpPr>
          <p:cNvPr id="18" name="타원 17"/>
          <p:cNvSpPr/>
          <p:nvPr/>
        </p:nvSpPr>
        <p:spPr>
          <a:xfrm>
            <a:off x="651933" y="2700866"/>
            <a:ext cx="3191933" cy="22236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smtClean="0">
                <a:solidFill>
                  <a:srgbClr val="FF0000"/>
                </a:solidFill>
              </a:rPr>
              <a:t>내부 검토 후 요청</a:t>
            </a:r>
            <a:endParaRPr lang="ko-KR" alt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7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half" idx="2"/>
          </p:nvPr>
        </p:nvSpPr>
        <p:spPr>
          <a:xfrm>
            <a:off x="107505" y="784521"/>
            <a:ext cx="4464495" cy="55094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Roll Crown </a:t>
            </a:r>
            <a:r>
              <a:rPr lang="ko-KR" altLang="en-US" dirty="0" smtClean="0">
                <a:solidFill>
                  <a:srgbClr val="FF0000"/>
                </a:solidFill>
              </a:rPr>
              <a:t>입력 값</a:t>
            </a:r>
            <a:r>
              <a:rPr lang="ko-KR" altLang="en-US" dirty="0" smtClean="0"/>
              <a:t>을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을 제외한 양수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음수</a:t>
            </a:r>
            <a:r>
              <a:rPr lang="ko-KR" altLang="en-US" dirty="0" smtClean="0"/>
              <a:t>를 입력 시 </a:t>
            </a:r>
            <a:r>
              <a:rPr lang="en-US" altLang="ko-KR" dirty="0" smtClean="0"/>
              <a:t>ERROR Message</a:t>
            </a:r>
            <a:r>
              <a:rPr lang="ko-KR" altLang="en-US" dirty="0" smtClean="0"/>
              <a:t>창과 함께 </a:t>
            </a:r>
            <a:r>
              <a:rPr lang="ko-KR" altLang="en-US" dirty="0" smtClean="0">
                <a:solidFill>
                  <a:srgbClr val="FF0000"/>
                </a:solidFill>
              </a:rPr>
              <a:t>생성 안됨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Model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6326"/>
          <a:stretch/>
        </p:blipFill>
        <p:spPr>
          <a:xfrm>
            <a:off x="4572000" y="982133"/>
            <a:ext cx="4352381" cy="2926197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6" name="그룹 5"/>
          <p:cNvGrpSpPr/>
          <p:nvPr/>
        </p:nvGrpSpPr>
        <p:grpSpPr>
          <a:xfrm>
            <a:off x="5010514" y="4021863"/>
            <a:ext cx="2905819" cy="2136992"/>
            <a:chOff x="1657714" y="1238562"/>
            <a:chExt cx="2905819" cy="213699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r="60011" b="57465"/>
            <a:stretch/>
          </p:blipFill>
          <p:spPr>
            <a:xfrm>
              <a:off x="1657714" y="1238562"/>
              <a:ext cx="2905819" cy="2122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1693332" y="3014133"/>
              <a:ext cx="1989667" cy="361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809530" y="1158766"/>
            <a:ext cx="5226269" cy="4342716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2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Create Roll</a:t>
            </a:r>
            <a:r>
              <a:rPr lang="ko-KR" altLang="en-US" dirty="0" smtClean="0"/>
              <a:t>을 생성하여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을 통하여 확인 시 </a:t>
            </a:r>
            <a:endParaRPr lang="en-US" altLang="ko-KR" dirty="0" smtClean="0"/>
          </a:p>
          <a:p>
            <a:r>
              <a:rPr lang="en-US" altLang="ko-KR" dirty="0" smtClean="0"/>
              <a:t>Hold Down Roll</a:t>
            </a:r>
            <a:r>
              <a:rPr lang="ko-KR" altLang="en-US" dirty="0" smtClean="0"/>
              <a:t>의 입력 값이 반영 안됨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Model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68" y="2402155"/>
            <a:ext cx="3314286" cy="188190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570159" y="3014133"/>
            <a:ext cx="1377409" cy="2352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0000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20" y="1643676"/>
            <a:ext cx="3603810" cy="393904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858726" y="3572860"/>
            <a:ext cx="1377409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0000FF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58726" y="4146981"/>
            <a:ext cx="1377409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8252" y="4839233"/>
            <a:ext cx="1864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Show Roll Table</a:t>
            </a:r>
            <a:endParaRPr lang="ko-KR" altLang="en-US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0158" y="3707880"/>
            <a:ext cx="1377409" cy="2352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0000FF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809530" y="1158766"/>
            <a:ext cx="5226269" cy="4342716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74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04" y="1361181"/>
            <a:ext cx="4257143" cy="2619048"/>
          </a:xfrm>
          <a:prstGeom prst="rect">
            <a:avLst/>
          </a:prstGeom>
        </p:spPr>
      </p:pic>
      <p:sp>
        <p:nvSpPr>
          <p:cNvPr id="13" name="텍스트 개체 틀 12"/>
          <p:cNvSpPr>
            <a:spLocks noGrp="1"/>
          </p:cNvSpPr>
          <p:nvPr>
            <p:ph type="body" sz="half" idx="2"/>
          </p:nvPr>
        </p:nvSpPr>
        <p:spPr>
          <a:xfrm>
            <a:off x="107505" y="784521"/>
            <a:ext cx="4464495" cy="55094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해석 결과 </a:t>
            </a:r>
            <a:r>
              <a:rPr lang="en-US" altLang="ko-KR" dirty="0" smtClean="0"/>
              <a:t>Roll Movement </a:t>
            </a:r>
            <a:r>
              <a:rPr lang="ko-KR" altLang="en-US" dirty="0" smtClean="0"/>
              <a:t>변위가 없음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Model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40533" y="1786466"/>
            <a:ext cx="1348867" cy="558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199" y="1192334"/>
            <a:ext cx="4260000" cy="3553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/>
          <p:cNvSpPr/>
          <p:nvPr/>
        </p:nvSpPr>
        <p:spPr>
          <a:xfrm>
            <a:off x="743785" y="3980229"/>
            <a:ext cx="3191933" cy="22236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smtClean="0">
                <a:solidFill>
                  <a:srgbClr val="FF0000"/>
                </a:solidFill>
              </a:rPr>
              <a:t>내부 검토 후 요청</a:t>
            </a:r>
            <a:endParaRPr lang="ko-KR" alt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69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NS">
      <a:majorFont>
        <a:latin typeface="Arial Unicode MS"/>
        <a:ea typeface="맑은 고딕"/>
        <a:cs typeface=""/>
      </a:majorFont>
      <a:minorFont>
        <a:latin typeface="Arial Unicode MS"/>
        <a:ea typeface="맑은 고딕"/>
        <a:cs typeface="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>
        <a:noFill/>
        <a:ln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 Unicode MS" panose="020B06040202020202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테마1" id="{C3ED2316-A292-48A6-88C5-FB5D2734D3AB}" vid="{9DCB084A-53F9-403A-941F-70983B32F8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3060</TotalTime>
  <Words>153</Words>
  <Application>Microsoft Office PowerPoint</Application>
  <PresentationFormat>화면 슬라이드 쇼(4:3)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 Unicode MS</vt:lpstr>
      <vt:lpstr>맑은 고딕</vt:lpstr>
      <vt:lpstr>Arial</vt:lpstr>
      <vt:lpstr>Candara</vt:lpstr>
      <vt:lpstr>Symbol</vt:lpstr>
      <vt:lpstr>테마1</vt:lpstr>
      <vt:lpstr>Leveller Update Ver3 Bugs Report(160728)</vt:lpstr>
      <vt:lpstr>1. UI 명칭</vt:lpstr>
      <vt:lpstr>2. UI</vt:lpstr>
      <vt:lpstr>3. Model 생성</vt:lpstr>
      <vt:lpstr>4. Model 생성</vt:lpstr>
      <vt:lpstr>5. Model 생성</vt:lpstr>
      <vt:lpstr>6. Model 생성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Hold Down Roll</dc:title>
  <dc:creator>ENS_Jun</dc:creator>
  <cp:lastModifiedBy>Jong Seo Lee</cp:lastModifiedBy>
  <cp:revision>78</cp:revision>
  <dcterms:created xsi:type="dcterms:W3CDTF">2016-05-25T14:08:30Z</dcterms:created>
  <dcterms:modified xsi:type="dcterms:W3CDTF">2016-08-08T05:46:59Z</dcterms:modified>
</cp:coreProperties>
</file>