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FDA7-ECA2-4466-87B3-8613AE7037A9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A7D-F8CD-4741-827F-7A819DBFF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FDA7-ECA2-4466-87B3-8613AE7037A9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A7D-F8CD-4741-827F-7A819DBFF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FDA7-ECA2-4466-87B3-8613AE7037A9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A7D-F8CD-4741-827F-7A819DBFF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6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FDA7-ECA2-4466-87B3-8613AE7037A9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A7D-F8CD-4741-827F-7A819DBFF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7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FDA7-ECA2-4466-87B3-8613AE7037A9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A7D-F8CD-4741-827F-7A819DBFF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FDA7-ECA2-4466-87B3-8613AE7037A9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A7D-F8CD-4741-827F-7A819DBFF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FDA7-ECA2-4466-87B3-8613AE7037A9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A7D-F8CD-4741-827F-7A819DBFF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0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FDA7-ECA2-4466-87B3-8613AE7037A9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A7D-F8CD-4741-827F-7A819DBFF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FDA7-ECA2-4466-87B3-8613AE7037A9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A7D-F8CD-4741-827F-7A819DBFF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6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FDA7-ECA2-4466-87B3-8613AE7037A9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A7D-F8CD-4741-827F-7A819DBFF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FDA7-ECA2-4466-87B3-8613AE7037A9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A7D-F8CD-4741-827F-7A819DBFF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FDA7-ECA2-4466-87B3-8613AE7037A9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1A7D-F8CD-4741-827F-7A819DBFF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6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109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ko-KR" sz="2400" dirty="0" smtClean="0"/>
              <a:t>Error Check – 2D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817581"/>
            <a:ext cx="10515600" cy="53593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2D – Flat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      - Length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      - Thickness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2D – Wave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Length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Thickness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wave height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 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2D – Curl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Length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Thickness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- Front Curl Height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Front Curl Length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- Rear Curl Height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인 </a:t>
            </a:r>
            <a:r>
              <a:rPr lang="ko-KR" altLang="en-US" sz="1800" dirty="0" smtClean="0">
                <a:solidFill>
                  <a:srgbClr val="0000FF"/>
                </a:solidFill>
              </a:rPr>
              <a:t>경우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- Rear Curl Length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       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5895191" y="1710466"/>
            <a:ext cx="4765637" cy="246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Plate Shape Parameters 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smtClean="0">
                <a:solidFill>
                  <a:srgbClr val="FF0000"/>
                </a:solidFill>
              </a:rPr>
              <a:t>Wave pitch </a:t>
            </a:r>
            <a:r>
              <a:rPr lang="ko-KR" altLang="en-US" dirty="0" smtClean="0">
                <a:solidFill>
                  <a:srgbClr val="FF0000"/>
                </a:solidFill>
              </a:rPr>
              <a:t>와</a:t>
            </a:r>
            <a:r>
              <a:rPr lang="en-US" altLang="ko-KR" dirty="0" smtClean="0">
                <a:solidFill>
                  <a:srgbClr val="FF0000"/>
                </a:solidFill>
              </a:rPr>
              <a:t> Phase Angle </a:t>
            </a:r>
            <a:r>
              <a:rPr lang="ko-KR" altLang="en-US" dirty="0" smtClean="0">
                <a:solidFill>
                  <a:srgbClr val="FF0000"/>
                </a:solidFill>
              </a:rPr>
              <a:t>을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제외하고 모든 값이 </a:t>
            </a:r>
            <a:r>
              <a:rPr lang="en-US" altLang="ko-KR" dirty="0" smtClean="0">
                <a:solidFill>
                  <a:srgbClr val="FF0000"/>
                </a:solidFill>
              </a:rPr>
              <a:t>0.0 </a:t>
            </a:r>
            <a:r>
              <a:rPr lang="ko-KR" altLang="en-US" dirty="0" smtClean="0">
                <a:solidFill>
                  <a:srgbClr val="FF0000"/>
                </a:solidFill>
              </a:rPr>
              <a:t>혹은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음수가  입력되면 입력되지 않고 </a:t>
            </a:r>
            <a:r>
              <a:rPr lang="en-US" altLang="ko-KR" dirty="0" smtClean="0">
                <a:solidFill>
                  <a:srgbClr val="FF0000"/>
                </a:solidFill>
              </a:rPr>
              <a:t>Error Message </a:t>
            </a:r>
            <a:r>
              <a:rPr lang="ko-KR" altLang="en-US" dirty="0" smtClean="0">
                <a:solidFill>
                  <a:srgbClr val="FF0000"/>
                </a:solidFill>
              </a:rPr>
              <a:t>를 보이면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됨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1091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Error Check – 3D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817581"/>
            <a:ext cx="3916680" cy="53593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1800" dirty="0" smtClean="0"/>
              <a:t>3D – Flat </a:t>
            </a:r>
          </a:p>
          <a:p>
            <a:pPr marL="0" indent="0"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- Width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Length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Thickness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3D – Edge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Wave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Width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Length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Thickness (mm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left edge wave height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right edge wave height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3D – Center Wave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Width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Length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Thickness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wave height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3D – Single gutter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Width (mm) 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Length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Thickness (mm  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gutter height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           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4159175" y="749309"/>
            <a:ext cx="5135432" cy="5359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3D – Partial gutter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Width (mm) </a:t>
            </a:r>
            <a:r>
              <a:rPr lang="en-US" altLang="ko-KR" sz="1800" dirty="0" smtClean="0">
                <a:solidFill>
                  <a:srgbClr val="0000FF"/>
                </a:solidFill>
              </a:rPr>
              <a:t>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Length (mm) </a:t>
            </a:r>
            <a:r>
              <a:rPr lang="en-US" altLang="ko-KR" sz="1800" dirty="0" smtClean="0">
                <a:solidFill>
                  <a:srgbClr val="0000FF"/>
                </a:solidFill>
              </a:rPr>
              <a:t>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Thickness (mm) </a:t>
            </a:r>
            <a:r>
              <a:rPr lang="en-US" altLang="ko-KR" sz="1800" dirty="0" smtClean="0">
                <a:solidFill>
                  <a:srgbClr val="0000FF"/>
                </a:solidFill>
              </a:rPr>
              <a:t>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Gutter height (mm) </a:t>
            </a:r>
            <a:r>
              <a:rPr lang="en-US" altLang="ko-KR" sz="1800" dirty="0" smtClean="0">
                <a:solidFill>
                  <a:srgbClr val="0000FF"/>
                </a:solidFill>
              </a:rPr>
              <a:t>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Gutter Length (mm) :  </a:t>
            </a:r>
            <a:r>
              <a:rPr lang="en-US" altLang="ko-KR" sz="1800" dirty="0" smtClean="0">
                <a:solidFill>
                  <a:srgbClr val="0000FF"/>
                </a:solidFill>
              </a:rPr>
              <a:t>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3D – Double gutter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Width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Length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Thickness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Head Gutter height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Head Gutter Length (mm) : 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Tail Gutter height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Tail Gutter Length (mm) : 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  <a:r>
              <a:rPr lang="en-US" altLang="ko-KR" sz="1800" dirty="0" smtClean="0"/>
              <a:t>3D – Island gutter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Width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Length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Thickness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Gutter height (mm) :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Gutter position (mm) : 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Gutter longitudinal length (mm) : 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      - Gutter width length (mm) :  0 </a:t>
            </a:r>
            <a:r>
              <a:rPr lang="ko-KR" altLang="en-US" sz="1800" dirty="0" smtClean="0">
                <a:solidFill>
                  <a:srgbClr val="0000FF"/>
                </a:solidFill>
              </a:rPr>
              <a:t>이하</a:t>
            </a:r>
            <a:endParaRPr lang="ko-KR" altLang="en-US" sz="1800" dirty="0"/>
          </a:p>
        </p:txBody>
      </p:sp>
      <p:sp>
        <p:nvSpPr>
          <p:cNvPr id="8" name="직사각형 7"/>
          <p:cNvSpPr/>
          <p:nvPr/>
        </p:nvSpPr>
        <p:spPr>
          <a:xfrm>
            <a:off x="7143079" y="1602889"/>
            <a:ext cx="4765637" cy="246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Plate Shape Parameters 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smtClean="0">
                <a:solidFill>
                  <a:srgbClr val="FF0000"/>
                </a:solidFill>
              </a:rPr>
              <a:t>Wave pitch </a:t>
            </a:r>
            <a:r>
              <a:rPr lang="ko-KR" altLang="en-US" dirty="0" smtClean="0">
                <a:solidFill>
                  <a:srgbClr val="FF0000"/>
                </a:solidFill>
              </a:rPr>
              <a:t>와</a:t>
            </a:r>
            <a:r>
              <a:rPr lang="en-US" altLang="ko-KR" dirty="0" smtClean="0">
                <a:solidFill>
                  <a:srgbClr val="FF0000"/>
                </a:solidFill>
              </a:rPr>
              <a:t> Phase Angle </a:t>
            </a:r>
            <a:r>
              <a:rPr lang="ko-KR" altLang="en-US" dirty="0" smtClean="0">
                <a:solidFill>
                  <a:srgbClr val="FF0000"/>
                </a:solidFill>
              </a:rPr>
              <a:t>을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제외하고 모든 값이 </a:t>
            </a:r>
            <a:r>
              <a:rPr lang="en-US" altLang="ko-KR" dirty="0" smtClean="0">
                <a:solidFill>
                  <a:srgbClr val="FF0000"/>
                </a:solidFill>
              </a:rPr>
              <a:t>0.0 </a:t>
            </a:r>
            <a:r>
              <a:rPr lang="ko-KR" altLang="en-US" dirty="0" smtClean="0">
                <a:solidFill>
                  <a:srgbClr val="FF0000"/>
                </a:solidFill>
              </a:rPr>
              <a:t>혹은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음수가  입력되면 입력되지 않고 </a:t>
            </a:r>
            <a:r>
              <a:rPr lang="en-US" altLang="ko-KR" dirty="0" smtClean="0">
                <a:solidFill>
                  <a:srgbClr val="FF0000"/>
                </a:solidFill>
              </a:rPr>
              <a:t>Error Message </a:t>
            </a:r>
            <a:r>
              <a:rPr lang="ko-KR" altLang="en-US" dirty="0" smtClean="0">
                <a:solidFill>
                  <a:srgbClr val="FF0000"/>
                </a:solidFill>
              </a:rPr>
              <a:t>를 보이면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됨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9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541</Words>
  <Application>Microsoft Office PowerPoint</Application>
  <PresentationFormat>와이드스크린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Error Check – 2D</vt:lpstr>
      <vt:lpstr>Error Check – 3D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Check – 2D</dc:title>
  <dc:creator>CAE_SERVER</dc:creator>
  <cp:lastModifiedBy>CAE_SERVER</cp:lastModifiedBy>
  <cp:revision>6</cp:revision>
  <dcterms:created xsi:type="dcterms:W3CDTF">2016-09-13T09:12:48Z</dcterms:created>
  <dcterms:modified xsi:type="dcterms:W3CDTF">2016-09-13T09:35:34Z</dcterms:modified>
</cp:coreProperties>
</file>