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63A3-6DCF-490A-8760-17637A12E2A5}" type="datetimeFigureOut">
              <a:rPr lang="ko-KR" altLang="en-US" smtClean="0"/>
              <a:t>2016-08-10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3E53-4F90-4569-838B-726573C40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59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63A3-6DCF-490A-8760-17637A12E2A5}" type="datetimeFigureOut">
              <a:rPr lang="ko-KR" altLang="en-US" smtClean="0"/>
              <a:t>2016-08-10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3E53-4F90-4569-838B-726573C40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666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63A3-6DCF-490A-8760-17637A12E2A5}" type="datetimeFigureOut">
              <a:rPr lang="ko-KR" altLang="en-US" smtClean="0"/>
              <a:t>2016-08-10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3E53-4F90-4569-838B-726573C40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63A3-6DCF-490A-8760-17637A12E2A5}" type="datetimeFigureOut">
              <a:rPr lang="ko-KR" altLang="en-US" smtClean="0"/>
              <a:t>2016-08-10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3E53-4F90-4569-838B-726573C40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675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63A3-6DCF-490A-8760-17637A12E2A5}" type="datetimeFigureOut">
              <a:rPr lang="ko-KR" altLang="en-US" smtClean="0"/>
              <a:t>2016-08-10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3E53-4F90-4569-838B-726573C40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25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63A3-6DCF-490A-8760-17637A12E2A5}" type="datetimeFigureOut">
              <a:rPr lang="ko-KR" altLang="en-US" smtClean="0"/>
              <a:t>2016-08-10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3E53-4F90-4569-838B-726573C40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032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63A3-6DCF-490A-8760-17637A12E2A5}" type="datetimeFigureOut">
              <a:rPr lang="ko-KR" altLang="en-US" smtClean="0"/>
              <a:t>2016-08-10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3E53-4F90-4569-838B-726573C40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55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63A3-6DCF-490A-8760-17637A12E2A5}" type="datetimeFigureOut">
              <a:rPr lang="ko-KR" altLang="en-US" smtClean="0"/>
              <a:t>2016-08-10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3E53-4F90-4569-838B-726573C40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17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63A3-6DCF-490A-8760-17637A12E2A5}" type="datetimeFigureOut">
              <a:rPr lang="ko-KR" altLang="en-US" smtClean="0"/>
              <a:t>2016-08-10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3E53-4F90-4569-838B-726573C40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815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63A3-6DCF-490A-8760-17637A12E2A5}" type="datetimeFigureOut">
              <a:rPr lang="ko-KR" altLang="en-US" smtClean="0"/>
              <a:t>2016-08-10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3E53-4F90-4569-838B-726573C40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648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63A3-6DCF-490A-8760-17637A12E2A5}" type="datetimeFigureOut">
              <a:rPr lang="ko-KR" altLang="en-US" smtClean="0"/>
              <a:t>2016-08-10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3E53-4F90-4569-838B-726573C40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540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163A3-6DCF-490A-8760-17637A12E2A5}" type="datetimeFigureOut">
              <a:rPr lang="ko-KR" altLang="en-US" smtClean="0"/>
              <a:t>2016-08-10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A3E53-4F90-4569-838B-726573C40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68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716" y="219489"/>
            <a:ext cx="110464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1. Aspect ratio of width direction </a:t>
            </a:r>
            <a:r>
              <a:rPr lang="ko-KR" altLang="en-US" sz="2000" b="1" dirty="0" smtClean="0"/>
              <a:t>제거 시</a:t>
            </a:r>
            <a:r>
              <a:rPr lang="en-US" altLang="ko-KR" sz="2000" b="1" dirty="0" smtClean="0"/>
              <a:t>(2D) </a:t>
            </a:r>
            <a:r>
              <a:rPr lang="en-US" altLang="ko-KR" sz="2000" b="1" dirty="0" err="1" smtClean="0"/>
              <a:t>Calc</a:t>
            </a:r>
            <a:r>
              <a:rPr lang="en-US" altLang="ko-KR" sz="2000" b="1" dirty="0" smtClean="0"/>
              <a:t> number of elements </a:t>
            </a:r>
            <a:r>
              <a:rPr lang="ko-KR" altLang="en-US" sz="2000" b="1" dirty="0" smtClean="0"/>
              <a:t>계산을 할 수 없음</a:t>
            </a:r>
            <a:endParaRPr lang="ko-KR" altLang="en-US" sz="2000" b="1" dirty="0"/>
          </a:p>
        </p:txBody>
      </p:sp>
      <p:grpSp>
        <p:nvGrpSpPr>
          <p:cNvPr id="11" name="그룹 10"/>
          <p:cNvGrpSpPr/>
          <p:nvPr/>
        </p:nvGrpSpPr>
        <p:grpSpPr>
          <a:xfrm>
            <a:off x="812469" y="1020412"/>
            <a:ext cx="6691267" cy="1779349"/>
            <a:chOff x="1038712" y="1322070"/>
            <a:chExt cx="9801690" cy="23241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8712" y="1322070"/>
              <a:ext cx="4229100" cy="23241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63677" y="1322070"/>
              <a:ext cx="4276725" cy="229552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161536" y="308919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3D</a:t>
              </a:r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63266" y="308919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2D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81566" y="1992228"/>
              <a:ext cx="4012603" cy="27020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2469" y="2933723"/>
            <a:ext cx="5102730" cy="357077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034108" y="4570489"/>
            <a:ext cx="4852809" cy="3142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915199" y="4570489"/>
            <a:ext cx="474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계산식의 변수로 들어가기 때문에 오류 발생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746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716" y="219489"/>
            <a:ext cx="8333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2. Roll Crown</a:t>
            </a:r>
            <a:r>
              <a:rPr lang="ko-KR" altLang="en-US" sz="2000" b="1" dirty="0" smtClean="0"/>
              <a:t>의 </a:t>
            </a:r>
            <a:r>
              <a:rPr lang="en-US" altLang="ko-KR" sz="2000" b="1" dirty="0" smtClean="0"/>
              <a:t>Apply, None</a:t>
            </a:r>
            <a:r>
              <a:rPr lang="ko-KR" altLang="en-US" sz="2000" b="1" dirty="0" smtClean="0"/>
              <a:t>의 변경에 의한 </a:t>
            </a:r>
            <a:r>
              <a:rPr lang="en-US" altLang="ko-KR" sz="2000" b="1" dirty="0" smtClean="0"/>
              <a:t>proc </a:t>
            </a:r>
            <a:r>
              <a:rPr lang="ko-KR" altLang="en-US" sz="2000" b="1" dirty="0" smtClean="0"/>
              <a:t>생성 오류 </a:t>
            </a:r>
            <a:r>
              <a:rPr lang="en-US" altLang="ko-KR" sz="2000" b="1" dirty="0" smtClean="0"/>
              <a:t>(2D, 3D)</a:t>
            </a:r>
            <a:endParaRPr lang="ko-KR" altLang="en-US" sz="2000" b="1" dirty="0"/>
          </a:p>
        </p:txBody>
      </p:sp>
      <p:sp>
        <p:nvSpPr>
          <p:cNvPr id="5" name="직사각형 4"/>
          <p:cNvSpPr/>
          <p:nvPr/>
        </p:nvSpPr>
        <p:spPr>
          <a:xfrm>
            <a:off x="455628" y="756243"/>
            <a:ext cx="1141271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. a4_contact.proc </a:t>
            </a:r>
            <a:r>
              <a:rPr lang="ko-KR" altLang="en-US" sz="1600" dirty="0" smtClean="0">
                <a:solidFill>
                  <a:srgbClr val="FF0000"/>
                </a:solidFill>
              </a:rPr>
              <a:t>변경이 필요 </a:t>
            </a:r>
            <a:r>
              <a:rPr lang="en-US" altLang="ko-KR" sz="1600" dirty="0" smtClean="0">
                <a:solidFill>
                  <a:srgbClr val="FF0000"/>
                </a:solidFill>
              </a:rPr>
              <a:t>(3D, 2D)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-  Roll crown </a:t>
            </a:r>
            <a:r>
              <a:rPr lang="ko-KR" altLang="en-US" sz="1400" dirty="0" smtClean="0">
                <a:solidFill>
                  <a:srgbClr val="FF0000"/>
                </a:solidFill>
              </a:rPr>
              <a:t>값이 </a:t>
            </a:r>
            <a:r>
              <a:rPr lang="en-US" altLang="ko-KR" sz="1400" dirty="0" smtClean="0">
                <a:solidFill>
                  <a:srgbClr val="FF0000"/>
                </a:solidFill>
              </a:rPr>
              <a:t>0</a:t>
            </a:r>
            <a:r>
              <a:rPr lang="ko-KR" altLang="en-US" sz="1400" dirty="0" smtClean="0">
                <a:solidFill>
                  <a:srgbClr val="FF0000"/>
                </a:solidFill>
              </a:rPr>
              <a:t>보다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클때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(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UpperRoll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수 </a:t>
            </a:r>
            <a:r>
              <a:rPr lang="en-US" altLang="ko-KR" sz="1400" dirty="0" smtClean="0">
                <a:solidFill>
                  <a:srgbClr val="FF0000"/>
                </a:solidFill>
              </a:rPr>
              <a:t>4</a:t>
            </a:r>
            <a:r>
              <a:rPr lang="ko-KR" altLang="en-US" sz="1400" dirty="0" smtClean="0">
                <a:solidFill>
                  <a:srgbClr val="FF0000"/>
                </a:solidFill>
              </a:rPr>
              <a:t>개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LowerRoll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수 </a:t>
            </a:r>
            <a:r>
              <a:rPr lang="en-US" altLang="ko-KR" sz="1400" dirty="0" smtClean="0">
                <a:solidFill>
                  <a:srgbClr val="FF0000"/>
                </a:solidFill>
              </a:rPr>
              <a:t>5</a:t>
            </a:r>
            <a:r>
              <a:rPr lang="ko-KR" altLang="en-US" sz="1400" dirty="0" smtClean="0">
                <a:solidFill>
                  <a:srgbClr val="FF0000"/>
                </a:solidFill>
              </a:rPr>
              <a:t>개 라고 하면 </a:t>
            </a:r>
            <a:r>
              <a:rPr lang="en-US" altLang="ko-KR" sz="1400" dirty="0" smtClean="0">
                <a:solidFill>
                  <a:srgbClr val="FF0000"/>
                </a:solidFill>
              </a:rPr>
              <a:t>) </a:t>
            </a:r>
            <a:br>
              <a:rPr lang="en-US" altLang="ko-KR" sz="1400" dirty="0" smtClean="0">
                <a:solidFill>
                  <a:srgbClr val="FF0000"/>
                </a:solidFill>
              </a:rPr>
            </a:br>
            <a:r>
              <a:rPr lang="en-US" altLang="ko-KR" sz="1400" dirty="0" smtClean="0">
                <a:solidFill>
                  <a:srgbClr val="FF0000"/>
                </a:solidFill>
              </a:rPr>
              <a:t>      -&gt; 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flip_surface</a:t>
            </a:r>
            <a:r>
              <a:rPr lang="en-US" altLang="ko-KR" sz="1400" dirty="0" smtClean="0">
                <a:solidFill>
                  <a:srgbClr val="FF0000"/>
                </a:solidFill>
              </a:rPr>
              <a:t>  =&gt; (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UpperRoll</a:t>
            </a:r>
            <a:r>
              <a:rPr lang="ko-KR" altLang="en-US" sz="1400" dirty="0" smtClean="0">
                <a:solidFill>
                  <a:srgbClr val="FF0000"/>
                </a:solidFill>
              </a:rPr>
              <a:t>수 </a:t>
            </a:r>
            <a:r>
              <a:rPr lang="en-US" altLang="ko-KR" sz="1400" dirty="0" smtClean="0">
                <a:solidFill>
                  <a:srgbClr val="FF0000"/>
                </a:solidFill>
              </a:rPr>
              <a:t>+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LowerRoll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수 </a:t>
            </a:r>
            <a:r>
              <a:rPr lang="en-US" altLang="ko-KR" sz="1400" dirty="0" smtClean="0">
                <a:solidFill>
                  <a:srgbClr val="FF0000"/>
                </a:solidFill>
              </a:rPr>
              <a:t>+ 1)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10</a:t>
            </a:r>
          </a:p>
          <a:p>
            <a:endParaRPr lang="en-US" altLang="ko-KR" sz="1400" dirty="0" smtClean="0">
              <a:solidFill>
                <a:srgbClr val="FF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400" dirty="0" smtClean="0">
                <a:solidFill>
                  <a:srgbClr val="FF0000"/>
                </a:solidFill>
              </a:rPr>
              <a:t>Roll crown </a:t>
            </a:r>
            <a:r>
              <a:rPr lang="ko-KR" altLang="en-US" sz="1400" dirty="0" smtClean="0">
                <a:solidFill>
                  <a:srgbClr val="FF0000"/>
                </a:solidFill>
              </a:rPr>
              <a:t>값이 </a:t>
            </a:r>
            <a:r>
              <a:rPr lang="en-US" altLang="ko-KR" sz="1400" dirty="0" smtClean="0">
                <a:solidFill>
                  <a:srgbClr val="FF0000"/>
                </a:solidFill>
              </a:rPr>
              <a:t>0</a:t>
            </a:r>
            <a:r>
              <a:rPr lang="ko-KR" altLang="en-US" sz="1400" dirty="0" smtClean="0">
                <a:solidFill>
                  <a:srgbClr val="FF0000"/>
                </a:solidFill>
              </a:rPr>
              <a:t>보다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작을때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(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UpperRoll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수 </a:t>
            </a:r>
            <a:r>
              <a:rPr lang="en-US" altLang="ko-KR" sz="1400" dirty="0" smtClean="0">
                <a:solidFill>
                  <a:srgbClr val="FF0000"/>
                </a:solidFill>
              </a:rPr>
              <a:t>4</a:t>
            </a:r>
            <a:r>
              <a:rPr lang="ko-KR" altLang="en-US" sz="1400" dirty="0" smtClean="0">
                <a:solidFill>
                  <a:srgbClr val="FF0000"/>
                </a:solidFill>
              </a:rPr>
              <a:t>개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LowerRoll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수 </a:t>
            </a:r>
            <a:r>
              <a:rPr lang="en-US" altLang="ko-KR" sz="1400" dirty="0" smtClean="0">
                <a:solidFill>
                  <a:srgbClr val="FF0000"/>
                </a:solidFill>
              </a:rPr>
              <a:t>5</a:t>
            </a:r>
            <a:r>
              <a:rPr lang="ko-KR" altLang="en-US" sz="1400" dirty="0" smtClean="0">
                <a:solidFill>
                  <a:srgbClr val="FF0000"/>
                </a:solidFill>
              </a:rPr>
              <a:t>개 라고 하면 </a:t>
            </a:r>
            <a:r>
              <a:rPr lang="en-US" altLang="ko-KR" sz="1400" dirty="0" smtClean="0">
                <a:solidFill>
                  <a:srgbClr val="FF0000"/>
                </a:solidFill>
              </a:rPr>
              <a:t>) </a:t>
            </a:r>
            <a:br>
              <a:rPr lang="en-US" altLang="ko-KR" sz="1400" dirty="0" smtClean="0">
                <a:solidFill>
                  <a:srgbClr val="FF0000"/>
                </a:solidFill>
              </a:rPr>
            </a:br>
            <a:r>
              <a:rPr lang="en-US" altLang="ko-KR" sz="1400" dirty="0" smtClean="0">
                <a:solidFill>
                  <a:srgbClr val="FF0000"/>
                </a:solidFill>
              </a:rPr>
              <a:t>   -&gt;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flip_surface</a:t>
            </a:r>
            <a:r>
              <a:rPr lang="en-US" altLang="ko-KR" sz="1400" dirty="0" smtClean="0">
                <a:solidFill>
                  <a:srgbClr val="FF0000"/>
                </a:solidFill>
              </a:rPr>
              <a:t> =&gt;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1,2,3,4,5,6,7,8,9,10 </a:t>
            </a:r>
            <a:r>
              <a:rPr lang="en-US" altLang="ko-KR" sz="1400" dirty="0" smtClean="0">
                <a:solidFill>
                  <a:srgbClr val="FF0000"/>
                </a:solidFill>
              </a:rPr>
              <a:t/>
            </a:r>
            <a:br>
              <a:rPr lang="en-US" altLang="ko-KR" sz="1400" dirty="0" smtClean="0">
                <a:solidFill>
                  <a:srgbClr val="FF0000"/>
                </a:solidFill>
              </a:rPr>
            </a:br>
            <a:r>
              <a:rPr lang="en-US" altLang="ko-KR" sz="1400" dirty="0" smtClean="0">
                <a:solidFill>
                  <a:srgbClr val="FF0000"/>
                </a:solidFill>
              </a:rPr>
              <a:t/>
            </a:r>
            <a:br>
              <a:rPr lang="en-US" altLang="ko-KR" sz="1400" dirty="0" smtClean="0">
                <a:solidFill>
                  <a:srgbClr val="FF0000"/>
                </a:solidFill>
              </a:rPr>
            </a:br>
            <a:r>
              <a:rPr lang="ko-KR" altLang="en-US" sz="1400" dirty="0" smtClean="0">
                <a:solidFill>
                  <a:srgbClr val="FF0000"/>
                </a:solidFill>
              </a:rPr>
              <a:t>위와 같이 출력 하였지만</a:t>
            </a:r>
            <a:r>
              <a:rPr lang="en-US" altLang="ko-KR" sz="1400" dirty="0" smtClean="0">
                <a:solidFill>
                  <a:srgbClr val="FF0000"/>
                </a:solidFill>
              </a:rPr>
              <a:t>, Roll Crown </a:t>
            </a:r>
            <a:r>
              <a:rPr lang="ko-KR" altLang="en-US" sz="1400" dirty="0" smtClean="0">
                <a:solidFill>
                  <a:srgbClr val="FF0000"/>
                </a:solidFill>
              </a:rPr>
              <a:t>값이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두가지로</a:t>
            </a:r>
            <a:r>
              <a:rPr lang="ko-KR" altLang="en-US" sz="1400" dirty="0" smtClean="0">
                <a:solidFill>
                  <a:srgbClr val="FF0000"/>
                </a:solidFill>
              </a:rPr>
              <a:t> 변경되어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둘중</a:t>
            </a:r>
            <a:r>
              <a:rPr lang="ko-KR" altLang="en-US" sz="1400" dirty="0" smtClean="0">
                <a:solidFill>
                  <a:srgbClr val="FF0000"/>
                </a:solidFill>
              </a:rPr>
              <a:t> 하나의 방법으로 표시 해야 함</a:t>
            </a:r>
            <a:r>
              <a:rPr lang="en-US" altLang="ko-KR" sz="1400" dirty="0" smtClean="0">
                <a:solidFill>
                  <a:srgbClr val="FF0000"/>
                </a:solidFill>
              </a:rPr>
              <a:t/>
            </a:r>
            <a:br>
              <a:rPr lang="en-US" altLang="ko-KR" sz="1400" dirty="0" smtClean="0">
                <a:solidFill>
                  <a:srgbClr val="FF0000"/>
                </a:solidFill>
              </a:rPr>
            </a:br>
            <a:endParaRPr lang="ko-KR" altLang="en-US" sz="1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b="26257"/>
          <a:stretch/>
        </p:blipFill>
        <p:spPr bwMode="auto">
          <a:xfrm>
            <a:off x="4294224" y="2632841"/>
            <a:ext cx="7677817" cy="3805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5039024" y="4488539"/>
            <a:ext cx="6122312" cy="19499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189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75</Words>
  <Application>Microsoft Office PowerPoint</Application>
  <PresentationFormat>와이드스크린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Jong Seo Lee</dc:creator>
  <cp:lastModifiedBy>Jong Seo Lee</cp:lastModifiedBy>
  <cp:revision>7</cp:revision>
  <dcterms:created xsi:type="dcterms:W3CDTF">2016-08-10T03:08:44Z</dcterms:created>
  <dcterms:modified xsi:type="dcterms:W3CDTF">2016-08-10T03:23:47Z</dcterms:modified>
</cp:coreProperties>
</file>