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383" r:id="rId2"/>
    <p:sldId id="384" r:id="rId3"/>
    <p:sldId id="385" r:id="rId4"/>
    <p:sldId id="386" r:id="rId5"/>
    <p:sldId id="387" r:id="rId6"/>
    <p:sldId id="389" r:id="rId7"/>
    <p:sldId id="391" r:id="rId8"/>
    <p:sldId id="396" r:id="rId9"/>
    <p:sldId id="397" r:id="rId10"/>
    <p:sldId id="408" r:id="rId11"/>
    <p:sldId id="409" r:id="rId12"/>
    <p:sldId id="399" r:id="rId13"/>
    <p:sldId id="400" r:id="rId14"/>
    <p:sldId id="401" r:id="rId15"/>
    <p:sldId id="402" r:id="rId16"/>
    <p:sldId id="415" r:id="rId17"/>
    <p:sldId id="403" r:id="rId18"/>
    <p:sldId id="430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0FF00"/>
    <a:srgbClr val="FFCCFF"/>
    <a:srgbClr val="FF5050"/>
    <a:srgbClr val="FF66CC"/>
    <a:srgbClr val="FFFFFF"/>
    <a:srgbClr val="FF3300"/>
    <a:srgbClr val="FF7C80"/>
    <a:srgbClr val="0000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94" autoAdjust="0"/>
  </p:normalViewPr>
  <p:slideViewPr>
    <p:cSldViewPr>
      <p:cViewPr varScale="1">
        <p:scale>
          <a:sx n="74" d="100"/>
          <a:sy n="74" d="100"/>
        </p:scale>
        <p:origin x="17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prog%20run%20&#44208;&#44284;%20&#51216;&#44160;_fs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10turn\prog%20run%20&#44208;&#44284;%20&#51216;&#44160;_hg(2)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10turn\prog%20run%20&#44208;&#44284;%20&#51216;&#44160;_hg(2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msung-hyun\Desktop\&#53685;&#54633;%20&#47928;&#49436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10turn\prog%20run%20&#44208;&#44284;%20&#51216;&#44160;_qf(2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10turn\prog%20run%20&#44208;&#44284;%20&#51216;&#44160;_qf(2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msung-hyun\Desktop\&#53685;&#54633;%20&#47928;&#49436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msung-hyun\Desktop\&#53685;&#54633;%20&#47928;&#49436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prog%20run%20&#44208;&#44284;%20&#51216;&#44160;_fs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msung-hyun\Desktop\&#53685;&#54633;%20&#47928;&#4943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10turn\prog%20run%20&#44208;&#44284;%20&#51216;&#44160;_gd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10turn\prog%20run%20&#44208;&#44284;%20&#51216;&#44160;_gd(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msung-hyun\Desktop\&#53685;&#54633;%20&#47928;&#49436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prog%20run%20&#44208;&#44284;%20&#51216;&#44160;_hb(2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prog%20run%20&#44208;&#44284;%20&#51216;&#44160;_hb(2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msung-hyun\Desktop\&#53685;&#54633;%20&#47928;&#49436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r>
              <a:rPr lang="en-US"/>
              <a:t>Height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Prog_Error_Check!$O$9</c:f>
              <c:strCache>
                <c:ptCount val="1"/>
                <c:pt idx="0">
                  <c:v>EH-1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Prog_Error_Check!$O$10:$O$50</c:f>
              <c:numCache>
                <c:formatCode>General</c:formatCode>
                <c:ptCount val="41"/>
                <c:pt idx="0">
                  <c:v>0</c:v>
                </c:pt>
                <c:pt idx="1">
                  <c:v>1.905195298</c:v>
                </c:pt>
                <c:pt idx="2">
                  <c:v>2.1902163639999999</c:v>
                </c:pt>
                <c:pt idx="3">
                  <c:v>-0.43306846399999999</c:v>
                </c:pt>
                <c:pt idx="4">
                  <c:v>-3.3572803210000002</c:v>
                </c:pt>
                <c:pt idx="5">
                  <c:v>-4.8890019679999996</c:v>
                </c:pt>
                <c:pt idx="6">
                  <c:v>-4.791335042</c:v>
                </c:pt>
                <c:pt idx="7">
                  <c:v>-3.6032423800000002</c:v>
                </c:pt>
                <c:pt idx="8">
                  <c:v>-0.98263677100000002</c:v>
                </c:pt>
                <c:pt idx="9">
                  <c:v>0.90957949800000004</c:v>
                </c:pt>
                <c:pt idx="10">
                  <c:v>0.68703792699999999</c:v>
                </c:pt>
                <c:pt idx="11">
                  <c:v>-0.761781343</c:v>
                </c:pt>
                <c:pt idx="12">
                  <c:v>-1.446794661</c:v>
                </c:pt>
                <c:pt idx="13">
                  <c:v>-0.77127034699999997</c:v>
                </c:pt>
                <c:pt idx="14">
                  <c:v>1.1689307739999999</c:v>
                </c:pt>
                <c:pt idx="15">
                  <c:v>3.3561930699999998</c:v>
                </c:pt>
                <c:pt idx="16">
                  <c:v>4.6680269900000004</c:v>
                </c:pt>
                <c:pt idx="17">
                  <c:v>4.7357999509999997</c:v>
                </c:pt>
                <c:pt idx="18">
                  <c:v>4.6064255660000004</c:v>
                </c:pt>
                <c:pt idx="19">
                  <c:v>4.9467782329999999</c:v>
                </c:pt>
                <c:pt idx="20">
                  <c:v>6.2541432480000001</c:v>
                </c:pt>
                <c:pt idx="21">
                  <c:v>8.5386733279999998</c:v>
                </c:pt>
                <c:pt idx="22">
                  <c:v>10.386220120000001</c:v>
                </c:pt>
                <c:pt idx="23">
                  <c:v>11.08707412</c:v>
                </c:pt>
                <c:pt idx="24">
                  <c:v>10.16698392</c:v>
                </c:pt>
                <c:pt idx="25">
                  <c:v>10.30488976</c:v>
                </c:pt>
                <c:pt idx="26">
                  <c:v>11.23816819</c:v>
                </c:pt>
                <c:pt idx="27">
                  <c:v>13.078509199999999</c:v>
                </c:pt>
                <c:pt idx="28">
                  <c:v>15.3278584</c:v>
                </c:pt>
                <c:pt idx="29">
                  <c:v>17.806357649999999</c:v>
                </c:pt>
                <c:pt idx="30">
                  <c:v>19.398898240000001</c:v>
                </c:pt>
                <c:pt idx="31">
                  <c:v>19.63268386</c:v>
                </c:pt>
                <c:pt idx="32">
                  <c:v>19.377988989999999</c:v>
                </c:pt>
                <c:pt idx="33">
                  <c:v>20.470537589999999</c:v>
                </c:pt>
                <c:pt idx="34">
                  <c:v>21.615929489999999</c:v>
                </c:pt>
                <c:pt idx="35">
                  <c:v>22.66639794</c:v>
                </c:pt>
                <c:pt idx="36">
                  <c:v>23.365141489999999</c:v>
                </c:pt>
                <c:pt idx="37">
                  <c:v>22.417399150000001</c:v>
                </c:pt>
                <c:pt idx="38">
                  <c:v>21.490158709999999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63C-4952-B44E-ACB330CA073B}"/>
            </c:ext>
          </c:extLst>
        </c:ser>
        <c:ser>
          <c:idx val="0"/>
          <c:order val="1"/>
          <c:tx>
            <c:strRef>
              <c:f>Prog_Error_Check!$Y$9</c:f>
              <c:strCache>
                <c:ptCount val="1"/>
                <c:pt idx="0">
                  <c:v>EH-2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Prog_Error_Check!$Y$10:$Y$50</c:f>
              <c:numCache>
                <c:formatCode>General</c:formatCode>
                <c:ptCount val="41"/>
                <c:pt idx="0">
                  <c:v>0</c:v>
                </c:pt>
                <c:pt idx="1">
                  <c:v>0.84525830800000001</c:v>
                </c:pt>
                <c:pt idx="2">
                  <c:v>0.71104351300000002</c:v>
                </c:pt>
                <c:pt idx="3">
                  <c:v>-0.40449060599999997</c:v>
                </c:pt>
                <c:pt idx="4">
                  <c:v>-1.8239143929999999</c:v>
                </c:pt>
                <c:pt idx="5">
                  <c:v>-2.6354236379999998</c:v>
                </c:pt>
                <c:pt idx="6">
                  <c:v>-2.4613298829999999</c:v>
                </c:pt>
                <c:pt idx="7">
                  <c:v>-1.3521039319999999</c:v>
                </c:pt>
                <c:pt idx="8">
                  <c:v>0.42691850100000001</c:v>
                </c:pt>
                <c:pt idx="9">
                  <c:v>1.53735201</c:v>
                </c:pt>
                <c:pt idx="10">
                  <c:v>1.224503739</c:v>
                </c:pt>
                <c:pt idx="11">
                  <c:v>-0.15028277900000001</c:v>
                </c:pt>
                <c:pt idx="12">
                  <c:v>-1.709367141</c:v>
                </c:pt>
                <c:pt idx="13">
                  <c:v>-2.3416325699999998</c:v>
                </c:pt>
                <c:pt idx="14">
                  <c:v>-1.5663301199999999</c:v>
                </c:pt>
                <c:pt idx="15">
                  <c:v>0.139608601</c:v>
                </c:pt>
                <c:pt idx="16">
                  <c:v>1.713761149</c:v>
                </c:pt>
                <c:pt idx="17">
                  <c:v>2.405404689</c:v>
                </c:pt>
                <c:pt idx="18">
                  <c:v>2.4347344130000002</c:v>
                </c:pt>
                <c:pt idx="19">
                  <c:v>2.1890621010000002</c:v>
                </c:pt>
                <c:pt idx="20">
                  <c:v>2.3031734070000001</c:v>
                </c:pt>
                <c:pt idx="21">
                  <c:v>3.1544068250000001</c:v>
                </c:pt>
                <c:pt idx="22">
                  <c:v>4.0884230979999998</c:v>
                </c:pt>
                <c:pt idx="23">
                  <c:v>4.2373837889999999</c:v>
                </c:pt>
                <c:pt idx="24">
                  <c:v>3.3736257670000001</c:v>
                </c:pt>
                <c:pt idx="25">
                  <c:v>2.1836592920000002</c:v>
                </c:pt>
                <c:pt idx="26">
                  <c:v>1.6494230059999999</c:v>
                </c:pt>
                <c:pt idx="27">
                  <c:v>1.9205470280000001</c:v>
                </c:pt>
                <c:pt idx="28">
                  <c:v>2.6251517880000002</c:v>
                </c:pt>
                <c:pt idx="29">
                  <c:v>3.3547226499999998</c:v>
                </c:pt>
                <c:pt idx="30">
                  <c:v>3.529854501</c:v>
                </c:pt>
                <c:pt idx="31">
                  <c:v>2.6365333259999999</c:v>
                </c:pt>
                <c:pt idx="32">
                  <c:v>0.87794693400000001</c:v>
                </c:pt>
                <c:pt idx="33">
                  <c:v>-7.9878762000000006E-2</c:v>
                </c:pt>
                <c:pt idx="34">
                  <c:v>0.28854059700000001</c:v>
                </c:pt>
                <c:pt idx="35">
                  <c:v>1.262965227</c:v>
                </c:pt>
                <c:pt idx="36">
                  <c:v>-4.7512218510000004</c:v>
                </c:pt>
                <c:pt idx="37">
                  <c:v>21.733561779999999</c:v>
                </c:pt>
                <c:pt idx="38">
                  <c:v>24.149317360000001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63C-4952-B44E-ACB330CA073B}"/>
            </c:ext>
          </c:extLst>
        </c:ser>
        <c:ser>
          <c:idx val="2"/>
          <c:order val="2"/>
          <c:tx>
            <c:strRef>
              <c:f>Prog_Error_Check!$AI$9</c:f>
              <c:strCache>
                <c:ptCount val="1"/>
                <c:pt idx="0">
                  <c:v>EH-3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Prog_Error_Check!$AI$10:$AI$50</c:f>
              <c:numCache>
                <c:formatCode>General</c:formatCode>
                <c:ptCount val="41"/>
                <c:pt idx="0">
                  <c:v>0</c:v>
                </c:pt>
                <c:pt idx="1">
                  <c:v>1.2399859879999999</c:v>
                </c:pt>
                <c:pt idx="2">
                  <c:v>0.98410078599999995</c:v>
                </c:pt>
                <c:pt idx="3">
                  <c:v>-0.68655180999999998</c:v>
                </c:pt>
                <c:pt idx="4">
                  <c:v>-2.8207758109999999</c:v>
                </c:pt>
                <c:pt idx="5">
                  <c:v>-4.0279928629999997</c:v>
                </c:pt>
                <c:pt idx="6">
                  <c:v>-3.7062029449999998</c:v>
                </c:pt>
                <c:pt idx="7">
                  <c:v>-1.981079869</c:v>
                </c:pt>
                <c:pt idx="8">
                  <c:v>0.66484347899999996</c:v>
                </c:pt>
                <c:pt idx="9">
                  <c:v>2.2556979930000001</c:v>
                </c:pt>
                <c:pt idx="10">
                  <c:v>1.514456104</c:v>
                </c:pt>
                <c:pt idx="11">
                  <c:v>-0.99958084000000003</c:v>
                </c:pt>
                <c:pt idx="12">
                  <c:v>-3.956051784</c:v>
                </c:pt>
                <c:pt idx="13">
                  <c:v>-5.7644110040000003</c:v>
                </c:pt>
                <c:pt idx="14">
                  <c:v>-5.4749882579999998</c:v>
                </c:pt>
                <c:pt idx="15">
                  <c:v>-3.4903442610000002</c:v>
                </c:pt>
                <c:pt idx="16">
                  <c:v>-1.3384330520000001</c:v>
                </c:pt>
                <c:pt idx="17">
                  <c:v>-0.76841037700000003</c:v>
                </c:pt>
                <c:pt idx="18">
                  <c:v>-1.181142774</c:v>
                </c:pt>
                <c:pt idx="19">
                  <c:v>-1.9212141979999999</c:v>
                </c:pt>
                <c:pt idx="20">
                  <c:v>-2.3889982559999998</c:v>
                </c:pt>
                <c:pt idx="21">
                  <c:v>-1.991802721</c:v>
                </c:pt>
                <c:pt idx="22">
                  <c:v>-1.2307706460000001</c:v>
                </c:pt>
                <c:pt idx="23">
                  <c:v>-1.2837198439999999</c:v>
                </c:pt>
                <c:pt idx="24">
                  <c:v>-2.635416754</c:v>
                </c:pt>
                <c:pt idx="25">
                  <c:v>-4.438604443</c:v>
                </c:pt>
                <c:pt idx="26">
                  <c:v>-5.12379813</c:v>
                </c:pt>
                <c:pt idx="27">
                  <c:v>-4.2239817630000003</c:v>
                </c:pt>
                <c:pt idx="28">
                  <c:v>-2.411676618</c:v>
                </c:pt>
                <c:pt idx="29">
                  <c:v>-0.76503587100000003</c:v>
                </c:pt>
                <c:pt idx="30">
                  <c:v>-0.37501263099999999</c:v>
                </c:pt>
                <c:pt idx="31">
                  <c:v>-2.4865273069999998</c:v>
                </c:pt>
                <c:pt idx="32">
                  <c:v>-7.0339656469999996</c:v>
                </c:pt>
                <c:pt idx="33">
                  <c:v>-10.790797919999999</c:v>
                </c:pt>
                <c:pt idx="34">
                  <c:v>-11.66113004</c:v>
                </c:pt>
                <c:pt idx="35">
                  <c:v>-9.1931480590000003</c:v>
                </c:pt>
                <c:pt idx="36">
                  <c:v>-1.224377582</c:v>
                </c:pt>
                <c:pt idx="37">
                  <c:v>-25.340813690000001</c:v>
                </c:pt>
                <c:pt idx="38">
                  <c:v>-27.099592560000001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63C-4952-B44E-ACB330CA073B}"/>
            </c:ext>
          </c:extLst>
        </c:ser>
        <c:ser>
          <c:idx val="3"/>
          <c:order val="3"/>
          <c:tx>
            <c:strRef>
              <c:f>Prog_Error_Check!$AS$9</c:f>
              <c:strCache>
                <c:ptCount val="1"/>
                <c:pt idx="0">
                  <c:v>EH-4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Prog_Error_Check!$AS$10:$AS$50</c:f>
              <c:numCache>
                <c:formatCode>General</c:formatCode>
                <c:ptCount val="41"/>
                <c:pt idx="0">
                  <c:v>0</c:v>
                </c:pt>
                <c:pt idx="1">
                  <c:v>1.0172229E-2</c:v>
                </c:pt>
                <c:pt idx="2">
                  <c:v>0.567063757</c:v>
                </c:pt>
                <c:pt idx="3">
                  <c:v>1.380414118</c:v>
                </c:pt>
                <c:pt idx="4">
                  <c:v>1.937528948</c:v>
                </c:pt>
                <c:pt idx="5">
                  <c:v>1.894066721</c:v>
                </c:pt>
                <c:pt idx="6">
                  <c:v>1.275291494</c:v>
                </c:pt>
                <c:pt idx="7">
                  <c:v>0.55401006100000005</c:v>
                </c:pt>
                <c:pt idx="8">
                  <c:v>-7.2695244000000006E-2</c:v>
                </c:pt>
                <c:pt idx="9">
                  <c:v>-0.57578196599999998</c:v>
                </c:pt>
                <c:pt idx="10">
                  <c:v>0.279975535</c:v>
                </c:pt>
                <c:pt idx="11">
                  <c:v>2.7385959230000001</c:v>
                </c:pt>
                <c:pt idx="12">
                  <c:v>5.0637497250000001</c:v>
                </c:pt>
                <c:pt idx="13">
                  <c:v>6.0338537890000001</c:v>
                </c:pt>
                <c:pt idx="14">
                  <c:v>5.8036666329999997</c:v>
                </c:pt>
                <c:pt idx="15">
                  <c:v>4.4619936009999996</c:v>
                </c:pt>
                <c:pt idx="16">
                  <c:v>1.850383243</c:v>
                </c:pt>
                <c:pt idx="17">
                  <c:v>-0.28538128400000001</c:v>
                </c:pt>
                <c:pt idx="18">
                  <c:v>-0.75282532300000005</c:v>
                </c:pt>
                <c:pt idx="19">
                  <c:v>-0.363488388</c:v>
                </c:pt>
                <c:pt idx="20">
                  <c:v>0.22544310400000001</c:v>
                </c:pt>
                <c:pt idx="21">
                  <c:v>0.74199234199999997</c:v>
                </c:pt>
                <c:pt idx="22">
                  <c:v>0.84784477800000002</c:v>
                </c:pt>
                <c:pt idx="23">
                  <c:v>0.70193696900000002</c:v>
                </c:pt>
                <c:pt idx="24">
                  <c:v>1.2366455270000001</c:v>
                </c:pt>
                <c:pt idx="25">
                  <c:v>2.5122703089999998</c:v>
                </c:pt>
                <c:pt idx="26">
                  <c:v>2.414416508</c:v>
                </c:pt>
                <c:pt idx="27">
                  <c:v>0.92310511900000003</c:v>
                </c:pt>
                <c:pt idx="28">
                  <c:v>-0.39910457199999999</c:v>
                </c:pt>
                <c:pt idx="29">
                  <c:v>-1.268017127</c:v>
                </c:pt>
                <c:pt idx="30">
                  <c:v>-1.7405941949999999</c:v>
                </c:pt>
                <c:pt idx="31">
                  <c:v>-0.53634512300000003</c:v>
                </c:pt>
                <c:pt idx="32">
                  <c:v>3.2012209390000002</c:v>
                </c:pt>
                <c:pt idx="33">
                  <c:v>6.6239999020000004</c:v>
                </c:pt>
                <c:pt idx="34">
                  <c:v>7.9202834319999997</c:v>
                </c:pt>
                <c:pt idx="35">
                  <c:v>6.20747143</c:v>
                </c:pt>
                <c:pt idx="36">
                  <c:v>5.2366642450000001</c:v>
                </c:pt>
                <c:pt idx="37">
                  <c:v>2.3318676420000002</c:v>
                </c:pt>
                <c:pt idx="38">
                  <c:v>0.54990973499999996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63C-4952-B44E-ACB330CA073B}"/>
            </c:ext>
          </c:extLst>
        </c:ser>
        <c:ser>
          <c:idx val="4"/>
          <c:order val="4"/>
          <c:tx>
            <c:strRef>
              <c:f>Prog_Error_Check!$BC$9</c:f>
              <c:strCache>
                <c:ptCount val="1"/>
                <c:pt idx="0">
                  <c:v>EH-5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Prog_Error_Check!$BC$10:$BC$50</c:f>
              <c:numCache>
                <c:formatCode>General</c:formatCode>
                <c:ptCount val="41"/>
                <c:pt idx="0">
                  <c:v>0</c:v>
                </c:pt>
                <c:pt idx="1">
                  <c:v>-0.42954857000000002</c:v>
                </c:pt>
                <c:pt idx="2">
                  <c:v>-0.63787344300000004</c:v>
                </c:pt>
                <c:pt idx="3">
                  <c:v>-0.49357046900000001</c:v>
                </c:pt>
                <c:pt idx="4">
                  <c:v>-0.13933323</c:v>
                </c:pt>
                <c:pt idx="5">
                  <c:v>0.28422761200000002</c:v>
                </c:pt>
                <c:pt idx="6">
                  <c:v>0.46692978499999999</c:v>
                </c:pt>
                <c:pt idx="7">
                  <c:v>0.29543703599999999</c:v>
                </c:pt>
                <c:pt idx="8">
                  <c:v>-0.115085821</c:v>
                </c:pt>
                <c:pt idx="9">
                  <c:v>-0.44556066599999999</c:v>
                </c:pt>
                <c:pt idx="10">
                  <c:v>-0.38464105999999998</c:v>
                </c:pt>
                <c:pt idx="11">
                  <c:v>-0.104576557</c:v>
                </c:pt>
                <c:pt idx="12">
                  <c:v>0.69753364600000001</c:v>
                </c:pt>
                <c:pt idx="13">
                  <c:v>1.5171681299999999</c:v>
                </c:pt>
                <c:pt idx="14">
                  <c:v>1.786588777</c:v>
                </c:pt>
                <c:pt idx="15">
                  <c:v>1.4392646309999999</c:v>
                </c:pt>
                <c:pt idx="16">
                  <c:v>1.0223875250000001</c:v>
                </c:pt>
                <c:pt idx="17">
                  <c:v>1.387360419</c:v>
                </c:pt>
                <c:pt idx="18">
                  <c:v>1.666007961</c:v>
                </c:pt>
                <c:pt idx="19">
                  <c:v>1.887902416</c:v>
                </c:pt>
                <c:pt idx="20">
                  <c:v>1.943834863</c:v>
                </c:pt>
                <c:pt idx="21">
                  <c:v>1.7290394419999999</c:v>
                </c:pt>
                <c:pt idx="22">
                  <c:v>1.3264678539999999</c:v>
                </c:pt>
                <c:pt idx="23">
                  <c:v>1.186252471</c:v>
                </c:pt>
                <c:pt idx="24">
                  <c:v>1.557429897</c:v>
                </c:pt>
                <c:pt idx="25">
                  <c:v>1.8952917650000001</c:v>
                </c:pt>
                <c:pt idx="26">
                  <c:v>2.5510203379999998</c:v>
                </c:pt>
                <c:pt idx="27">
                  <c:v>3.0188063430000001</c:v>
                </c:pt>
                <c:pt idx="28">
                  <c:v>2.8074938039999999</c:v>
                </c:pt>
                <c:pt idx="29">
                  <c:v>2.466057556</c:v>
                </c:pt>
                <c:pt idx="30">
                  <c:v>2.3837973720000001</c:v>
                </c:pt>
                <c:pt idx="31">
                  <c:v>2.6952839860000002</c:v>
                </c:pt>
                <c:pt idx="32">
                  <c:v>3.1779301850000001</c:v>
                </c:pt>
                <c:pt idx="33">
                  <c:v>3.7766362839999998</c:v>
                </c:pt>
                <c:pt idx="34">
                  <c:v>4.1488597890000003</c:v>
                </c:pt>
                <c:pt idx="35">
                  <c:v>3.727923562</c:v>
                </c:pt>
                <c:pt idx="36">
                  <c:v>3.218111328</c:v>
                </c:pt>
                <c:pt idx="37">
                  <c:v>2.9904439630000001</c:v>
                </c:pt>
                <c:pt idx="38">
                  <c:v>2.6953437899999999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63C-4952-B44E-ACB330CA073B}"/>
            </c:ext>
          </c:extLst>
        </c:ser>
        <c:ser>
          <c:idx val="5"/>
          <c:order val="5"/>
          <c:tx>
            <c:v>EH-6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Prog_Error_Check!$O$51:$O$89</c:f>
              <c:numCache>
                <c:formatCode>General</c:formatCode>
                <c:ptCount val="39"/>
                <c:pt idx="0">
                  <c:v>0</c:v>
                </c:pt>
                <c:pt idx="1">
                  <c:v>-0.32113633499999999</c:v>
                </c:pt>
                <c:pt idx="2">
                  <c:v>-0.37308182000000001</c:v>
                </c:pt>
                <c:pt idx="3">
                  <c:v>-9.8510448E-2</c:v>
                </c:pt>
                <c:pt idx="4">
                  <c:v>0.35680591099999998</c:v>
                </c:pt>
                <c:pt idx="5">
                  <c:v>0.68229344999999997</c:v>
                </c:pt>
                <c:pt idx="6">
                  <c:v>0.74764922599999994</c:v>
                </c:pt>
                <c:pt idx="7">
                  <c:v>0.48999654500000001</c:v>
                </c:pt>
                <c:pt idx="8">
                  <c:v>-5.0807827999999999E-2</c:v>
                </c:pt>
                <c:pt idx="9">
                  <c:v>-0.390195866</c:v>
                </c:pt>
                <c:pt idx="10">
                  <c:v>-0.36566237000000001</c:v>
                </c:pt>
                <c:pt idx="11">
                  <c:v>-0.21323304800000001</c:v>
                </c:pt>
                <c:pt idx="12">
                  <c:v>-0.100237482</c:v>
                </c:pt>
                <c:pt idx="13">
                  <c:v>3.4040009999999998E-3</c:v>
                </c:pt>
                <c:pt idx="14">
                  <c:v>-5.9938808000000003E-2</c:v>
                </c:pt>
                <c:pt idx="15">
                  <c:v>-0.24015752100000001</c:v>
                </c:pt>
                <c:pt idx="16">
                  <c:v>-0.11208301699999999</c:v>
                </c:pt>
                <c:pt idx="17">
                  <c:v>0.212501305</c:v>
                </c:pt>
                <c:pt idx="18">
                  <c:v>0.38072872499999999</c:v>
                </c:pt>
                <c:pt idx="19">
                  <c:v>0.36437671900000002</c:v>
                </c:pt>
                <c:pt idx="20">
                  <c:v>0.22264242400000001</c:v>
                </c:pt>
                <c:pt idx="21">
                  <c:v>-4.8808882999999997E-2</c:v>
                </c:pt>
                <c:pt idx="22">
                  <c:v>-0.190544982</c:v>
                </c:pt>
                <c:pt idx="23">
                  <c:v>-2.4075374E-2</c:v>
                </c:pt>
                <c:pt idx="24">
                  <c:v>0.25243291299999998</c:v>
                </c:pt>
                <c:pt idx="25">
                  <c:v>0.46942942199999999</c:v>
                </c:pt>
                <c:pt idx="26">
                  <c:v>0.62729145600000003</c:v>
                </c:pt>
                <c:pt idx="27">
                  <c:v>0.85493611199999997</c:v>
                </c:pt>
                <c:pt idx="28">
                  <c:v>0.89192354399999996</c:v>
                </c:pt>
                <c:pt idx="29">
                  <c:v>0.70522774200000005</c:v>
                </c:pt>
                <c:pt idx="30">
                  <c:v>0.49894922600000002</c:v>
                </c:pt>
                <c:pt idx="31">
                  <c:v>0.29724468599999998</c:v>
                </c:pt>
                <c:pt idx="32">
                  <c:v>5.2862449999999998E-2</c:v>
                </c:pt>
                <c:pt idx="33">
                  <c:v>-0.118687505</c:v>
                </c:pt>
                <c:pt idx="34">
                  <c:v>-11.37579925</c:v>
                </c:pt>
                <c:pt idx="35">
                  <c:v>-11.12281224</c:v>
                </c:pt>
                <c:pt idx="36">
                  <c:v>13.766235849999999</c:v>
                </c:pt>
                <c:pt idx="37">
                  <c:v>15.99420714</c:v>
                </c:pt>
                <c:pt idx="38">
                  <c:v>18.212990390000002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863C-4952-B44E-ACB330CA0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908576"/>
        <c:axId val="312909136"/>
      </c:scatterChart>
      <c:valAx>
        <c:axId val="31290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Central Path(turn)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2909136"/>
        <c:crosses val="autoZero"/>
        <c:crossBetween val="midCat"/>
      </c:valAx>
      <c:valAx>
        <c:axId val="31290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Height(mm)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2908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r>
              <a:rPr lang="en-US"/>
              <a:t>Height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Prog_Error_Check!$O$9</c:f>
              <c:strCache>
                <c:ptCount val="1"/>
                <c:pt idx="0">
                  <c:v>EH-1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Prog_Error_Check!$O$10:$O$50</c:f>
              <c:numCache>
                <c:formatCode>General</c:formatCode>
                <c:ptCount val="41"/>
                <c:pt idx="0">
                  <c:v>0</c:v>
                </c:pt>
                <c:pt idx="1">
                  <c:v>-0.562925228</c:v>
                </c:pt>
                <c:pt idx="2">
                  <c:v>-0.50582737</c:v>
                </c:pt>
                <c:pt idx="3">
                  <c:v>4.6612374999999998E-2</c:v>
                </c:pt>
                <c:pt idx="4">
                  <c:v>0.43316019300000003</c:v>
                </c:pt>
                <c:pt idx="5">
                  <c:v>0.13537785199999999</c:v>
                </c:pt>
                <c:pt idx="6">
                  <c:v>-0.54189256799999996</c:v>
                </c:pt>
                <c:pt idx="7">
                  <c:v>-0.88666705800000001</c:v>
                </c:pt>
                <c:pt idx="8">
                  <c:v>-2.235605085</c:v>
                </c:pt>
                <c:pt idx="9">
                  <c:v>-2.8557217540000002</c:v>
                </c:pt>
                <c:pt idx="10">
                  <c:v>-3.297354141</c:v>
                </c:pt>
                <c:pt idx="11">
                  <c:v>-3.1006637430000001</c:v>
                </c:pt>
                <c:pt idx="12">
                  <c:v>-3.2831392340000001</c:v>
                </c:pt>
                <c:pt idx="13">
                  <c:v>-3.4865164000000002</c:v>
                </c:pt>
                <c:pt idx="14">
                  <c:v>-4.0024357540000004</c:v>
                </c:pt>
                <c:pt idx="15">
                  <c:v>-4.4681529019999999</c:v>
                </c:pt>
                <c:pt idx="16">
                  <c:v>-5.26596288</c:v>
                </c:pt>
                <c:pt idx="17">
                  <c:v>-5.8049397349999996</c:v>
                </c:pt>
                <c:pt idx="18">
                  <c:v>-5.4061883130000004</c:v>
                </c:pt>
                <c:pt idx="19">
                  <c:v>-5.514673535</c:v>
                </c:pt>
                <c:pt idx="20">
                  <c:v>-5.0425919300000004</c:v>
                </c:pt>
                <c:pt idx="21">
                  <c:v>-4.3968186710000001</c:v>
                </c:pt>
                <c:pt idx="22">
                  <c:v>-3.496704077</c:v>
                </c:pt>
                <c:pt idx="23">
                  <c:v>-2.4217879519999999</c:v>
                </c:pt>
                <c:pt idx="24">
                  <c:v>-1.319993725</c:v>
                </c:pt>
                <c:pt idx="25">
                  <c:v>0.76522825299999997</c:v>
                </c:pt>
                <c:pt idx="26">
                  <c:v>0.93153442099999995</c:v>
                </c:pt>
                <c:pt idx="27">
                  <c:v>-0.83444696299999999</c:v>
                </c:pt>
                <c:pt idx="28">
                  <c:v>-3.2084996380000002</c:v>
                </c:pt>
                <c:pt idx="29">
                  <c:v>-5.4992874010000001</c:v>
                </c:pt>
                <c:pt idx="30">
                  <c:v>-7.3310247190000002</c:v>
                </c:pt>
                <c:pt idx="31">
                  <c:v>-7.6687868190000001</c:v>
                </c:pt>
                <c:pt idx="32">
                  <c:v>-7.2850789029999996</c:v>
                </c:pt>
                <c:pt idx="33">
                  <c:v>-6.4262509659999996</c:v>
                </c:pt>
                <c:pt idx="34">
                  <c:v>-5.7167889709999997</c:v>
                </c:pt>
                <c:pt idx="35">
                  <c:v>-5.7795367229999997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046-4D4F-83D5-1A3CD2270225}"/>
            </c:ext>
          </c:extLst>
        </c:ser>
        <c:ser>
          <c:idx val="0"/>
          <c:order val="1"/>
          <c:tx>
            <c:strRef>
              <c:f>Prog_Error_Check!$Y$9</c:f>
              <c:strCache>
                <c:ptCount val="1"/>
                <c:pt idx="0">
                  <c:v>EH-2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Prog_Error_Check!$Y$10:$Y$50</c:f>
              <c:numCache>
                <c:formatCode>General</c:formatCode>
                <c:ptCount val="41"/>
                <c:pt idx="0">
                  <c:v>0</c:v>
                </c:pt>
                <c:pt idx="1">
                  <c:v>-2.3101841000000001E-2</c:v>
                </c:pt>
                <c:pt idx="2">
                  <c:v>0.310757124</c:v>
                </c:pt>
                <c:pt idx="3">
                  <c:v>0.80259545300000001</c:v>
                </c:pt>
                <c:pt idx="4">
                  <c:v>1.1948364010000001</c:v>
                </c:pt>
                <c:pt idx="5">
                  <c:v>1.330400993</c:v>
                </c:pt>
                <c:pt idx="6">
                  <c:v>1.1917871010000001</c:v>
                </c:pt>
                <c:pt idx="7">
                  <c:v>0.953550644</c:v>
                </c:pt>
                <c:pt idx="8">
                  <c:v>0.73814718400000001</c:v>
                </c:pt>
                <c:pt idx="9">
                  <c:v>1.034248053</c:v>
                </c:pt>
                <c:pt idx="10">
                  <c:v>1.872493285</c:v>
                </c:pt>
                <c:pt idx="11">
                  <c:v>2.8761228769999998</c:v>
                </c:pt>
                <c:pt idx="12">
                  <c:v>3.6110896110000001</c:v>
                </c:pt>
                <c:pt idx="13">
                  <c:v>4.0597476400000003</c:v>
                </c:pt>
                <c:pt idx="14">
                  <c:v>4.4058659459999996</c:v>
                </c:pt>
                <c:pt idx="15">
                  <c:v>5.0683757329999999</c:v>
                </c:pt>
                <c:pt idx="16">
                  <c:v>5.9559047710000002</c:v>
                </c:pt>
                <c:pt idx="17">
                  <c:v>6.6694851069999999</c:v>
                </c:pt>
                <c:pt idx="18">
                  <c:v>7.3470916300000004</c:v>
                </c:pt>
                <c:pt idx="19">
                  <c:v>8.1544758470000005</c:v>
                </c:pt>
                <c:pt idx="20">
                  <c:v>8.8695539239999999</c:v>
                </c:pt>
                <c:pt idx="21">
                  <c:v>9.1831120459999998</c:v>
                </c:pt>
                <c:pt idx="22">
                  <c:v>9.3512206469999999</c:v>
                </c:pt>
                <c:pt idx="23">
                  <c:v>9.5742132410000007</c:v>
                </c:pt>
                <c:pt idx="24">
                  <c:v>9.9158570160000004</c:v>
                </c:pt>
                <c:pt idx="25">
                  <c:v>10.713743170000001</c:v>
                </c:pt>
                <c:pt idx="26">
                  <c:v>11.621865469999999</c:v>
                </c:pt>
                <c:pt idx="27">
                  <c:v>12.30518582</c:v>
                </c:pt>
                <c:pt idx="28">
                  <c:v>12.63668537</c:v>
                </c:pt>
                <c:pt idx="29">
                  <c:v>12.54820825</c:v>
                </c:pt>
                <c:pt idx="30">
                  <c:v>12.5249694</c:v>
                </c:pt>
                <c:pt idx="31">
                  <c:v>12.959331560000001</c:v>
                </c:pt>
                <c:pt idx="32">
                  <c:v>13.280487279999999</c:v>
                </c:pt>
                <c:pt idx="33">
                  <c:v>13.398654820000001</c:v>
                </c:pt>
                <c:pt idx="34">
                  <c:v>13.36918367</c:v>
                </c:pt>
                <c:pt idx="35">
                  <c:v>13.28744305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046-4D4F-83D5-1A3CD2270225}"/>
            </c:ext>
          </c:extLst>
        </c:ser>
        <c:ser>
          <c:idx val="2"/>
          <c:order val="2"/>
          <c:tx>
            <c:strRef>
              <c:f>Prog_Error_Check!$AI$9</c:f>
              <c:strCache>
                <c:ptCount val="1"/>
                <c:pt idx="0">
                  <c:v>EH-3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Prog_Error_Check!$AI$10:$AI$50</c:f>
              <c:numCache>
                <c:formatCode>General</c:formatCode>
                <c:ptCount val="41"/>
                <c:pt idx="0">
                  <c:v>0</c:v>
                </c:pt>
                <c:pt idx="1">
                  <c:v>1.7075072E-2</c:v>
                </c:pt>
                <c:pt idx="2">
                  <c:v>0.19598620899999999</c:v>
                </c:pt>
                <c:pt idx="3">
                  <c:v>0.433285274</c:v>
                </c:pt>
                <c:pt idx="4">
                  <c:v>0.58707277700000005</c:v>
                </c:pt>
                <c:pt idx="5">
                  <c:v>0.56847778900000001</c:v>
                </c:pt>
                <c:pt idx="6">
                  <c:v>0.39097140200000002</c:v>
                </c:pt>
                <c:pt idx="7">
                  <c:v>0.125730963</c:v>
                </c:pt>
                <c:pt idx="8">
                  <c:v>-0.112868229</c:v>
                </c:pt>
                <c:pt idx="9">
                  <c:v>-8.4674705000000003E-2</c:v>
                </c:pt>
                <c:pt idx="10">
                  <c:v>0.209754684</c:v>
                </c:pt>
                <c:pt idx="11">
                  <c:v>0.57789018299999995</c:v>
                </c:pt>
                <c:pt idx="12">
                  <c:v>0.83348646900000001</c:v>
                </c:pt>
                <c:pt idx="13">
                  <c:v>0.84471927899999999</c:v>
                </c:pt>
                <c:pt idx="14">
                  <c:v>0.62963787800000004</c:v>
                </c:pt>
                <c:pt idx="15">
                  <c:v>0.35081951900000002</c:v>
                </c:pt>
                <c:pt idx="16">
                  <c:v>0.14902222200000001</c:v>
                </c:pt>
                <c:pt idx="17">
                  <c:v>2.3620855999999999E-2</c:v>
                </c:pt>
                <c:pt idx="18">
                  <c:v>1.0618888E-2</c:v>
                </c:pt>
                <c:pt idx="19">
                  <c:v>1.9887291000000001E-2</c:v>
                </c:pt>
                <c:pt idx="20">
                  <c:v>-7.2879390000000002E-3</c:v>
                </c:pt>
                <c:pt idx="21">
                  <c:v>-6.6280647999999998E-2</c:v>
                </c:pt>
                <c:pt idx="22">
                  <c:v>-0.14224779900000001</c:v>
                </c:pt>
                <c:pt idx="23">
                  <c:v>-7.1642919999999999E-2</c:v>
                </c:pt>
                <c:pt idx="24">
                  <c:v>0.13286030300000001</c:v>
                </c:pt>
                <c:pt idx="25">
                  <c:v>0.33220563400000003</c:v>
                </c:pt>
                <c:pt idx="26">
                  <c:v>0.38935697499999999</c:v>
                </c:pt>
                <c:pt idx="27">
                  <c:v>0.31115437600000001</c:v>
                </c:pt>
                <c:pt idx="28">
                  <c:v>0.23303557999999999</c:v>
                </c:pt>
                <c:pt idx="29">
                  <c:v>0.196735616</c:v>
                </c:pt>
                <c:pt idx="30">
                  <c:v>0.24244231499999999</c:v>
                </c:pt>
                <c:pt idx="31">
                  <c:v>0.45391035099999999</c:v>
                </c:pt>
                <c:pt idx="32">
                  <c:v>0.67698086000000002</c:v>
                </c:pt>
                <c:pt idx="33">
                  <c:v>0.76300258300000001</c:v>
                </c:pt>
                <c:pt idx="34">
                  <c:v>0.69683921900000001</c:v>
                </c:pt>
                <c:pt idx="35">
                  <c:v>0.50273447999999998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046-4D4F-83D5-1A3CD2270225}"/>
            </c:ext>
          </c:extLst>
        </c:ser>
        <c:ser>
          <c:idx val="3"/>
          <c:order val="3"/>
          <c:tx>
            <c:strRef>
              <c:f>Prog_Error_Check!$AS$9</c:f>
              <c:strCache>
                <c:ptCount val="1"/>
                <c:pt idx="0">
                  <c:v>EH-4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Prog_Error_Check!$AS$10:$AS$50</c:f>
              <c:numCache>
                <c:formatCode>General</c:formatCode>
                <c:ptCount val="41"/>
                <c:pt idx="0">
                  <c:v>0</c:v>
                </c:pt>
                <c:pt idx="1">
                  <c:v>2.5770635E-2</c:v>
                </c:pt>
                <c:pt idx="2">
                  <c:v>7.8721693999999995E-2</c:v>
                </c:pt>
                <c:pt idx="3">
                  <c:v>0.12815774099999999</c:v>
                </c:pt>
                <c:pt idx="4">
                  <c:v>0.14462413099999999</c:v>
                </c:pt>
                <c:pt idx="5">
                  <c:v>0.12091616500000001</c:v>
                </c:pt>
                <c:pt idx="6">
                  <c:v>7.0703346E-2</c:v>
                </c:pt>
                <c:pt idx="7">
                  <c:v>1.1695413999999999E-2</c:v>
                </c:pt>
                <c:pt idx="8">
                  <c:v>-3.7687443000000001E-2</c:v>
                </c:pt>
                <c:pt idx="9">
                  <c:v>-1.3391017999999999E-2</c:v>
                </c:pt>
                <c:pt idx="10">
                  <c:v>7.8046160000000003E-2</c:v>
                </c:pt>
                <c:pt idx="11">
                  <c:v>0.15612088299999999</c:v>
                </c:pt>
                <c:pt idx="12">
                  <c:v>0.15293553300000001</c:v>
                </c:pt>
                <c:pt idx="13">
                  <c:v>7.6675759999999996E-2</c:v>
                </c:pt>
                <c:pt idx="14">
                  <c:v>-6.4160759999999997E-3</c:v>
                </c:pt>
                <c:pt idx="15">
                  <c:v>-2.4352063E-2</c:v>
                </c:pt>
                <c:pt idx="16">
                  <c:v>4.9874039000000002E-2</c:v>
                </c:pt>
                <c:pt idx="17">
                  <c:v>0.18662875300000001</c:v>
                </c:pt>
                <c:pt idx="18">
                  <c:v>0.305729688</c:v>
                </c:pt>
                <c:pt idx="19">
                  <c:v>0.33129177799999998</c:v>
                </c:pt>
                <c:pt idx="20">
                  <c:v>0.27764409499999998</c:v>
                </c:pt>
                <c:pt idx="21">
                  <c:v>0.179253097</c:v>
                </c:pt>
                <c:pt idx="22">
                  <c:v>8.2955578000000002E-2</c:v>
                </c:pt>
                <c:pt idx="23">
                  <c:v>3.0602249000000002E-2</c:v>
                </c:pt>
                <c:pt idx="24">
                  <c:v>-3.3245089999999998E-3</c:v>
                </c:pt>
                <c:pt idx="25">
                  <c:v>-8.9776541000000001E-2</c:v>
                </c:pt>
                <c:pt idx="26">
                  <c:v>-0.23179946700000001</c:v>
                </c:pt>
                <c:pt idx="27">
                  <c:v>-0.358889136</c:v>
                </c:pt>
                <c:pt idx="28">
                  <c:v>-0.39184210800000002</c:v>
                </c:pt>
                <c:pt idx="29">
                  <c:v>-0.32614809099999997</c:v>
                </c:pt>
                <c:pt idx="30">
                  <c:v>-0.21413259900000001</c:v>
                </c:pt>
                <c:pt idx="31">
                  <c:v>-9.2839115999999999E-2</c:v>
                </c:pt>
                <c:pt idx="32">
                  <c:v>-3.5248984999999997E-2</c:v>
                </c:pt>
                <c:pt idx="33">
                  <c:v>-8.3048570000000002E-2</c:v>
                </c:pt>
                <c:pt idx="34">
                  <c:v>-0.206544647</c:v>
                </c:pt>
                <c:pt idx="35">
                  <c:v>-0.37783033399999999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F046-4D4F-83D5-1A3CD2270225}"/>
            </c:ext>
          </c:extLst>
        </c:ser>
        <c:ser>
          <c:idx val="4"/>
          <c:order val="4"/>
          <c:tx>
            <c:strRef>
              <c:f>Prog_Error_Check!$BC$9</c:f>
              <c:strCache>
                <c:ptCount val="1"/>
                <c:pt idx="0">
                  <c:v>EH-5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Prog_Error_Check!$BC$10:$BC$50</c:f>
              <c:numCache>
                <c:formatCode>General</c:formatCode>
                <c:ptCount val="41"/>
                <c:pt idx="0">
                  <c:v>0</c:v>
                </c:pt>
                <c:pt idx="1">
                  <c:v>3.8375871999999998E-2</c:v>
                </c:pt>
                <c:pt idx="2">
                  <c:v>8.8048557999999999E-2</c:v>
                </c:pt>
                <c:pt idx="3">
                  <c:v>0.122361151</c:v>
                </c:pt>
                <c:pt idx="4">
                  <c:v>0.123373433</c:v>
                </c:pt>
                <c:pt idx="5">
                  <c:v>9.2073292000000001E-2</c:v>
                </c:pt>
                <c:pt idx="6">
                  <c:v>4.5990900000000001E-2</c:v>
                </c:pt>
                <c:pt idx="7">
                  <c:v>1.5121889999999999E-3</c:v>
                </c:pt>
                <c:pt idx="8">
                  <c:v>-1.5119824E-2</c:v>
                </c:pt>
                <c:pt idx="9">
                  <c:v>2.3659471000000001E-2</c:v>
                </c:pt>
                <c:pt idx="10">
                  <c:v>9.1145929000000001E-2</c:v>
                </c:pt>
                <c:pt idx="11">
                  <c:v>0.143703846</c:v>
                </c:pt>
                <c:pt idx="12">
                  <c:v>0.15301896500000001</c:v>
                </c:pt>
                <c:pt idx="13">
                  <c:v>0.12297588600000001</c:v>
                </c:pt>
                <c:pt idx="14">
                  <c:v>7.3741159000000001E-2</c:v>
                </c:pt>
                <c:pt idx="15">
                  <c:v>3.4033839000000003E-2</c:v>
                </c:pt>
                <c:pt idx="16">
                  <c:v>1.8813678E-2</c:v>
                </c:pt>
                <c:pt idx="17">
                  <c:v>3.4869068000000003E-2</c:v>
                </c:pt>
                <c:pt idx="18">
                  <c:v>6.9647065999999994E-2</c:v>
                </c:pt>
                <c:pt idx="19">
                  <c:v>7.5949424000000001E-2</c:v>
                </c:pt>
                <c:pt idx="20">
                  <c:v>5.5541005999999997E-2</c:v>
                </c:pt>
                <c:pt idx="21">
                  <c:v>3.0816713999999999E-2</c:v>
                </c:pt>
                <c:pt idx="22">
                  <c:v>2.7874152999999999E-2</c:v>
                </c:pt>
                <c:pt idx="23">
                  <c:v>6.9429653999999993E-2</c:v>
                </c:pt>
                <c:pt idx="24">
                  <c:v>0.132256806</c:v>
                </c:pt>
                <c:pt idx="25">
                  <c:v>0.14155848500000001</c:v>
                </c:pt>
                <c:pt idx="26">
                  <c:v>7.5648361999999997E-2</c:v>
                </c:pt>
                <c:pt idx="27">
                  <c:v>-5.1235969999999997E-3</c:v>
                </c:pt>
                <c:pt idx="28">
                  <c:v>-4.1494702000000001E-2</c:v>
                </c:pt>
                <c:pt idx="29">
                  <c:v>-2.1534345999999999E-2</c:v>
                </c:pt>
                <c:pt idx="30">
                  <c:v>3.3841156999999997E-2</c:v>
                </c:pt>
                <c:pt idx="31">
                  <c:v>0.100040511</c:v>
                </c:pt>
                <c:pt idx="32">
                  <c:v>0.136500501</c:v>
                </c:pt>
                <c:pt idx="33">
                  <c:v>0.122021821</c:v>
                </c:pt>
                <c:pt idx="34">
                  <c:v>6.8399422000000001E-2</c:v>
                </c:pt>
                <c:pt idx="35">
                  <c:v>-2.7278769000000001E-2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F046-4D4F-83D5-1A3CD2270225}"/>
            </c:ext>
          </c:extLst>
        </c:ser>
        <c:ser>
          <c:idx val="5"/>
          <c:order val="5"/>
          <c:tx>
            <c:v>EH-6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Prog_Error_Check!$O$52:$O$87</c:f>
              <c:numCache>
                <c:formatCode>General</c:formatCode>
                <c:ptCount val="36"/>
                <c:pt idx="0">
                  <c:v>0</c:v>
                </c:pt>
                <c:pt idx="1">
                  <c:v>3.9164437000000003E-2</c:v>
                </c:pt>
                <c:pt idx="2">
                  <c:v>-4.3063059000000001E-2</c:v>
                </c:pt>
                <c:pt idx="3">
                  <c:v>-0.19835904500000001</c:v>
                </c:pt>
                <c:pt idx="4">
                  <c:v>-0.33877892100000001</c:v>
                </c:pt>
                <c:pt idx="5">
                  <c:v>-0.39013592000000002</c:v>
                </c:pt>
                <c:pt idx="6">
                  <c:v>-0.33652821500000002</c:v>
                </c:pt>
                <c:pt idx="7">
                  <c:v>-0.211570745</c:v>
                </c:pt>
                <c:pt idx="8">
                  <c:v>-5.8710495000000001E-2</c:v>
                </c:pt>
                <c:pt idx="9">
                  <c:v>6.3582719999999999E-3</c:v>
                </c:pt>
                <c:pt idx="10">
                  <c:v>-4.4786600000000003E-2</c:v>
                </c:pt>
                <c:pt idx="11">
                  <c:v>-0.161244518</c:v>
                </c:pt>
                <c:pt idx="12">
                  <c:v>-0.26896168500000001</c:v>
                </c:pt>
                <c:pt idx="13">
                  <c:v>-0.30162402399999999</c:v>
                </c:pt>
                <c:pt idx="14">
                  <c:v>-0.26630889000000002</c:v>
                </c:pt>
                <c:pt idx="15">
                  <c:v>-0.21326272099999999</c:v>
                </c:pt>
                <c:pt idx="16">
                  <c:v>-0.18612577999999999</c:v>
                </c:pt>
                <c:pt idx="17">
                  <c:v>-0.182556464</c:v>
                </c:pt>
                <c:pt idx="18">
                  <c:v>-0.19429755800000001</c:v>
                </c:pt>
                <c:pt idx="19">
                  <c:v>-0.195089647</c:v>
                </c:pt>
                <c:pt idx="20">
                  <c:v>-0.187990607</c:v>
                </c:pt>
                <c:pt idx="21">
                  <c:v>-0.18069351</c:v>
                </c:pt>
                <c:pt idx="22">
                  <c:v>-0.17569903100000001</c:v>
                </c:pt>
                <c:pt idx="23">
                  <c:v>-0.19471332199999999</c:v>
                </c:pt>
                <c:pt idx="24">
                  <c:v>-0.236479776</c:v>
                </c:pt>
                <c:pt idx="25">
                  <c:v>-0.27751125199999999</c:v>
                </c:pt>
                <c:pt idx="26">
                  <c:v>-0.29155818700000002</c:v>
                </c:pt>
                <c:pt idx="27">
                  <c:v>-0.27282726099999999</c:v>
                </c:pt>
                <c:pt idx="28">
                  <c:v>-0.23657831700000001</c:v>
                </c:pt>
                <c:pt idx="29">
                  <c:v>-0.20738461499999999</c:v>
                </c:pt>
                <c:pt idx="30">
                  <c:v>-0.20262223900000001</c:v>
                </c:pt>
                <c:pt idx="31">
                  <c:v>-0.22611221400000001</c:v>
                </c:pt>
                <c:pt idx="32">
                  <c:v>-0.265309568</c:v>
                </c:pt>
                <c:pt idx="33">
                  <c:v>-0.30287032800000002</c:v>
                </c:pt>
                <c:pt idx="34">
                  <c:v>-0.31929037999999998</c:v>
                </c:pt>
                <c:pt idx="35">
                  <c:v>-0.32689466299999997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F046-4D4F-83D5-1A3CD2270225}"/>
            </c:ext>
          </c:extLst>
        </c:ser>
        <c:ser>
          <c:idx val="6"/>
          <c:order val="6"/>
          <c:tx>
            <c:v>EH-7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Prog_Error_Check!$Y$52:$Y$87</c:f>
              <c:numCache>
                <c:formatCode>General</c:formatCode>
                <c:ptCount val="36"/>
                <c:pt idx="0">
                  <c:v>0</c:v>
                </c:pt>
                <c:pt idx="1">
                  <c:v>-1.098641E-3</c:v>
                </c:pt>
                <c:pt idx="2">
                  <c:v>0.13167376</c:v>
                </c:pt>
                <c:pt idx="3">
                  <c:v>0.32104929799999998</c:v>
                </c:pt>
                <c:pt idx="4">
                  <c:v>0.46419286599999998</c:v>
                </c:pt>
                <c:pt idx="5">
                  <c:v>0.491155281</c:v>
                </c:pt>
                <c:pt idx="6">
                  <c:v>0.40676925899999999</c:v>
                </c:pt>
                <c:pt idx="7">
                  <c:v>0.26047308400000002</c:v>
                </c:pt>
                <c:pt idx="8">
                  <c:v>0.124804383</c:v>
                </c:pt>
                <c:pt idx="9">
                  <c:v>0.114602075</c:v>
                </c:pt>
                <c:pt idx="10">
                  <c:v>0.20952823500000001</c:v>
                </c:pt>
                <c:pt idx="11">
                  <c:v>0.34026147499999998</c:v>
                </c:pt>
                <c:pt idx="12">
                  <c:v>0.440917858</c:v>
                </c:pt>
                <c:pt idx="13">
                  <c:v>0.46336851600000001</c:v>
                </c:pt>
                <c:pt idx="14">
                  <c:v>0.430494759</c:v>
                </c:pt>
                <c:pt idx="15">
                  <c:v>0.40496360399999998</c:v>
                </c:pt>
                <c:pt idx="16">
                  <c:v>0.41534677399999997</c:v>
                </c:pt>
                <c:pt idx="17">
                  <c:v>0.45010109500000001</c:v>
                </c:pt>
                <c:pt idx="18">
                  <c:v>0.50091224000000001</c:v>
                </c:pt>
                <c:pt idx="19">
                  <c:v>0.544313351</c:v>
                </c:pt>
                <c:pt idx="20">
                  <c:v>0.58263108799999996</c:v>
                </c:pt>
                <c:pt idx="21">
                  <c:v>0.61536785500000002</c:v>
                </c:pt>
                <c:pt idx="22">
                  <c:v>0.63382683399999995</c:v>
                </c:pt>
                <c:pt idx="23">
                  <c:v>0.644311309</c:v>
                </c:pt>
                <c:pt idx="24">
                  <c:v>0.64437731200000004</c:v>
                </c:pt>
                <c:pt idx="25">
                  <c:v>0.63786409499999996</c:v>
                </c:pt>
                <c:pt idx="26">
                  <c:v>0.63165228799999995</c:v>
                </c:pt>
                <c:pt idx="27">
                  <c:v>0.63766059200000003</c:v>
                </c:pt>
                <c:pt idx="28">
                  <c:v>0.66148368599999996</c:v>
                </c:pt>
                <c:pt idx="29">
                  <c:v>0.69303603300000005</c:v>
                </c:pt>
                <c:pt idx="30">
                  <c:v>0.71359914000000002</c:v>
                </c:pt>
                <c:pt idx="31">
                  <c:v>0.75052918999999996</c:v>
                </c:pt>
                <c:pt idx="32">
                  <c:v>0.930029361</c:v>
                </c:pt>
                <c:pt idx="33">
                  <c:v>1.212674072</c:v>
                </c:pt>
                <c:pt idx="34">
                  <c:v>1.4661503849999999</c:v>
                </c:pt>
                <c:pt idx="35">
                  <c:v>1.537007426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F046-4D4F-83D5-1A3CD2270225}"/>
            </c:ext>
          </c:extLst>
        </c:ser>
        <c:ser>
          <c:idx val="7"/>
          <c:order val="7"/>
          <c:tx>
            <c:v>EH-8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Prog_Error_Check!$AI$52:$AI$87</c:f>
              <c:numCache>
                <c:formatCode>General</c:formatCode>
                <c:ptCount val="36"/>
                <c:pt idx="0">
                  <c:v>0</c:v>
                </c:pt>
                <c:pt idx="1">
                  <c:v>-4.8608593999999998E-2</c:v>
                </c:pt>
                <c:pt idx="2">
                  <c:v>-6.9712864999999999E-2</c:v>
                </c:pt>
                <c:pt idx="3">
                  <c:v>-5.3091251999999999E-2</c:v>
                </c:pt>
                <c:pt idx="4">
                  <c:v>-1.2654721000000001E-2</c:v>
                </c:pt>
                <c:pt idx="5">
                  <c:v>2.3959537999999999E-2</c:v>
                </c:pt>
                <c:pt idx="6">
                  <c:v>3.1250806999999999E-2</c:v>
                </c:pt>
                <c:pt idx="7">
                  <c:v>3.1051220000000001E-3</c:v>
                </c:pt>
                <c:pt idx="8">
                  <c:v>-8.0853268000000006E-2</c:v>
                </c:pt>
                <c:pt idx="9">
                  <c:v>-0.160830572</c:v>
                </c:pt>
                <c:pt idx="10">
                  <c:v>-0.17185644799999999</c:v>
                </c:pt>
                <c:pt idx="11">
                  <c:v>-0.11742986</c:v>
                </c:pt>
                <c:pt idx="12">
                  <c:v>-2.625941E-2</c:v>
                </c:pt>
                <c:pt idx="13">
                  <c:v>3.7952496000000002E-2</c:v>
                </c:pt>
                <c:pt idx="14">
                  <c:v>1.8779536999999999E-2</c:v>
                </c:pt>
                <c:pt idx="15">
                  <c:v>-0.102450311</c:v>
                </c:pt>
                <c:pt idx="16">
                  <c:v>-0.27900557199999998</c:v>
                </c:pt>
                <c:pt idx="17">
                  <c:v>-0.45658930800000003</c:v>
                </c:pt>
                <c:pt idx="18">
                  <c:v>-0.55640434599999999</c:v>
                </c:pt>
                <c:pt idx="19">
                  <c:v>-0.60615517399999996</c:v>
                </c:pt>
                <c:pt idx="20">
                  <c:v>-0.64902834300000001</c:v>
                </c:pt>
                <c:pt idx="21">
                  <c:v>-0.689032753</c:v>
                </c:pt>
                <c:pt idx="22">
                  <c:v>-0.72856752499999999</c:v>
                </c:pt>
                <c:pt idx="23">
                  <c:v>-0.71178280400000005</c:v>
                </c:pt>
                <c:pt idx="24">
                  <c:v>-0.56660581200000004</c:v>
                </c:pt>
                <c:pt idx="25">
                  <c:v>-0.36113821400000001</c:v>
                </c:pt>
                <c:pt idx="26">
                  <c:v>-0.26178174300000001</c:v>
                </c:pt>
                <c:pt idx="27">
                  <c:v>-0.33642633300000002</c:v>
                </c:pt>
                <c:pt idx="28">
                  <c:v>-0.52243774399999998</c:v>
                </c:pt>
                <c:pt idx="29">
                  <c:v>-0.70939225299999997</c:v>
                </c:pt>
                <c:pt idx="30">
                  <c:v>-0.81156428899999999</c:v>
                </c:pt>
                <c:pt idx="31">
                  <c:v>-0.82206158200000001</c:v>
                </c:pt>
                <c:pt idx="32">
                  <c:v>-0.88284249199999998</c:v>
                </c:pt>
                <c:pt idx="33">
                  <c:v>-1.0232906070000001</c:v>
                </c:pt>
                <c:pt idx="34">
                  <c:v>-1.185479983</c:v>
                </c:pt>
                <c:pt idx="35">
                  <c:v>-1.277750035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F046-4D4F-83D5-1A3CD2270225}"/>
            </c:ext>
          </c:extLst>
        </c:ser>
        <c:ser>
          <c:idx val="8"/>
          <c:order val="8"/>
          <c:tx>
            <c:v>EH-9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Prog_Error_Check!$AU$52:$AU$87</c:f>
              <c:numCache>
                <c:formatCode>General</c:formatCode>
                <c:ptCount val="36"/>
                <c:pt idx="0">
                  <c:v>0</c:v>
                </c:pt>
                <c:pt idx="1">
                  <c:v>0.50922808399999997</c:v>
                </c:pt>
                <c:pt idx="2">
                  <c:v>2.0716775479999998</c:v>
                </c:pt>
                <c:pt idx="3">
                  <c:v>3.761382459</c:v>
                </c:pt>
                <c:pt idx="4">
                  <c:v>4.5903380609999997</c:v>
                </c:pt>
                <c:pt idx="5">
                  <c:v>4.0840989170000004</c:v>
                </c:pt>
                <c:pt idx="6">
                  <c:v>2.4743195880000002</c:v>
                </c:pt>
                <c:pt idx="7">
                  <c:v>0.45986859400000002</c:v>
                </c:pt>
                <c:pt idx="8">
                  <c:v>-1.00837613</c:v>
                </c:pt>
                <c:pt idx="9">
                  <c:v>-0.19748616399999999</c:v>
                </c:pt>
                <c:pt idx="10">
                  <c:v>2.4430718140000001</c:v>
                </c:pt>
                <c:pt idx="11">
                  <c:v>5.4739510579999999</c:v>
                </c:pt>
                <c:pt idx="12">
                  <c:v>7.7351967239999997</c:v>
                </c:pt>
                <c:pt idx="13">
                  <c:v>9.1388215450000008</c:v>
                </c:pt>
                <c:pt idx="14">
                  <c:v>10.13266499</c:v>
                </c:pt>
                <c:pt idx="15">
                  <c:v>11.478606259999999</c:v>
                </c:pt>
                <c:pt idx="16">
                  <c:v>13.173003769999999</c:v>
                </c:pt>
                <c:pt idx="17">
                  <c:v>14.94761808</c:v>
                </c:pt>
                <c:pt idx="18">
                  <c:v>17.655703930000001</c:v>
                </c:pt>
                <c:pt idx="19">
                  <c:v>21.26845724</c:v>
                </c:pt>
                <c:pt idx="20">
                  <c:v>25.026856739999999</c:v>
                </c:pt>
                <c:pt idx="21">
                  <c:v>28.41433323</c:v>
                </c:pt>
                <c:pt idx="22">
                  <c:v>31.284348770000001</c:v>
                </c:pt>
                <c:pt idx="23">
                  <c:v>34.429355690000001</c:v>
                </c:pt>
                <c:pt idx="24">
                  <c:v>38.529523169999997</c:v>
                </c:pt>
                <c:pt idx="25">
                  <c:v>43.115343580000001</c:v>
                </c:pt>
                <c:pt idx="26">
                  <c:v>46.339685670000001</c:v>
                </c:pt>
                <c:pt idx="27">
                  <c:v>47.287651740000001</c:v>
                </c:pt>
                <c:pt idx="28">
                  <c:v>46.529220250000002</c:v>
                </c:pt>
                <c:pt idx="29">
                  <c:v>45.22627147</c:v>
                </c:pt>
                <c:pt idx="30">
                  <c:v>44.676742339999997</c:v>
                </c:pt>
                <c:pt idx="31">
                  <c:v>45.637648560000002</c:v>
                </c:pt>
                <c:pt idx="32">
                  <c:v>47.192761760000003</c:v>
                </c:pt>
                <c:pt idx="33">
                  <c:v>48.453774770000003</c:v>
                </c:pt>
                <c:pt idx="34">
                  <c:v>48.864952199999998</c:v>
                </c:pt>
                <c:pt idx="35">
                  <c:v>47.373663120000003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F046-4D4F-83D5-1A3CD2270225}"/>
            </c:ext>
          </c:extLst>
        </c:ser>
        <c:ser>
          <c:idx val="9"/>
          <c:order val="9"/>
          <c:tx>
            <c:v>EH-10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Prog_Error_Check!$BC$52:$BC$87</c:f>
              <c:numCache>
                <c:formatCode>General</c:formatCode>
                <c:ptCount val="36"/>
                <c:pt idx="0">
                  <c:v>0</c:v>
                </c:pt>
                <c:pt idx="1">
                  <c:v>-2.9215579999999999E-3</c:v>
                </c:pt>
                <c:pt idx="2">
                  <c:v>-2.2807759E-2</c:v>
                </c:pt>
                <c:pt idx="3">
                  <c:v>-4.9360890999999997E-2</c:v>
                </c:pt>
                <c:pt idx="4">
                  <c:v>-7.0061756000000003E-2</c:v>
                </c:pt>
                <c:pt idx="5">
                  <c:v>-7.4145984999999998E-2</c:v>
                </c:pt>
                <c:pt idx="6">
                  <c:v>-5.9715209999999998E-2</c:v>
                </c:pt>
                <c:pt idx="7">
                  <c:v>-3.1982353999999998E-2</c:v>
                </c:pt>
                <c:pt idx="8">
                  <c:v>2.3234250000000001E-3</c:v>
                </c:pt>
                <c:pt idx="9">
                  <c:v>2.4592537000000001E-2</c:v>
                </c:pt>
                <c:pt idx="10">
                  <c:v>2.2961896999999998E-2</c:v>
                </c:pt>
                <c:pt idx="11">
                  <c:v>2.9244459999999998E-3</c:v>
                </c:pt>
                <c:pt idx="12">
                  <c:v>-1.7540719E-2</c:v>
                </c:pt>
                <c:pt idx="13">
                  <c:v>-2.1983800000000001E-2</c:v>
                </c:pt>
                <c:pt idx="14">
                  <c:v>-1.3743696999999999E-2</c:v>
                </c:pt>
                <c:pt idx="15">
                  <c:v>6.1106699999999997E-4</c:v>
                </c:pt>
                <c:pt idx="16">
                  <c:v>1.6514386999999998E-2</c:v>
                </c:pt>
                <c:pt idx="17">
                  <c:v>4.2103982999999998E-2</c:v>
                </c:pt>
                <c:pt idx="18">
                  <c:v>6.4688862E-2</c:v>
                </c:pt>
                <c:pt idx="19">
                  <c:v>7.2706333999999997E-2</c:v>
                </c:pt>
                <c:pt idx="20">
                  <c:v>7.4682416000000001E-2</c:v>
                </c:pt>
                <c:pt idx="21">
                  <c:v>8.1540694999999996E-2</c:v>
                </c:pt>
                <c:pt idx="22">
                  <c:v>0.10438464</c:v>
                </c:pt>
                <c:pt idx="23">
                  <c:v>0.14187456800000001</c:v>
                </c:pt>
                <c:pt idx="24">
                  <c:v>0.16157603200000001</c:v>
                </c:pt>
                <c:pt idx="25">
                  <c:v>0.129628518</c:v>
                </c:pt>
                <c:pt idx="26">
                  <c:v>7.9130111000000003E-2</c:v>
                </c:pt>
                <c:pt idx="27">
                  <c:v>6.1123745E-2</c:v>
                </c:pt>
                <c:pt idx="28">
                  <c:v>8.4694607000000005E-2</c:v>
                </c:pt>
                <c:pt idx="29">
                  <c:v>0.13516940899999999</c:v>
                </c:pt>
                <c:pt idx="30">
                  <c:v>0.18993306099999999</c:v>
                </c:pt>
                <c:pt idx="31">
                  <c:v>0.221887473</c:v>
                </c:pt>
                <c:pt idx="32">
                  <c:v>0.22014671499999999</c:v>
                </c:pt>
                <c:pt idx="33">
                  <c:v>0.193871144</c:v>
                </c:pt>
                <c:pt idx="34">
                  <c:v>0.158678395</c:v>
                </c:pt>
                <c:pt idx="35">
                  <c:v>0.133569415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F046-4D4F-83D5-1A3CD2270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604768"/>
        <c:axId val="314605328"/>
      </c:scatterChart>
      <c:valAx>
        <c:axId val="314604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Central Path(turn)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4605328"/>
        <c:crosses val="autoZero"/>
        <c:crossBetween val="midCat"/>
      </c:valAx>
      <c:valAx>
        <c:axId val="31460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Height(mm)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4604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096867457154992"/>
          <c:y val="0.11749992554634843"/>
          <c:w val="0.23226681951298941"/>
          <c:h val="0.808519910414350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r>
              <a:rPr lang="en-US"/>
              <a:t>Radial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Prog_Error_Check!$N$9</c:f>
              <c:strCache>
                <c:ptCount val="1"/>
                <c:pt idx="0">
                  <c:v>Er-1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Prog_Error_Check!$N$10:$N$50</c:f>
              <c:numCache>
                <c:formatCode>General</c:formatCode>
                <c:ptCount val="41"/>
                <c:pt idx="0">
                  <c:v>-0.33597175099999999</c:v>
                </c:pt>
                <c:pt idx="1">
                  <c:v>-0.169583663</c:v>
                </c:pt>
                <c:pt idx="2">
                  <c:v>-0.20542802900000001</c:v>
                </c:pt>
                <c:pt idx="3">
                  <c:v>-0.25658910400000001</c:v>
                </c:pt>
                <c:pt idx="4">
                  <c:v>-0.34889341899999998</c:v>
                </c:pt>
                <c:pt idx="5">
                  <c:v>-0.264725824</c:v>
                </c:pt>
                <c:pt idx="6">
                  <c:v>-5.3318230000000001E-2</c:v>
                </c:pt>
                <c:pt idx="7">
                  <c:v>-0.23200911900000001</c:v>
                </c:pt>
                <c:pt idx="8">
                  <c:v>0.13034398</c:v>
                </c:pt>
                <c:pt idx="9">
                  <c:v>1.2754074</c:v>
                </c:pt>
                <c:pt idx="10">
                  <c:v>1.1295508889999999</c:v>
                </c:pt>
                <c:pt idx="11">
                  <c:v>0.58562453699999995</c:v>
                </c:pt>
                <c:pt idx="12">
                  <c:v>-0.366555613</c:v>
                </c:pt>
                <c:pt idx="13">
                  <c:v>-0.79781437200000005</c:v>
                </c:pt>
                <c:pt idx="14">
                  <c:v>-0.43264325300000001</c:v>
                </c:pt>
                <c:pt idx="15">
                  <c:v>0.50837768500000002</c:v>
                </c:pt>
                <c:pt idx="16">
                  <c:v>2.3446519270000001</c:v>
                </c:pt>
                <c:pt idx="17">
                  <c:v>3.1197320789999998</c:v>
                </c:pt>
                <c:pt idx="18">
                  <c:v>2.4328396190000001</c:v>
                </c:pt>
                <c:pt idx="19">
                  <c:v>0.63522045299999996</c:v>
                </c:pt>
                <c:pt idx="20">
                  <c:v>-1.0831759379999999</c:v>
                </c:pt>
                <c:pt idx="21">
                  <c:v>-2.4194659710000002</c:v>
                </c:pt>
                <c:pt idx="22">
                  <c:v>-2.3724568879999999</c:v>
                </c:pt>
                <c:pt idx="23">
                  <c:v>-1.0691562859999999</c:v>
                </c:pt>
                <c:pt idx="24">
                  <c:v>1.0062954369999999</c:v>
                </c:pt>
                <c:pt idx="25">
                  <c:v>1.8639677690000001</c:v>
                </c:pt>
                <c:pt idx="26">
                  <c:v>1.148437669</c:v>
                </c:pt>
                <c:pt idx="27">
                  <c:v>-7.1746819000000003E-2</c:v>
                </c:pt>
                <c:pt idx="28">
                  <c:v>-1.3538463030000001</c:v>
                </c:pt>
                <c:pt idx="29">
                  <c:v>-1.466623585</c:v>
                </c:pt>
                <c:pt idx="30">
                  <c:v>-0.49010890699999998</c:v>
                </c:pt>
                <c:pt idx="31">
                  <c:v>-0.50410425199999997</c:v>
                </c:pt>
                <c:pt idx="32">
                  <c:v>-0.90175255399999998</c:v>
                </c:pt>
                <c:pt idx="33">
                  <c:v>-1.643214025</c:v>
                </c:pt>
                <c:pt idx="34">
                  <c:v>-1.786057043</c:v>
                </c:pt>
                <c:pt idx="35">
                  <c:v>0.49227521899999999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44F-4975-B517-34D0306CF2B7}"/>
            </c:ext>
          </c:extLst>
        </c:ser>
        <c:ser>
          <c:idx val="0"/>
          <c:order val="1"/>
          <c:tx>
            <c:strRef>
              <c:f>Prog_Error_Check!$X$9</c:f>
              <c:strCache>
                <c:ptCount val="1"/>
                <c:pt idx="0">
                  <c:v>Er-2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Prog_Error_Check!$X$10:$X$50</c:f>
              <c:numCache>
                <c:formatCode>General</c:formatCode>
                <c:ptCount val="41"/>
                <c:pt idx="0">
                  <c:v>6.0620544999999998E-2</c:v>
                </c:pt>
                <c:pt idx="1">
                  <c:v>-2.001512E-3</c:v>
                </c:pt>
                <c:pt idx="2">
                  <c:v>-4.8894230000000004E-3</c:v>
                </c:pt>
                <c:pt idx="3">
                  <c:v>4.0288925000000003E-2</c:v>
                </c:pt>
                <c:pt idx="4">
                  <c:v>5.0255360999999998E-2</c:v>
                </c:pt>
                <c:pt idx="5">
                  <c:v>2.7083940000000001E-2</c:v>
                </c:pt>
                <c:pt idx="6">
                  <c:v>-5.3675912999999999E-2</c:v>
                </c:pt>
                <c:pt idx="7">
                  <c:v>-0.18046886300000001</c:v>
                </c:pt>
                <c:pt idx="8">
                  <c:v>-0.30478412999999999</c:v>
                </c:pt>
                <c:pt idx="9">
                  <c:v>-0.34036251499999998</c:v>
                </c:pt>
                <c:pt idx="10">
                  <c:v>-0.549627694</c:v>
                </c:pt>
                <c:pt idx="11">
                  <c:v>-0.76597705999999999</c:v>
                </c:pt>
                <c:pt idx="12">
                  <c:v>-0.77310390200000001</c:v>
                </c:pt>
                <c:pt idx="13">
                  <c:v>-0.64494938400000001</c:v>
                </c:pt>
                <c:pt idx="14">
                  <c:v>-0.57088968900000003</c:v>
                </c:pt>
                <c:pt idx="15">
                  <c:v>-0.53415893199999998</c:v>
                </c:pt>
                <c:pt idx="16">
                  <c:v>-0.57518649300000002</c:v>
                </c:pt>
                <c:pt idx="17">
                  <c:v>-0.64339092099999995</c:v>
                </c:pt>
                <c:pt idx="18">
                  <c:v>-0.69635651799999998</c:v>
                </c:pt>
                <c:pt idx="19">
                  <c:v>-0.81192647900000003</c:v>
                </c:pt>
                <c:pt idx="20">
                  <c:v>-0.84682820700000005</c:v>
                </c:pt>
                <c:pt idx="21">
                  <c:v>-0.74381179500000005</c:v>
                </c:pt>
                <c:pt idx="22">
                  <c:v>-0.68509435299999999</c:v>
                </c:pt>
                <c:pt idx="23">
                  <c:v>-0.83336964700000005</c:v>
                </c:pt>
                <c:pt idx="24">
                  <c:v>-0.82588737599999995</c:v>
                </c:pt>
                <c:pt idx="25">
                  <c:v>-0.53255769799999997</c:v>
                </c:pt>
                <c:pt idx="26">
                  <c:v>-0.31156980099999998</c:v>
                </c:pt>
                <c:pt idx="27">
                  <c:v>-6.8328979999999997E-2</c:v>
                </c:pt>
                <c:pt idx="28">
                  <c:v>0.31752968199999998</c:v>
                </c:pt>
                <c:pt idx="29">
                  <c:v>0.56345273299999998</c:v>
                </c:pt>
                <c:pt idx="30">
                  <c:v>0.51577964200000004</c:v>
                </c:pt>
                <c:pt idx="31">
                  <c:v>0.27620433300000002</c:v>
                </c:pt>
                <c:pt idx="32">
                  <c:v>3.0304002E-2</c:v>
                </c:pt>
                <c:pt idx="33">
                  <c:v>-4.2275627000000003E-2</c:v>
                </c:pt>
                <c:pt idx="34">
                  <c:v>0.12704795899999999</c:v>
                </c:pt>
                <c:pt idx="35">
                  <c:v>6.2740596999999995E-2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44F-4975-B517-34D0306CF2B7}"/>
            </c:ext>
          </c:extLst>
        </c:ser>
        <c:ser>
          <c:idx val="3"/>
          <c:order val="2"/>
          <c:tx>
            <c:strRef>
              <c:f>Prog_Error_Check!$AH$9</c:f>
              <c:strCache>
                <c:ptCount val="1"/>
                <c:pt idx="0">
                  <c:v>Er-3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Prog_Error_Check!$AH$10:$AH$50</c:f>
              <c:numCache>
                <c:formatCode>General</c:formatCode>
                <c:ptCount val="41"/>
                <c:pt idx="0">
                  <c:v>-8.265316E-3</c:v>
                </c:pt>
                <c:pt idx="1">
                  <c:v>-1.2348256E-2</c:v>
                </c:pt>
                <c:pt idx="2">
                  <c:v>-1.4216299999999999E-3</c:v>
                </c:pt>
                <c:pt idx="3">
                  <c:v>-5.4705400000000005E-4</c:v>
                </c:pt>
                <c:pt idx="4" formatCode="0.00E+00">
                  <c:v>-7.651166E-3</c:v>
                </c:pt>
                <c:pt idx="5">
                  <c:v>-3.589563E-3</c:v>
                </c:pt>
                <c:pt idx="6">
                  <c:v>1.3515732000000001E-2</c:v>
                </c:pt>
                <c:pt idx="7">
                  <c:v>2.9397797999999999E-2</c:v>
                </c:pt>
                <c:pt idx="8">
                  <c:v>9.7434535000000003E-2</c:v>
                </c:pt>
                <c:pt idx="9">
                  <c:v>0.15374685299999999</c:v>
                </c:pt>
                <c:pt idx="10">
                  <c:v>7.1020527999999999E-2</c:v>
                </c:pt>
                <c:pt idx="11">
                  <c:v>-0.17363764100000001</c:v>
                </c:pt>
                <c:pt idx="12">
                  <c:v>-0.42121069100000003</c:v>
                </c:pt>
                <c:pt idx="13">
                  <c:v>-0.46514676199999999</c:v>
                </c:pt>
                <c:pt idx="14">
                  <c:v>-0.29432143500000002</c:v>
                </c:pt>
                <c:pt idx="15">
                  <c:v>4.8590822999999998E-2</c:v>
                </c:pt>
                <c:pt idx="16">
                  <c:v>0.43323746800000001</c:v>
                </c:pt>
                <c:pt idx="17">
                  <c:v>0.59847668499999995</c:v>
                </c:pt>
                <c:pt idx="18">
                  <c:v>0.39269290200000001</c:v>
                </c:pt>
                <c:pt idx="19">
                  <c:v>-7.2005359000000005E-2</c:v>
                </c:pt>
                <c:pt idx="20">
                  <c:v>-0.51876770299999997</c:v>
                </c:pt>
                <c:pt idx="21">
                  <c:v>-0.74125982700000004</c:v>
                </c:pt>
                <c:pt idx="22">
                  <c:v>-0.620248201</c:v>
                </c:pt>
                <c:pt idx="23">
                  <c:v>-0.239490906</c:v>
                </c:pt>
                <c:pt idx="24">
                  <c:v>0.105491803</c:v>
                </c:pt>
                <c:pt idx="25">
                  <c:v>0.26214869299999999</c:v>
                </c:pt>
                <c:pt idx="26">
                  <c:v>0.163035611</c:v>
                </c:pt>
                <c:pt idx="27">
                  <c:v>-3.5874641999999998E-2</c:v>
                </c:pt>
                <c:pt idx="28">
                  <c:v>-0.153030098</c:v>
                </c:pt>
                <c:pt idx="29">
                  <c:v>-0.13130702599999999</c:v>
                </c:pt>
                <c:pt idx="30">
                  <c:v>-3.2455360000000003E-2</c:v>
                </c:pt>
                <c:pt idx="31">
                  <c:v>4.5616891E-2</c:v>
                </c:pt>
                <c:pt idx="32">
                  <c:v>3.4845973000000002E-2</c:v>
                </c:pt>
                <c:pt idx="33">
                  <c:v>-6.8318210000000001E-3</c:v>
                </c:pt>
                <c:pt idx="34">
                  <c:v>6.2279579999999996E-3</c:v>
                </c:pt>
                <c:pt idx="35">
                  <c:v>-4.1991380000000002E-2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44F-4975-B517-34D0306CF2B7}"/>
            </c:ext>
          </c:extLst>
        </c:ser>
        <c:ser>
          <c:idx val="2"/>
          <c:order val="3"/>
          <c:tx>
            <c:strRef>
              <c:f>Prog_Error_Check!$AR$9</c:f>
              <c:strCache>
                <c:ptCount val="1"/>
                <c:pt idx="0">
                  <c:v>Er-4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Prog_Error_Check!$AR$10:$AR$50</c:f>
              <c:numCache>
                <c:formatCode>General</c:formatCode>
                <c:ptCount val="41"/>
                <c:pt idx="0">
                  <c:v>-1.427256E-3</c:v>
                </c:pt>
                <c:pt idx="1">
                  <c:v>-4.8347040000000004E-3</c:v>
                </c:pt>
                <c:pt idx="2">
                  <c:v>-6.55986E-4</c:v>
                </c:pt>
                <c:pt idx="3">
                  <c:v>-3.4638600000000001E-4</c:v>
                </c:pt>
                <c:pt idx="4">
                  <c:v>-8.0120699999999996E-4</c:v>
                </c:pt>
                <c:pt idx="5">
                  <c:v>5.7866159999999996E-3</c:v>
                </c:pt>
                <c:pt idx="6">
                  <c:v>1.2958320000000001E-2</c:v>
                </c:pt>
                <c:pt idx="7">
                  <c:v>1.1275373E-2</c:v>
                </c:pt>
                <c:pt idx="8">
                  <c:v>4.2176760000000001E-3</c:v>
                </c:pt>
                <c:pt idx="9">
                  <c:v>7.7872369999999998E-3</c:v>
                </c:pt>
                <c:pt idx="10">
                  <c:v>-7.5471849999999997E-3</c:v>
                </c:pt>
                <c:pt idx="11">
                  <c:v>-5.0415139999999997E-2</c:v>
                </c:pt>
                <c:pt idx="12">
                  <c:v>-9.3026728000000003E-2</c:v>
                </c:pt>
                <c:pt idx="13">
                  <c:v>-7.9049628999999996E-2</c:v>
                </c:pt>
                <c:pt idx="14">
                  <c:v>-1.8549973000000001E-2</c:v>
                </c:pt>
                <c:pt idx="15">
                  <c:v>8.0745214999999995E-2</c:v>
                </c:pt>
                <c:pt idx="16">
                  <c:v>0.148577349</c:v>
                </c:pt>
                <c:pt idx="17">
                  <c:v>9.0776132999999995E-2</c:v>
                </c:pt>
                <c:pt idx="18">
                  <c:v>-7.8335347E-2</c:v>
                </c:pt>
                <c:pt idx="19">
                  <c:v>-0.219772616</c:v>
                </c:pt>
                <c:pt idx="20">
                  <c:v>-0.215432129</c:v>
                </c:pt>
                <c:pt idx="21">
                  <c:v>-9.3125971000000002E-2</c:v>
                </c:pt>
                <c:pt idx="22">
                  <c:v>5.7039398999999998E-2</c:v>
                </c:pt>
                <c:pt idx="23">
                  <c:v>0.17769939800000001</c:v>
                </c:pt>
                <c:pt idx="24">
                  <c:v>0.20556033800000001</c:v>
                </c:pt>
                <c:pt idx="25">
                  <c:v>0.116959468</c:v>
                </c:pt>
                <c:pt idx="26">
                  <c:v>-1.8017702999999999E-2</c:v>
                </c:pt>
                <c:pt idx="27">
                  <c:v>-0.111555233</c:v>
                </c:pt>
                <c:pt idx="28">
                  <c:v>-0.12991021999999999</c:v>
                </c:pt>
                <c:pt idx="29">
                  <c:v>-7.7841002000000006E-2</c:v>
                </c:pt>
                <c:pt idx="30">
                  <c:v>-8.4483679999999995E-3</c:v>
                </c:pt>
                <c:pt idx="31">
                  <c:v>2.7486382E-2</c:v>
                </c:pt>
                <c:pt idx="32">
                  <c:v>2.1964658000000001E-2</c:v>
                </c:pt>
                <c:pt idx="33">
                  <c:v>4.4337580000000003E-3</c:v>
                </c:pt>
                <c:pt idx="34">
                  <c:v>2.5174540000000001E-3</c:v>
                </c:pt>
                <c:pt idx="35">
                  <c:v>-2.3309619999999998E-3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44F-4975-B517-34D0306CF2B7}"/>
            </c:ext>
          </c:extLst>
        </c:ser>
        <c:ser>
          <c:idx val="4"/>
          <c:order val="4"/>
          <c:tx>
            <c:strRef>
              <c:f>Prog_Error_Check!$BB$9</c:f>
              <c:strCache>
                <c:ptCount val="1"/>
                <c:pt idx="0">
                  <c:v>Er-5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Prog_Error_Check!$BB$10:$BB$50</c:f>
              <c:numCache>
                <c:formatCode>General</c:formatCode>
                <c:ptCount val="41"/>
                <c:pt idx="0">
                  <c:v>7.2081000000000001E-4</c:v>
                </c:pt>
                <c:pt idx="1">
                  <c:v>-4.8274800000000002E-4</c:v>
                </c:pt>
                <c:pt idx="2">
                  <c:v>-1.32335E-4</c:v>
                </c:pt>
                <c:pt idx="3" formatCode="0.00E+00">
                  <c:v>5.3000000000000001E-5</c:v>
                </c:pt>
                <c:pt idx="4">
                  <c:v>5.9406200000000002E-4</c:v>
                </c:pt>
                <c:pt idx="5">
                  <c:v>9.8872400000000007E-4</c:v>
                </c:pt>
                <c:pt idx="6">
                  <c:v>1.61885E-3</c:v>
                </c:pt>
                <c:pt idx="7">
                  <c:v>4.9082010000000001E-3</c:v>
                </c:pt>
                <c:pt idx="8">
                  <c:v>1.2200007000000001E-2</c:v>
                </c:pt>
                <c:pt idx="9">
                  <c:v>1.1540709E-2</c:v>
                </c:pt>
                <c:pt idx="10">
                  <c:v>-9.2353929999999997E-3</c:v>
                </c:pt>
                <c:pt idx="11" formatCode="0.00E+00">
                  <c:v>-4.2267657E-2</c:v>
                </c:pt>
                <c:pt idx="12">
                  <c:v>-5.7889134000000002E-2</c:v>
                </c:pt>
                <c:pt idx="13">
                  <c:v>-3.6619476999999998E-2</c:v>
                </c:pt>
                <c:pt idx="14">
                  <c:v>7.2387049999999998E-3</c:v>
                </c:pt>
                <c:pt idx="15">
                  <c:v>6.4376394000000003E-2</c:v>
                </c:pt>
                <c:pt idx="16">
                  <c:v>0.103688932</c:v>
                </c:pt>
                <c:pt idx="17">
                  <c:v>8.1512799999999996E-2</c:v>
                </c:pt>
                <c:pt idx="18">
                  <c:v>-7.6417689999999996E-3</c:v>
                </c:pt>
                <c:pt idx="19">
                  <c:v>-9.7117321000000006E-2</c:v>
                </c:pt>
                <c:pt idx="20">
                  <c:v>-0.12627461200000001</c:v>
                </c:pt>
                <c:pt idx="21">
                  <c:v>-9.4749964000000006E-2</c:v>
                </c:pt>
                <c:pt idx="22">
                  <c:v>-1.0175564999999999E-2</c:v>
                </c:pt>
                <c:pt idx="23">
                  <c:v>8.7830610000000003E-2</c:v>
                </c:pt>
                <c:pt idx="24">
                  <c:v>0.130651711</c:v>
                </c:pt>
                <c:pt idx="25">
                  <c:v>8.4852688999999995E-2</c:v>
                </c:pt>
                <c:pt idx="26">
                  <c:v>4.6765169999999998E-3</c:v>
                </c:pt>
                <c:pt idx="27">
                  <c:v>-5.2534930000000001E-2</c:v>
                </c:pt>
                <c:pt idx="28">
                  <c:v>-7.0303084000000002E-2</c:v>
                </c:pt>
                <c:pt idx="29">
                  <c:v>-4.6199961999999997E-2</c:v>
                </c:pt>
                <c:pt idx="30">
                  <c:v>-6.5074950000000003E-3</c:v>
                </c:pt>
                <c:pt idx="31">
                  <c:v>1.3250708E-2</c:v>
                </c:pt>
                <c:pt idx="32">
                  <c:v>9.4386959999999999E-3</c:v>
                </c:pt>
                <c:pt idx="33">
                  <c:v>2.370179E-3</c:v>
                </c:pt>
                <c:pt idx="34">
                  <c:v>2.760214E-3</c:v>
                </c:pt>
                <c:pt idx="35">
                  <c:v>3.7110960000000001E-3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D44F-4975-B517-34D0306CF2B7}"/>
            </c:ext>
          </c:extLst>
        </c:ser>
        <c:ser>
          <c:idx val="5"/>
          <c:order val="5"/>
          <c:tx>
            <c:v>Er-6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Prog_Error_Check!$N$52:$N$87</c:f>
              <c:numCache>
                <c:formatCode>General</c:formatCode>
                <c:ptCount val="36"/>
                <c:pt idx="0">
                  <c:v>-3.9847899999999998E-4</c:v>
                </c:pt>
                <c:pt idx="1">
                  <c:v>-1.5868699999999999E-4</c:v>
                </c:pt>
                <c:pt idx="2" formatCode="0.00E+00">
                  <c:v>-2.19E-5</c:v>
                </c:pt>
                <c:pt idx="3">
                  <c:v>-1.6677900000000001E-4</c:v>
                </c:pt>
                <c:pt idx="4">
                  <c:v>-1.255824E-3</c:v>
                </c:pt>
                <c:pt idx="5">
                  <c:v>-4.7633249999999997E-3</c:v>
                </c:pt>
                <c:pt idx="6">
                  <c:v>-3.0564910000000002E-3</c:v>
                </c:pt>
                <c:pt idx="7">
                  <c:v>-2.227311E-3</c:v>
                </c:pt>
                <c:pt idx="8">
                  <c:v>-3.3568634999999999E-2</c:v>
                </c:pt>
                <c:pt idx="9">
                  <c:v>-7.0724910000000002E-2</c:v>
                </c:pt>
                <c:pt idx="10">
                  <c:v>-6.2240244E-2</c:v>
                </c:pt>
                <c:pt idx="11">
                  <c:v>7.0929599999999999E-4</c:v>
                </c:pt>
                <c:pt idx="12">
                  <c:v>8.3290884999999995E-2</c:v>
                </c:pt>
                <c:pt idx="13">
                  <c:v>0.124610173</c:v>
                </c:pt>
                <c:pt idx="14">
                  <c:v>0.107652411</c:v>
                </c:pt>
                <c:pt idx="15">
                  <c:v>3.7711676999999999E-2</c:v>
                </c:pt>
                <c:pt idx="16">
                  <c:v>-6.2404781999999999E-2</c:v>
                </c:pt>
                <c:pt idx="17">
                  <c:v>-0.130909002</c:v>
                </c:pt>
                <c:pt idx="18">
                  <c:v>-0.110394119</c:v>
                </c:pt>
                <c:pt idx="19">
                  <c:v>-2.2309447999999999E-2</c:v>
                </c:pt>
                <c:pt idx="20">
                  <c:v>7.1382800999999996E-2</c:v>
                </c:pt>
                <c:pt idx="21">
                  <c:v>0.12237704200000001</c:v>
                </c:pt>
                <c:pt idx="22">
                  <c:v>0.109603901</c:v>
                </c:pt>
                <c:pt idx="23">
                  <c:v>5.1630624E-2</c:v>
                </c:pt>
                <c:pt idx="24">
                  <c:v>-1.1120069999999999E-2</c:v>
                </c:pt>
                <c:pt idx="25">
                  <c:v>-4.9176921999999998E-2</c:v>
                </c:pt>
                <c:pt idx="26">
                  <c:v>-4.5833252999999997E-2</c:v>
                </c:pt>
                <c:pt idx="27">
                  <c:v>-1.8058600000000001E-2</c:v>
                </c:pt>
                <c:pt idx="28">
                  <c:v>6.5583619999999999E-3</c:v>
                </c:pt>
                <c:pt idx="29">
                  <c:v>1.5908709E-2</c:v>
                </c:pt>
                <c:pt idx="30">
                  <c:v>1.2008405E-2</c:v>
                </c:pt>
                <c:pt idx="31">
                  <c:v>5.8319959999999999E-3</c:v>
                </c:pt>
                <c:pt idx="32">
                  <c:v>4.5514600000000002E-4</c:v>
                </c:pt>
                <c:pt idx="33" formatCode="0.00E+00">
                  <c:v>-2.34E-5</c:v>
                </c:pt>
                <c:pt idx="34">
                  <c:v>-1.1723339999999999E-3</c:v>
                </c:pt>
                <c:pt idx="35">
                  <c:v>1.0357521999999999E-2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D44F-4975-B517-34D0306CF2B7}"/>
            </c:ext>
          </c:extLst>
        </c:ser>
        <c:ser>
          <c:idx val="6"/>
          <c:order val="6"/>
          <c:tx>
            <c:v>Er-7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Prog_Error_Check!$X$52:$X$87</c:f>
              <c:numCache>
                <c:formatCode>General</c:formatCode>
                <c:ptCount val="36"/>
                <c:pt idx="0">
                  <c:v>-1.7684339999999999E-3</c:v>
                </c:pt>
                <c:pt idx="1">
                  <c:v>3.9515979999999997E-3</c:v>
                </c:pt>
                <c:pt idx="2">
                  <c:v>9.7968899999999995E-4</c:v>
                </c:pt>
                <c:pt idx="3">
                  <c:v>-2.9153730000000002E-3</c:v>
                </c:pt>
                <c:pt idx="4">
                  <c:v>-1.1233459999999999E-3</c:v>
                </c:pt>
                <c:pt idx="5">
                  <c:v>2.7668010000000002E-3</c:v>
                </c:pt>
                <c:pt idx="6">
                  <c:v>-2.6415760000000001E-3</c:v>
                </c:pt>
                <c:pt idx="7">
                  <c:v>-6.3805299999999997E-4</c:v>
                </c:pt>
                <c:pt idx="8">
                  <c:v>4.4384251E-2</c:v>
                </c:pt>
                <c:pt idx="9">
                  <c:v>7.5153106999999997E-2</c:v>
                </c:pt>
                <c:pt idx="10">
                  <c:v>3.8830748999999998E-2</c:v>
                </c:pt>
                <c:pt idx="11">
                  <c:v>-4.3456017E-2</c:v>
                </c:pt>
                <c:pt idx="12">
                  <c:v>-0.11071049500000001</c:v>
                </c:pt>
                <c:pt idx="13">
                  <c:v>-0.118442749</c:v>
                </c:pt>
                <c:pt idx="14">
                  <c:v>-7.1057107999999994E-2</c:v>
                </c:pt>
                <c:pt idx="15">
                  <c:v>9.0368259999999995E-3</c:v>
                </c:pt>
                <c:pt idx="16">
                  <c:v>8.3372071000000006E-2</c:v>
                </c:pt>
                <c:pt idx="17">
                  <c:v>0.10279780500000001</c:v>
                </c:pt>
                <c:pt idx="18">
                  <c:v>4.1152163999999998E-2</c:v>
                </c:pt>
                <c:pt idx="19">
                  <c:v>-5.4846072000000003E-2</c:v>
                </c:pt>
                <c:pt idx="20">
                  <c:v>-0.12984078199999999</c:v>
                </c:pt>
                <c:pt idx="21">
                  <c:v>-0.150353352</c:v>
                </c:pt>
                <c:pt idx="22">
                  <c:v>-0.104535249</c:v>
                </c:pt>
                <c:pt idx="23">
                  <c:v>-1.6541896E-2</c:v>
                </c:pt>
                <c:pt idx="24">
                  <c:v>7.9286836999999999E-2</c:v>
                </c:pt>
                <c:pt idx="25">
                  <c:v>0.13852286</c:v>
                </c:pt>
                <c:pt idx="26">
                  <c:v>0.118290904</c:v>
                </c:pt>
                <c:pt idx="27">
                  <c:v>3.4030236999999998E-2</c:v>
                </c:pt>
                <c:pt idx="28">
                  <c:v>-6.4020589000000003E-2</c:v>
                </c:pt>
                <c:pt idx="29">
                  <c:v>-0.123379617</c:v>
                </c:pt>
                <c:pt idx="30">
                  <c:v>-0.12174549799999999</c:v>
                </c:pt>
                <c:pt idx="31">
                  <c:v>-6.8930266000000004E-2</c:v>
                </c:pt>
                <c:pt idx="32">
                  <c:v>-1.7848085E-2</c:v>
                </c:pt>
                <c:pt idx="33">
                  <c:v>-2.1046250000000002E-3</c:v>
                </c:pt>
                <c:pt idx="34">
                  <c:v>8.2509260000000004E-3</c:v>
                </c:pt>
                <c:pt idx="35">
                  <c:v>-9.7146030000000005E-3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D44F-4975-B517-34D0306CF2B7}"/>
            </c:ext>
          </c:extLst>
        </c:ser>
        <c:ser>
          <c:idx val="7"/>
          <c:order val="7"/>
          <c:tx>
            <c:v>Er-8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Prog_Error_Check!$AH$52:$AH$87</c:f>
              <c:numCache>
                <c:formatCode>General</c:formatCode>
                <c:ptCount val="36"/>
                <c:pt idx="0">
                  <c:v>2.3197679999999998E-3</c:v>
                </c:pt>
                <c:pt idx="1">
                  <c:v>-2.7997819999999998E-3</c:v>
                </c:pt>
                <c:pt idx="2">
                  <c:v>-5.4253199999999998E-4</c:v>
                </c:pt>
                <c:pt idx="3">
                  <c:v>1.0269859999999999E-3</c:v>
                </c:pt>
                <c:pt idx="4">
                  <c:v>3.1469390000000001E-3</c:v>
                </c:pt>
                <c:pt idx="5">
                  <c:v>9.8684080000000004E-3</c:v>
                </c:pt>
                <c:pt idx="6">
                  <c:v>1.4625961E-2</c:v>
                </c:pt>
                <c:pt idx="7">
                  <c:v>7.8165530000000004E-3</c:v>
                </c:pt>
                <c:pt idx="8">
                  <c:v>-7.5345000000000002E-4</c:v>
                </c:pt>
                <c:pt idx="9">
                  <c:v>2.3449016999999999E-2</c:v>
                </c:pt>
                <c:pt idx="10">
                  <c:v>4.9635923999999998E-2</c:v>
                </c:pt>
                <c:pt idx="11">
                  <c:v>3.4907645000000001E-2</c:v>
                </c:pt>
                <c:pt idx="12">
                  <c:v>-3.2009544000000001E-2</c:v>
                </c:pt>
                <c:pt idx="13">
                  <c:v>-0.10037412800000001</c:v>
                </c:pt>
                <c:pt idx="14">
                  <c:v>-0.13079453599999999</c:v>
                </c:pt>
                <c:pt idx="15">
                  <c:v>-8.6720173999999997E-2</c:v>
                </c:pt>
                <c:pt idx="16">
                  <c:v>5.9031873999999998E-2</c:v>
                </c:pt>
                <c:pt idx="17">
                  <c:v>0.23870411899999999</c:v>
                </c:pt>
                <c:pt idx="18">
                  <c:v>0.30929324899999999</c:v>
                </c:pt>
                <c:pt idx="19">
                  <c:v>0.210489273</c:v>
                </c:pt>
                <c:pt idx="20">
                  <c:v>1.6451754999999998E-2</c:v>
                </c:pt>
                <c:pt idx="21">
                  <c:v>-0.179242612</c:v>
                </c:pt>
                <c:pt idx="22">
                  <c:v>-0.29184703699999998</c:v>
                </c:pt>
                <c:pt idx="23">
                  <c:v>-0.252331894</c:v>
                </c:pt>
                <c:pt idx="24">
                  <c:v>-9.9644254000000002E-2</c:v>
                </c:pt>
                <c:pt idx="25">
                  <c:v>4.5784744000000002E-2</c:v>
                </c:pt>
                <c:pt idx="26">
                  <c:v>0.108788434</c:v>
                </c:pt>
                <c:pt idx="27">
                  <c:v>0.103445228</c:v>
                </c:pt>
                <c:pt idx="28">
                  <c:v>6.5743779000000002E-2</c:v>
                </c:pt>
                <c:pt idx="29">
                  <c:v>3.2814260999999997E-2</c:v>
                </c:pt>
                <c:pt idx="30">
                  <c:v>2.7336274000000001E-2</c:v>
                </c:pt>
                <c:pt idx="31">
                  <c:v>2.4327175999999999E-2</c:v>
                </c:pt>
                <c:pt idx="32">
                  <c:v>1.4291989E-2</c:v>
                </c:pt>
                <c:pt idx="33">
                  <c:v>3.423284E-3</c:v>
                </c:pt>
                <c:pt idx="34">
                  <c:v>-1.0985373999999999E-2</c:v>
                </c:pt>
                <c:pt idx="35">
                  <c:v>2.9025959999999999E-3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D44F-4975-B517-34D0306CF2B7}"/>
            </c:ext>
          </c:extLst>
        </c:ser>
        <c:ser>
          <c:idx val="8"/>
          <c:order val="8"/>
          <c:tx>
            <c:v>Er-9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Prog_Error_Check!$AR$52:$AR$87</c:f>
              <c:numCache>
                <c:formatCode>General</c:formatCode>
                <c:ptCount val="36"/>
                <c:pt idx="0">
                  <c:v>1.357411E-3</c:v>
                </c:pt>
                <c:pt idx="1">
                  <c:v>-1.7231150000000001E-3</c:v>
                </c:pt>
                <c:pt idx="2">
                  <c:v>-6.0488000000000002E-4</c:v>
                </c:pt>
                <c:pt idx="3">
                  <c:v>2.3091639999999998E-3</c:v>
                </c:pt>
                <c:pt idx="4">
                  <c:v>8.5571099999999999E-4</c:v>
                </c:pt>
                <c:pt idx="5">
                  <c:v>-3.9654859999999998E-3</c:v>
                </c:pt>
                <c:pt idx="6">
                  <c:v>-3.8035590000000002E-3</c:v>
                </c:pt>
                <c:pt idx="7">
                  <c:v>2.9590340000000001E-3</c:v>
                </c:pt>
                <c:pt idx="8">
                  <c:v>4.0505239999999998E-3</c:v>
                </c:pt>
                <c:pt idx="9">
                  <c:v>-1.1345610000000001E-2</c:v>
                </c:pt>
                <c:pt idx="10">
                  <c:v>-2.8956098E-2</c:v>
                </c:pt>
                <c:pt idx="11">
                  <c:v>-3.3705929000000003E-2</c:v>
                </c:pt>
                <c:pt idx="12">
                  <c:v>-1.1641586000000001E-2</c:v>
                </c:pt>
                <c:pt idx="13">
                  <c:v>3.3373267999999998E-2</c:v>
                </c:pt>
                <c:pt idx="14">
                  <c:v>7.8641477000000001E-2</c:v>
                </c:pt>
                <c:pt idx="15">
                  <c:v>9.5804608999999999E-2</c:v>
                </c:pt>
                <c:pt idx="16">
                  <c:v>3.5769780000000001E-2</c:v>
                </c:pt>
                <c:pt idx="17">
                  <c:v>-0.106737555</c:v>
                </c:pt>
                <c:pt idx="18">
                  <c:v>-0.22602256200000001</c:v>
                </c:pt>
                <c:pt idx="19">
                  <c:v>-0.220463194</c:v>
                </c:pt>
                <c:pt idx="20">
                  <c:v>-8.3295526999999994E-2</c:v>
                </c:pt>
                <c:pt idx="21">
                  <c:v>0.11089626599999999</c:v>
                </c:pt>
                <c:pt idx="22">
                  <c:v>0.25306883000000002</c:v>
                </c:pt>
                <c:pt idx="23">
                  <c:v>0.24792639699999999</c:v>
                </c:pt>
                <c:pt idx="24">
                  <c:v>0.105732042</c:v>
                </c:pt>
                <c:pt idx="25">
                  <c:v>-6.7297674000000002E-2</c:v>
                </c:pt>
                <c:pt idx="26">
                  <c:v>-0.15826059200000001</c:v>
                </c:pt>
                <c:pt idx="27">
                  <c:v>-0.13810994100000001</c:v>
                </c:pt>
                <c:pt idx="28">
                  <c:v>-5.0627395999999998E-2</c:v>
                </c:pt>
                <c:pt idx="29">
                  <c:v>3.4064589999999999E-2</c:v>
                </c:pt>
                <c:pt idx="30">
                  <c:v>6.3025007999999993E-2</c:v>
                </c:pt>
                <c:pt idx="31">
                  <c:v>4.1479149E-2</c:v>
                </c:pt>
                <c:pt idx="32">
                  <c:v>9.978354E-3</c:v>
                </c:pt>
                <c:pt idx="33">
                  <c:v>2.2478600000000001E-4</c:v>
                </c:pt>
                <c:pt idx="34">
                  <c:v>2.4185819999999999E-3</c:v>
                </c:pt>
                <c:pt idx="35">
                  <c:v>-1.4974949999999999E-3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D44F-4975-B517-34D0306CF2B7}"/>
            </c:ext>
          </c:extLst>
        </c:ser>
        <c:ser>
          <c:idx val="9"/>
          <c:order val="9"/>
          <c:tx>
            <c:v>Er-10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Prog_Error_Check!$BB$52:$BB$87</c:f>
              <c:numCache>
                <c:formatCode>General</c:formatCode>
                <c:ptCount val="36"/>
                <c:pt idx="0">
                  <c:v>-2.7938809999999998E-3</c:v>
                </c:pt>
                <c:pt idx="1">
                  <c:v>1.038233E-3</c:v>
                </c:pt>
                <c:pt idx="2">
                  <c:v>6.9948899999999997E-4</c:v>
                </c:pt>
                <c:pt idx="3">
                  <c:v>-2.716942E-3</c:v>
                </c:pt>
                <c:pt idx="4">
                  <c:v>-2.3136849999999998E-3</c:v>
                </c:pt>
                <c:pt idx="5">
                  <c:v>2.8733550000000002E-3</c:v>
                </c:pt>
                <c:pt idx="6">
                  <c:v>5.9524069999999998E-3</c:v>
                </c:pt>
                <c:pt idx="7">
                  <c:v>5.2384420000000003E-3</c:v>
                </c:pt>
                <c:pt idx="8">
                  <c:v>-5.14739E-3</c:v>
                </c:pt>
                <c:pt idx="9">
                  <c:v>-1.9067371E-2</c:v>
                </c:pt>
                <c:pt idx="10">
                  <c:v>-2.4839409E-2</c:v>
                </c:pt>
                <c:pt idx="11">
                  <c:v>-1.4471375E-2</c:v>
                </c:pt>
                <c:pt idx="12">
                  <c:v>1.370673E-2</c:v>
                </c:pt>
                <c:pt idx="13">
                  <c:v>4.1287270000000001E-2</c:v>
                </c:pt>
                <c:pt idx="14">
                  <c:v>5.3366139E-2</c:v>
                </c:pt>
                <c:pt idx="15">
                  <c:v>4.3311639999999998E-2</c:v>
                </c:pt>
                <c:pt idx="16">
                  <c:v>3.6717809999999998E-3</c:v>
                </c:pt>
                <c:pt idx="17">
                  <c:v>-4.9315943000000001E-2</c:v>
                </c:pt>
                <c:pt idx="18">
                  <c:v>-8.2211233999999994E-2</c:v>
                </c:pt>
                <c:pt idx="19">
                  <c:v>-6.6003690000000004E-2</c:v>
                </c:pt>
                <c:pt idx="20">
                  <c:v>-1.7887295000000001E-2</c:v>
                </c:pt>
                <c:pt idx="21">
                  <c:v>3.1709669000000003E-2</c:v>
                </c:pt>
                <c:pt idx="22">
                  <c:v>7.7457900999999996E-2</c:v>
                </c:pt>
                <c:pt idx="23">
                  <c:v>0.100318669</c:v>
                </c:pt>
                <c:pt idx="24">
                  <c:v>6.7716506999999995E-2</c:v>
                </c:pt>
                <c:pt idx="25">
                  <c:v>-2.5215319999999999E-3</c:v>
                </c:pt>
                <c:pt idx="26">
                  <c:v>-4.9933115E-2</c:v>
                </c:pt>
                <c:pt idx="27">
                  <c:v>-5.6022355000000003E-2</c:v>
                </c:pt>
                <c:pt idx="28">
                  <c:v>-3.1422614000000001E-2</c:v>
                </c:pt>
                <c:pt idx="29">
                  <c:v>4.5845820000000002E-3</c:v>
                </c:pt>
                <c:pt idx="30">
                  <c:v>2.3734043999999999E-2</c:v>
                </c:pt>
                <c:pt idx="31">
                  <c:v>1.4936042E-2</c:v>
                </c:pt>
                <c:pt idx="32">
                  <c:v>3.2841239999999998E-3</c:v>
                </c:pt>
                <c:pt idx="33">
                  <c:v>1.1409720000000001E-3</c:v>
                </c:pt>
                <c:pt idx="34">
                  <c:v>2.6063599999999998E-3</c:v>
                </c:pt>
                <c:pt idx="35">
                  <c:v>3.363792E-3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44F-4975-B517-34D0306CF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736752"/>
        <c:axId val="314792064"/>
      </c:scatterChart>
      <c:valAx>
        <c:axId val="314736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Central Path(turn)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4792064"/>
        <c:crosses val="autoZero"/>
        <c:crossBetween val="midCat"/>
      </c:valAx>
      <c:valAx>
        <c:axId val="31479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Radius(mm)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4736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785638533115363"/>
          <c:y val="0.10895682491627684"/>
          <c:w val="0.22537938378875524"/>
          <c:h val="0.815941442117203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Radial Error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[2]Prog_Error_Check!$I$58:$I$67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[2]Prog_Error_Check!$J$58:$J$67</c:f>
              <c:numCache>
                <c:formatCode>General</c:formatCode>
                <c:ptCount val="10"/>
                <c:pt idx="0">
                  <c:v>3.1197320789999998</c:v>
                </c:pt>
                <c:pt idx="1">
                  <c:v>0.84682820700000005</c:v>
                </c:pt>
                <c:pt idx="2">
                  <c:v>0.74125982700000004</c:v>
                </c:pt>
                <c:pt idx="3">
                  <c:v>0.219772616</c:v>
                </c:pt>
                <c:pt idx="4">
                  <c:v>0.130651711</c:v>
                </c:pt>
                <c:pt idx="5">
                  <c:v>0.130909002</c:v>
                </c:pt>
                <c:pt idx="6">
                  <c:v>0.150353352</c:v>
                </c:pt>
                <c:pt idx="7">
                  <c:v>0.30929324899999999</c:v>
                </c:pt>
                <c:pt idx="8">
                  <c:v>0.25306883000000002</c:v>
                </c:pt>
                <c:pt idx="9">
                  <c:v>0.100318669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A05-40AD-BA40-DE9875B561B0}"/>
            </c:ext>
          </c:extLst>
        </c:ser>
        <c:ser>
          <c:idx val="1"/>
          <c:order val="1"/>
          <c:tx>
            <c:v>Height Error</c:v>
          </c:tx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[2]Prog_Error_Check!$I$58:$I$67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[2]Prog_Error_Check!$K$58:$K$67</c:f>
              <c:numCache>
                <c:formatCode>General</c:formatCode>
                <c:ptCount val="10"/>
                <c:pt idx="0">
                  <c:v>7.6687868190000001</c:v>
                </c:pt>
                <c:pt idx="1">
                  <c:v>13.398654820000001</c:v>
                </c:pt>
                <c:pt idx="2">
                  <c:v>0.84471927899999999</c:v>
                </c:pt>
                <c:pt idx="3">
                  <c:v>0.39184210800000002</c:v>
                </c:pt>
                <c:pt idx="4">
                  <c:v>0.15301896500000001</c:v>
                </c:pt>
                <c:pt idx="5">
                  <c:v>0.39013592000000002</c:v>
                </c:pt>
                <c:pt idx="6">
                  <c:v>1.537007426</c:v>
                </c:pt>
                <c:pt idx="7">
                  <c:v>1.277750035</c:v>
                </c:pt>
                <c:pt idx="8">
                  <c:v>0.271594636</c:v>
                </c:pt>
                <c:pt idx="9">
                  <c:v>0.221887473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FA05-40AD-BA40-DE9875B561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794864"/>
        <c:axId val="314795424"/>
      </c:scatterChart>
      <c:valAx>
        <c:axId val="314794864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Iteration Number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4795424"/>
        <c:crosses val="autoZero"/>
        <c:crossBetween val="midCat"/>
        <c:majorUnit val="1"/>
      </c:valAx>
      <c:valAx>
        <c:axId val="31479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Maximum error value (mm)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4794864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881003466215522"/>
          <c:y val="3.9206169224537062E-2"/>
          <c:w val="0.22822287839020119"/>
          <c:h val="0.1736913425418488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r>
              <a:rPr lang="en-US"/>
              <a:t>Height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Prog_Error_Check!$O$9</c:f>
              <c:strCache>
                <c:ptCount val="1"/>
                <c:pt idx="0">
                  <c:v>EH-1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Prog_Error_Check!$O$10:$O$50</c:f>
              <c:numCache>
                <c:formatCode>General</c:formatCode>
                <c:ptCount val="41"/>
                <c:pt idx="0">
                  <c:v>0</c:v>
                </c:pt>
                <c:pt idx="1">
                  <c:v>-0.27448139599999999</c:v>
                </c:pt>
                <c:pt idx="2">
                  <c:v>-0.69301491599999998</c:v>
                </c:pt>
                <c:pt idx="3">
                  <c:v>-1.0888395900000001</c:v>
                </c:pt>
                <c:pt idx="4">
                  <c:v>-1.5363474260000001</c:v>
                </c:pt>
                <c:pt idx="5">
                  <c:v>-1.990694264</c:v>
                </c:pt>
                <c:pt idx="6">
                  <c:v>-1.95936062</c:v>
                </c:pt>
                <c:pt idx="7">
                  <c:v>-0.94859783399999997</c:v>
                </c:pt>
                <c:pt idx="8">
                  <c:v>-0.61207489800000003</c:v>
                </c:pt>
                <c:pt idx="9">
                  <c:v>-0.407585211</c:v>
                </c:pt>
                <c:pt idx="10">
                  <c:v>-1.0152444540000001</c:v>
                </c:pt>
                <c:pt idx="11">
                  <c:v>-0.94521481500000004</c:v>
                </c:pt>
                <c:pt idx="12">
                  <c:v>-0.66046120600000002</c:v>
                </c:pt>
                <c:pt idx="13">
                  <c:v>7.2026549999999996E-3</c:v>
                </c:pt>
                <c:pt idx="14">
                  <c:v>0.29986776900000001</c:v>
                </c:pt>
                <c:pt idx="15">
                  <c:v>7.6076710000000006E-2</c:v>
                </c:pt>
                <c:pt idx="16">
                  <c:v>-0.785316915</c:v>
                </c:pt>
                <c:pt idx="17">
                  <c:v>-1.3547464979999999</c:v>
                </c:pt>
                <c:pt idx="18">
                  <c:v>-1.5485944949999999</c:v>
                </c:pt>
                <c:pt idx="19">
                  <c:v>-2.8361763459999998</c:v>
                </c:pt>
                <c:pt idx="20">
                  <c:v>-3.962289094</c:v>
                </c:pt>
                <c:pt idx="21">
                  <c:v>-5.3342176410000004</c:v>
                </c:pt>
                <c:pt idx="22">
                  <c:v>-6.3943231120000004</c:v>
                </c:pt>
                <c:pt idx="23">
                  <c:v>-7.024714973</c:v>
                </c:pt>
                <c:pt idx="24">
                  <c:v>-7.2517378319999999</c:v>
                </c:pt>
                <c:pt idx="25">
                  <c:v>-6.256728828</c:v>
                </c:pt>
                <c:pt idx="26">
                  <c:v>-6.5507217139999998</c:v>
                </c:pt>
                <c:pt idx="27">
                  <c:v>-7.9007720790000002</c:v>
                </c:pt>
                <c:pt idx="28">
                  <c:v>-9.2603434609999997</c:v>
                </c:pt>
                <c:pt idx="29">
                  <c:v>-10.50135345</c:v>
                </c:pt>
                <c:pt idx="30">
                  <c:v>-11.404711069999999</c:v>
                </c:pt>
                <c:pt idx="31">
                  <c:v>-11.42264512</c:v>
                </c:pt>
                <c:pt idx="32">
                  <c:v>-11.455483190000001</c:v>
                </c:pt>
                <c:pt idx="33">
                  <c:v>-11.339428440000001</c:v>
                </c:pt>
                <c:pt idx="34">
                  <c:v>-11.29550103</c:v>
                </c:pt>
                <c:pt idx="35">
                  <c:v>-10.697948220000001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58D-4FFB-B12B-460DC8E346D4}"/>
            </c:ext>
          </c:extLst>
        </c:ser>
        <c:ser>
          <c:idx val="0"/>
          <c:order val="1"/>
          <c:tx>
            <c:strRef>
              <c:f>Prog_Error_Check!$Y$9</c:f>
              <c:strCache>
                <c:ptCount val="1"/>
                <c:pt idx="0">
                  <c:v>EH-2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Prog_Error_Check!$Y$10:$Y$50</c:f>
              <c:numCache>
                <c:formatCode>General</c:formatCode>
                <c:ptCount val="41"/>
                <c:pt idx="0">
                  <c:v>0</c:v>
                </c:pt>
                <c:pt idx="1">
                  <c:v>-2.149473E-2</c:v>
                </c:pt>
                <c:pt idx="2">
                  <c:v>-0.26051289999999999</c:v>
                </c:pt>
                <c:pt idx="3">
                  <c:v>-0.57772914500000005</c:v>
                </c:pt>
                <c:pt idx="4">
                  <c:v>-0.79455266999999996</c:v>
                </c:pt>
                <c:pt idx="5">
                  <c:v>-0.78735809700000003</c:v>
                </c:pt>
                <c:pt idx="6">
                  <c:v>-0.58672229300000001</c:v>
                </c:pt>
                <c:pt idx="7">
                  <c:v>-0.231890612</c:v>
                </c:pt>
                <c:pt idx="8">
                  <c:v>6.7380066000000002E-2</c:v>
                </c:pt>
                <c:pt idx="9">
                  <c:v>7.1028129999999995E-2</c:v>
                </c:pt>
                <c:pt idx="10">
                  <c:v>-0.248775148</c:v>
                </c:pt>
                <c:pt idx="11">
                  <c:v>-0.57806496100000004</c:v>
                </c:pt>
                <c:pt idx="12">
                  <c:v>-0.72983382600000002</c:v>
                </c:pt>
                <c:pt idx="13">
                  <c:v>-0.67147644200000001</c:v>
                </c:pt>
                <c:pt idx="14">
                  <c:v>-0.468164156</c:v>
                </c:pt>
                <c:pt idx="15">
                  <c:v>-0.218226691</c:v>
                </c:pt>
                <c:pt idx="16">
                  <c:v>-7.4070693000000007E-2</c:v>
                </c:pt>
                <c:pt idx="17">
                  <c:v>3.5500157999999997E-2</c:v>
                </c:pt>
                <c:pt idx="18">
                  <c:v>0.28182533399999998</c:v>
                </c:pt>
                <c:pt idx="19">
                  <c:v>0.55807280000000004</c:v>
                </c:pt>
                <c:pt idx="20">
                  <c:v>0.84762917699999996</c:v>
                </c:pt>
                <c:pt idx="21">
                  <c:v>1.10918655</c:v>
                </c:pt>
                <c:pt idx="22">
                  <c:v>1.244910113</c:v>
                </c:pt>
                <c:pt idx="23">
                  <c:v>1.1964323050000001</c:v>
                </c:pt>
                <c:pt idx="24">
                  <c:v>0.99960454399999998</c:v>
                </c:pt>
                <c:pt idx="25">
                  <c:v>1.0010969839999999</c:v>
                </c:pt>
                <c:pt idx="26">
                  <c:v>1.144819899</c:v>
                </c:pt>
                <c:pt idx="27">
                  <c:v>1.1830974160000001</c:v>
                </c:pt>
                <c:pt idx="28">
                  <c:v>1.119120093</c:v>
                </c:pt>
                <c:pt idx="29">
                  <c:v>0.96853324799999996</c:v>
                </c:pt>
                <c:pt idx="30">
                  <c:v>0.71412111899999997</c:v>
                </c:pt>
                <c:pt idx="31">
                  <c:v>0.58246681199999994</c:v>
                </c:pt>
                <c:pt idx="32">
                  <c:v>0.58233313499999995</c:v>
                </c:pt>
                <c:pt idx="33">
                  <c:v>0.71561775400000005</c:v>
                </c:pt>
                <c:pt idx="34">
                  <c:v>0.86701751900000001</c:v>
                </c:pt>
                <c:pt idx="35">
                  <c:v>0.98198977700000001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58D-4FFB-B12B-460DC8E346D4}"/>
            </c:ext>
          </c:extLst>
        </c:ser>
        <c:ser>
          <c:idx val="2"/>
          <c:order val="2"/>
          <c:tx>
            <c:strRef>
              <c:f>Prog_Error_Check!$AI$9</c:f>
              <c:strCache>
                <c:ptCount val="1"/>
                <c:pt idx="0">
                  <c:v>EH-3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Prog_Error_Check!$AI$10:$AI$50</c:f>
              <c:numCache>
                <c:formatCode>General</c:formatCode>
                <c:ptCount val="41"/>
                <c:pt idx="0">
                  <c:v>0</c:v>
                </c:pt>
                <c:pt idx="1">
                  <c:v>6.1212763000000003E-2</c:v>
                </c:pt>
                <c:pt idx="2">
                  <c:v>4.8771771999999998E-2</c:v>
                </c:pt>
                <c:pt idx="3">
                  <c:v>-3.1522415999999998E-2</c:v>
                </c:pt>
                <c:pt idx="4">
                  <c:v>-0.129705816</c:v>
                </c:pt>
                <c:pt idx="5">
                  <c:v>-0.180840113</c:v>
                </c:pt>
                <c:pt idx="6">
                  <c:v>-0.15220373100000001</c:v>
                </c:pt>
                <c:pt idx="7">
                  <c:v>-4.4473640000000002E-2</c:v>
                </c:pt>
                <c:pt idx="8">
                  <c:v>9.5446952000000002E-2</c:v>
                </c:pt>
                <c:pt idx="9">
                  <c:v>0.15209023899999999</c:v>
                </c:pt>
                <c:pt idx="10">
                  <c:v>8.7180960000000002E-2</c:v>
                </c:pt>
                <c:pt idx="11">
                  <c:v>-7.5925489999999997E-3</c:v>
                </c:pt>
                <c:pt idx="12">
                  <c:v>-5.0945024999999998E-2</c:v>
                </c:pt>
                <c:pt idx="13">
                  <c:v>-2.2628912000000001E-2</c:v>
                </c:pt>
                <c:pt idx="14">
                  <c:v>4.6860005000000003E-2</c:v>
                </c:pt>
                <c:pt idx="15">
                  <c:v>8.6298132999999999E-2</c:v>
                </c:pt>
                <c:pt idx="16">
                  <c:v>5.0879955999999997E-2</c:v>
                </c:pt>
                <c:pt idx="17">
                  <c:v>5.4353420000000001E-3</c:v>
                </c:pt>
                <c:pt idx="18">
                  <c:v>9.1617239999999996E-3</c:v>
                </c:pt>
                <c:pt idx="19">
                  <c:v>6.3168071000000006E-2</c:v>
                </c:pt>
                <c:pt idx="20">
                  <c:v>0.14419759400000001</c:v>
                </c:pt>
                <c:pt idx="21">
                  <c:v>0.21272491900000001</c:v>
                </c:pt>
                <c:pt idx="22">
                  <c:v>0.23117267399999999</c:v>
                </c:pt>
                <c:pt idx="23">
                  <c:v>0.198011824</c:v>
                </c:pt>
                <c:pt idx="24">
                  <c:v>0.15444092700000001</c:v>
                </c:pt>
                <c:pt idx="25">
                  <c:v>0.17545810100000001</c:v>
                </c:pt>
                <c:pt idx="26">
                  <c:v>0.26461952500000002</c:v>
                </c:pt>
                <c:pt idx="27">
                  <c:v>0.34589073799999998</c:v>
                </c:pt>
                <c:pt idx="28">
                  <c:v>0.37457943999999999</c:v>
                </c:pt>
                <c:pt idx="29">
                  <c:v>0.361344471</c:v>
                </c:pt>
                <c:pt idx="30">
                  <c:v>0.30622681099999999</c:v>
                </c:pt>
                <c:pt idx="31">
                  <c:v>0.24935217300000001</c:v>
                </c:pt>
                <c:pt idx="32">
                  <c:v>0.22307970699999999</c:v>
                </c:pt>
                <c:pt idx="33">
                  <c:v>0.24190230700000001</c:v>
                </c:pt>
                <c:pt idx="34">
                  <c:v>0.28973061500000002</c:v>
                </c:pt>
                <c:pt idx="35">
                  <c:v>0.32659123899999998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58D-4FFB-B12B-460DC8E346D4}"/>
            </c:ext>
          </c:extLst>
        </c:ser>
        <c:ser>
          <c:idx val="3"/>
          <c:order val="3"/>
          <c:tx>
            <c:strRef>
              <c:f>Prog_Error_Check!$AS$9</c:f>
              <c:strCache>
                <c:ptCount val="1"/>
                <c:pt idx="0">
                  <c:v>EH-4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Prog_Error_Check!$AS$10:$AS$50</c:f>
              <c:numCache>
                <c:formatCode>General</c:formatCode>
                <c:ptCount val="41"/>
                <c:pt idx="0">
                  <c:v>0</c:v>
                </c:pt>
                <c:pt idx="1">
                  <c:v>2.9904396999999999E-2</c:v>
                </c:pt>
                <c:pt idx="2">
                  <c:v>2.9147655000000001E-2</c:v>
                </c:pt>
                <c:pt idx="3">
                  <c:v>-2.1577509999999999E-3</c:v>
                </c:pt>
                <c:pt idx="4">
                  <c:v>-4.5789657999999997E-2</c:v>
                </c:pt>
                <c:pt idx="5">
                  <c:v>-7.5256286000000006E-2</c:v>
                </c:pt>
                <c:pt idx="6">
                  <c:v>-7.616349E-2</c:v>
                </c:pt>
                <c:pt idx="7">
                  <c:v>-4.5038241999999999E-2</c:v>
                </c:pt>
                <c:pt idx="8">
                  <c:v>1.6087335000000001E-2</c:v>
                </c:pt>
                <c:pt idx="9">
                  <c:v>5.9642884E-2</c:v>
                </c:pt>
                <c:pt idx="10">
                  <c:v>5.3100484000000003E-2</c:v>
                </c:pt>
                <c:pt idx="11">
                  <c:v>1.4677605E-2</c:v>
                </c:pt>
                <c:pt idx="12">
                  <c:v>-1.8455800000000001E-2</c:v>
                </c:pt>
                <c:pt idx="13">
                  <c:v>-2.6516503E-2</c:v>
                </c:pt>
                <c:pt idx="14">
                  <c:v>-8.7261679999999994E-3</c:v>
                </c:pt>
                <c:pt idx="15">
                  <c:v>1.7465754999999999E-2</c:v>
                </c:pt>
                <c:pt idx="16">
                  <c:v>2.7427448E-2</c:v>
                </c:pt>
                <c:pt idx="17">
                  <c:v>1.7791650999999999E-2</c:v>
                </c:pt>
                <c:pt idx="18">
                  <c:v>2.0190659999999999E-3</c:v>
                </c:pt>
                <c:pt idx="19">
                  <c:v>-5.5455670000000004E-3</c:v>
                </c:pt>
                <c:pt idx="20">
                  <c:v>2.7747660000000001E-3</c:v>
                </c:pt>
                <c:pt idx="21">
                  <c:v>2.0802699000000001E-2</c:v>
                </c:pt>
                <c:pt idx="22">
                  <c:v>3.4789549000000003E-2</c:v>
                </c:pt>
                <c:pt idx="23">
                  <c:v>2.5671260000000001E-2</c:v>
                </c:pt>
                <c:pt idx="24">
                  <c:v>-1.1512438999999999E-2</c:v>
                </c:pt>
                <c:pt idx="25">
                  <c:v>-4.1461785000000001E-2</c:v>
                </c:pt>
                <c:pt idx="26">
                  <c:v>-3.5676843999999999E-2</c:v>
                </c:pt>
                <c:pt idx="27">
                  <c:v>-4.2923070000000004E-3</c:v>
                </c:pt>
                <c:pt idx="28">
                  <c:v>2.6164529999999998E-2</c:v>
                </c:pt>
                <c:pt idx="29">
                  <c:v>4.1198181E-2</c:v>
                </c:pt>
                <c:pt idx="30">
                  <c:v>3.3546867000000001E-2</c:v>
                </c:pt>
                <c:pt idx="31">
                  <c:v>8.9358200000000006E-3</c:v>
                </c:pt>
                <c:pt idx="32">
                  <c:v>-1.7665185999999999E-2</c:v>
                </c:pt>
                <c:pt idx="33">
                  <c:v>-3.0245942000000001E-2</c:v>
                </c:pt>
                <c:pt idx="34">
                  <c:v>-2.1767628000000001E-2</c:v>
                </c:pt>
                <c:pt idx="35">
                  <c:v>-8.1946959999999996E-3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58D-4FFB-B12B-460DC8E346D4}"/>
            </c:ext>
          </c:extLst>
        </c:ser>
        <c:ser>
          <c:idx val="4"/>
          <c:order val="4"/>
          <c:tx>
            <c:strRef>
              <c:f>Prog_Error_Check!$BC$9</c:f>
              <c:strCache>
                <c:ptCount val="1"/>
                <c:pt idx="0">
                  <c:v>EH-5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Prog_Error_Check!$BC$10:$BC$50</c:f>
              <c:numCache>
                <c:formatCode>General</c:formatCode>
                <c:ptCount val="41"/>
                <c:pt idx="0">
                  <c:v>0</c:v>
                </c:pt>
                <c:pt idx="1">
                  <c:v>-1.127575E-3</c:v>
                </c:pt>
                <c:pt idx="2">
                  <c:v>-1.8685189000000001E-2</c:v>
                </c:pt>
                <c:pt idx="3">
                  <c:v>-4.2856403000000001E-2</c:v>
                </c:pt>
                <c:pt idx="4">
                  <c:v>-5.9960733000000002E-2</c:v>
                </c:pt>
                <c:pt idx="5">
                  <c:v>-5.9707138999999999E-2</c:v>
                </c:pt>
                <c:pt idx="6">
                  <c:v>-4.2740006999999997E-2</c:v>
                </c:pt>
                <c:pt idx="7">
                  <c:v>-1.4536149E-2</c:v>
                </c:pt>
                <c:pt idx="8">
                  <c:v>1.2122433E-2</c:v>
                </c:pt>
                <c:pt idx="9">
                  <c:v>1.5325079E-2</c:v>
                </c:pt>
                <c:pt idx="10">
                  <c:v>-4.7644580000000001E-3</c:v>
                </c:pt>
                <c:pt idx="11">
                  <c:v>-2.5126361E-2</c:v>
                </c:pt>
                <c:pt idx="12">
                  <c:v>-2.9315622E-2</c:v>
                </c:pt>
                <c:pt idx="13">
                  <c:v>-1.3971580000000001E-2</c:v>
                </c:pt>
                <c:pt idx="14">
                  <c:v>1.4367331000000001E-2</c:v>
                </c:pt>
                <c:pt idx="15">
                  <c:v>3.6106673999999998E-2</c:v>
                </c:pt>
                <c:pt idx="16">
                  <c:v>3.5648760000000002E-2</c:v>
                </c:pt>
                <c:pt idx="17">
                  <c:v>2.6602086E-2</c:v>
                </c:pt>
                <c:pt idx="18">
                  <c:v>2.0898508999999999E-2</c:v>
                </c:pt>
                <c:pt idx="19">
                  <c:v>2.2337901E-2</c:v>
                </c:pt>
                <c:pt idx="20">
                  <c:v>3.2570293E-2</c:v>
                </c:pt>
                <c:pt idx="21">
                  <c:v>4.5766693999999997E-2</c:v>
                </c:pt>
                <c:pt idx="22">
                  <c:v>5.1499156999999997E-2</c:v>
                </c:pt>
                <c:pt idx="23">
                  <c:v>4.2781152000000003E-2</c:v>
                </c:pt>
                <c:pt idx="24">
                  <c:v>2.8238313000000001E-2</c:v>
                </c:pt>
                <c:pt idx="25">
                  <c:v>2.8922492000000001E-2</c:v>
                </c:pt>
                <c:pt idx="26">
                  <c:v>4.9305003E-2</c:v>
                </c:pt>
                <c:pt idx="27">
                  <c:v>7.5790833000000002E-2</c:v>
                </c:pt>
                <c:pt idx="28">
                  <c:v>9.1228015999999995E-2</c:v>
                </c:pt>
                <c:pt idx="29">
                  <c:v>8.7990051E-2</c:v>
                </c:pt>
                <c:pt idx="30">
                  <c:v>6.6216557999999995E-2</c:v>
                </c:pt>
                <c:pt idx="31">
                  <c:v>3.7882040999999998E-2</c:v>
                </c:pt>
                <c:pt idx="32">
                  <c:v>1.7802299000000001E-2</c:v>
                </c:pt>
                <c:pt idx="33">
                  <c:v>1.729903E-2</c:v>
                </c:pt>
                <c:pt idx="34">
                  <c:v>3.6331535999999998E-2</c:v>
                </c:pt>
                <c:pt idx="35">
                  <c:v>5.1556512999999998E-2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D58D-4FFB-B12B-460DC8E346D4}"/>
            </c:ext>
          </c:extLst>
        </c:ser>
        <c:ser>
          <c:idx val="5"/>
          <c:order val="5"/>
          <c:tx>
            <c:v>EH-6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Prog_Error_Check!$O$52:$O$87</c:f>
              <c:numCache>
                <c:formatCode>General</c:formatCode>
                <c:ptCount val="36"/>
                <c:pt idx="0">
                  <c:v>0</c:v>
                </c:pt>
                <c:pt idx="1">
                  <c:v>-2.026782E-3</c:v>
                </c:pt>
                <c:pt idx="2">
                  <c:v>-1.063565E-2</c:v>
                </c:pt>
                <c:pt idx="3">
                  <c:v>-2.0903906999999999E-2</c:v>
                </c:pt>
                <c:pt idx="4">
                  <c:v>-2.6775120999999999E-2</c:v>
                </c:pt>
                <c:pt idx="5">
                  <c:v>-2.4657281999999999E-2</c:v>
                </c:pt>
                <c:pt idx="6">
                  <c:v>-1.6108068E-2</c:v>
                </c:pt>
                <c:pt idx="7">
                  <c:v>-3.7665239999999998E-3</c:v>
                </c:pt>
                <c:pt idx="8">
                  <c:v>7.1183460000000002E-3</c:v>
                </c:pt>
                <c:pt idx="9">
                  <c:v>5.099587E-3</c:v>
                </c:pt>
                <c:pt idx="10">
                  <c:v>-7.9829989999999993E-3</c:v>
                </c:pt>
                <c:pt idx="11">
                  <c:v>-1.9083462999999998E-2</c:v>
                </c:pt>
                <c:pt idx="12">
                  <c:v>-2.0323777000000001E-2</c:v>
                </c:pt>
                <c:pt idx="13">
                  <c:v>-1.1069724E-2</c:v>
                </c:pt>
                <c:pt idx="14">
                  <c:v>4.1169190000000001E-3</c:v>
                </c:pt>
                <c:pt idx="15">
                  <c:v>1.5318828E-2</c:v>
                </c:pt>
                <c:pt idx="16">
                  <c:v>1.6932704999999999E-2</c:v>
                </c:pt>
                <c:pt idx="17">
                  <c:v>1.502099E-2</c:v>
                </c:pt>
                <c:pt idx="18">
                  <c:v>1.4047288E-2</c:v>
                </c:pt>
                <c:pt idx="19">
                  <c:v>1.6402475E-2</c:v>
                </c:pt>
                <c:pt idx="20">
                  <c:v>2.2620159000000001E-2</c:v>
                </c:pt>
                <c:pt idx="21">
                  <c:v>2.8642087E-2</c:v>
                </c:pt>
                <c:pt idx="22">
                  <c:v>2.9276720999999999E-2</c:v>
                </c:pt>
                <c:pt idx="23">
                  <c:v>2.2512262000000002E-2</c:v>
                </c:pt>
                <c:pt idx="24">
                  <c:v>1.5471837E-2</c:v>
                </c:pt>
                <c:pt idx="25">
                  <c:v>2.0072570000000001E-2</c:v>
                </c:pt>
                <c:pt idx="26">
                  <c:v>3.6178966999999999E-2</c:v>
                </c:pt>
                <c:pt idx="27">
                  <c:v>5.3241297E-2</c:v>
                </c:pt>
                <c:pt idx="28">
                  <c:v>6.1335392000000002E-2</c:v>
                </c:pt>
                <c:pt idx="29">
                  <c:v>5.7765398000000003E-2</c:v>
                </c:pt>
                <c:pt idx="30">
                  <c:v>4.4091934999999999E-2</c:v>
                </c:pt>
                <c:pt idx="31">
                  <c:v>2.843157E-2</c:v>
                </c:pt>
                <c:pt idx="32">
                  <c:v>1.9177254000000001E-2</c:v>
                </c:pt>
                <c:pt idx="33">
                  <c:v>2.1636019999999999E-2</c:v>
                </c:pt>
                <c:pt idx="34">
                  <c:v>3.4127691000000002E-2</c:v>
                </c:pt>
                <c:pt idx="35">
                  <c:v>4.3417638000000001E-2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D58D-4FFB-B12B-460DC8E346D4}"/>
            </c:ext>
          </c:extLst>
        </c:ser>
        <c:ser>
          <c:idx val="6"/>
          <c:order val="6"/>
          <c:tx>
            <c:v>EH-7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Prog_Error_Check!$Y$52:$Y$87</c:f>
              <c:numCache>
                <c:formatCode>General</c:formatCode>
                <c:ptCount val="36"/>
                <c:pt idx="0">
                  <c:v>0</c:v>
                </c:pt>
                <c:pt idx="1">
                  <c:v>1.641768E-3</c:v>
                </c:pt>
                <c:pt idx="2">
                  <c:v>-3.5506689999999998E-3</c:v>
                </c:pt>
                <c:pt idx="3">
                  <c:v>-1.2675949000000001E-2</c:v>
                </c:pt>
                <c:pt idx="4">
                  <c:v>-2.0501594000000001E-2</c:v>
                </c:pt>
                <c:pt idx="5">
                  <c:v>-2.2413341999999999E-2</c:v>
                </c:pt>
                <c:pt idx="6">
                  <c:v>-1.7601985000000001E-2</c:v>
                </c:pt>
                <c:pt idx="7">
                  <c:v>-7.3932579999999998E-3</c:v>
                </c:pt>
                <c:pt idx="8">
                  <c:v>3.4459600000000001E-3</c:v>
                </c:pt>
                <c:pt idx="9">
                  <c:v>6.8161480000000002E-3</c:v>
                </c:pt>
                <c:pt idx="10">
                  <c:v>9.2532200000000002E-4</c:v>
                </c:pt>
                <c:pt idx="11">
                  <c:v>-7.3738160000000001E-3</c:v>
                </c:pt>
                <c:pt idx="12">
                  <c:v>-1.1513709E-2</c:v>
                </c:pt>
                <c:pt idx="13">
                  <c:v>-9.8004460000000009E-3</c:v>
                </c:pt>
                <c:pt idx="14">
                  <c:v>-3.8701339999999999E-3</c:v>
                </c:pt>
                <c:pt idx="15">
                  <c:v>1.146507E-3</c:v>
                </c:pt>
                <c:pt idx="16">
                  <c:v>7.7311800000000005E-4</c:v>
                </c:pt>
                <c:pt idx="17">
                  <c:v>-1.9405749999999999E-3</c:v>
                </c:pt>
                <c:pt idx="18">
                  <c:v>-3.5820840000000001E-3</c:v>
                </c:pt>
                <c:pt idx="19">
                  <c:v>-2.3745049999999998E-3</c:v>
                </c:pt>
                <c:pt idx="20">
                  <c:v>1.9780240000000001E-3</c:v>
                </c:pt>
                <c:pt idx="21">
                  <c:v>7.2041149999999997E-3</c:v>
                </c:pt>
                <c:pt idx="22">
                  <c:v>9.6235569999999996E-3</c:v>
                </c:pt>
                <c:pt idx="23">
                  <c:v>5.9113129999999996E-3</c:v>
                </c:pt>
                <c:pt idx="24">
                  <c:v>-1.9116090000000001E-3</c:v>
                </c:pt>
                <c:pt idx="25">
                  <c:v>-5.2024539999999996E-3</c:v>
                </c:pt>
                <c:pt idx="26" formatCode="0.00E+00">
                  <c:v>-9.4699999999999998E-5</c:v>
                </c:pt>
                <c:pt idx="27">
                  <c:v>8.9208580000000003E-3</c:v>
                </c:pt>
                <c:pt idx="28">
                  <c:v>1.5108762E-2</c:v>
                </c:pt>
                <c:pt idx="29">
                  <c:v>1.5565493E-2</c:v>
                </c:pt>
                <c:pt idx="30">
                  <c:v>1.0309937999999999E-2</c:v>
                </c:pt>
                <c:pt idx="31">
                  <c:v>2.487511E-3</c:v>
                </c:pt>
                <c:pt idx="32">
                  <c:v>-3.5825240000000001E-3</c:v>
                </c:pt>
                <c:pt idx="33">
                  <c:v>-4.098094E-3</c:v>
                </c:pt>
                <c:pt idx="34">
                  <c:v>1.2081349999999999E-3</c:v>
                </c:pt>
                <c:pt idx="35">
                  <c:v>5.8097579999999999E-3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D58D-4FFB-B12B-460DC8E346D4}"/>
            </c:ext>
          </c:extLst>
        </c:ser>
        <c:ser>
          <c:idx val="7"/>
          <c:order val="7"/>
          <c:tx>
            <c:v>EH-8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Prog_Error_Check!$AI$52:$AI$87</c:f>
              <c:numCache>
                <c:formatCode>General</c:formatCode>
                <c:ptCount val="36"/>
                <c:pt idx="0">
                  <c:v>0</c:v>
                </c:pt>
                <c:pt idx="1">
                  <c:v>5.1451250000000004E-3</c:v>
                </c:pt>
                <c:pt idx="2">
                  <c:v>5.9191449999999998E-3</c:v>
                </c:pt>
                <c:pt idx="3">
                  <c:v>1.8443719999999999E-3</c:v>
                </c:pt>
                <c:pt idx="4">
                  <c:v>-4.6986780000000004E-3</c:v>
                </c:pt>
                <c:pt idx="5">
                  <c:v>-9.8037739999999995E-3</c:v>
                </c:pt>
                <c:pt idx="6">
                  <c:v>-1.0912797E-2</c:v>
                </c:pt>
                <c:pt idx="7">
                  <c:v>-7.2202070000000002E-3</c:v>
                </c:pt>
                <c:pt idx="8">
                  <c:v>1.192743E-3</c:v>
                </c:pt>
                <c:pt idx="9">
                  <c:v>8.6345269999999995E-3</c:v>
                </c:pt>
                <c:pt idx="10">
                  <c:v>9.3177539999999993E-3</c:v>
                </c:pt>
                <c:pt idx="11">
                  <c:v>4.5367339999999997E-3</c:v>
                </c:pt>
                <c:pt idx="12">
                  <c:v>-3.3201699999999999E-4</c:v>
                </c:pt>
                <c:pt idx="13">
                  <c:v>-2.2469199999999999E-3</c:v>
                </c:pt>
                <c:pt idx="14">
                  <c:v>-5.2796500000000003E-4</c:v>
                </c:pt>
                <c:pt idx="15">
                  <c:v>2.5175200000000001E-3</c:v>
                </c:pt>
                <c:pt idx="16">
                  <c:v>2.5453950000000002E-3</c:v>
                </c:pt>
                <c:pt idx="17">
                  <c:v>-1.1270099999999999E-3</c:v>
                </c:pt>
                <c:pt idx="18">
                  <c:v>-5.3630759999999996E-3</c:v>
                </c:pt>
                <c:pt idx="19">
                  <c:v>-7.2868819999999997E-3</c:v>
                </c:pt>
                <c:pt idx="20">
                  <c:v>-5.7479410000000003E-3</c:v>
                </c:pt>
                <c:pt idx="21">
                  <c:v>-1.676126E-3</c:v>
                </c:pt>
                <c:pt idx="22">
                  <c:v>2.2022349999999999E-3</c:v>
                </c:pt>
                <c:pt idx="23">
                  <c:v>2.4599550000000002E-3</c:v>
                </c:pt>
                <c:pt idx="24">
                  <c:v>-1.668519E-3</c:v>
                </c:pt>
                <c:pt idx="25">
                  <c:v>-5.910602E-3</c:v>
                </c:pt>
                <c:pt idx="26">
                  <c:v>-5.686661E-3</c:v>
                </c:pt>
                <c:pt idx="27">
                  <c:v>-2.079366E-3</c:v>
                </c:pt>
                <c:pt idx="28">
                  <c:v>7.8101400000000001E-4</c:v>
                </c:pt>
                <c:pt idx="29">
                  <c:v>9.1682000000000005E-4</c:v>
                </c:pt>
                <c:pt idx="30">
                  <c:v>-1.142824E-3</c:v>
                </c:pt>
                <c:pt idx="31">
                  <c:v>-4.1530890000000004E-3</c:v>
                </c:pt>
                <c:pt idx="32">
                  <c:v>-6.5260939999999996E-3</c:v>
                </c:pt>
                <c:pt idx="33">
                  <c:v>-6.3088290000000002E-3</c:v>
                </c:pt>
                <c:pt idx="34">
                  <c:v>-3.5718270000000001E-3</c:v>
                </c:pt>
                <c:pt idx="35">
                  <c:v>-1.646425E-3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D58D-4FFB-B12B-460DC8E346D4}"/>
            </c:ext>
          </c:extLst>
        </c:ser>
        <c:ser>
          <c:idx val="8"/>
          <c:order val="8"/>
          <c:tx>
            <c:v>EH-9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Prog_Error_Check!$AS$52:$AS$87</c:f>
              <c:numCache>
                <c:formatCode>General</c:formatCode>
                <c:ptCount val="36"/>
                <c:pt idx="0">
                  <c:v>0</c:v>
                </c:pt>
                <c:pt idx="1">
                  <c:v>-2.5729170000000001E-3</c:v>
                </c:pt>
                <c:pt idx="2">
                  <c:v>-6.3152850000000003E-3</c:v>
                </c:pt>
                <c:pt idx="3">
                  <c:v>-9.0826689999999998E-3</c:v>
                </c:pt>
                <c:pt idx="4">
                  <c:v>-9.2756959999999999E-3</c:v>
                </c:pt>
                <c:pt idx="5">
                  <c:v>-6.826426E-3</c:v>
                </c:pt>
                <c:pt idx="6">
                  <c:v>-3.1820189999999999E-3</c:v>
                </c:pt>
                <c:pt idx="7" formatCode="0.00E+00">
                  <c:v>7.47E-5</c:v>
                </c:pt>
                <c:pt idx="8">
                  <c:v>3.5144100000000003E-4</c:v>
                </c:pt>
                <c:pt idx="9">
                  <c:v>-4.1766950000000002E-3</c:v>
                </c:pt>
                <c:pt idx="10">
                  <c:v>-9.8570859999999993E-3</c:v>
                </c:pt>
                <c:pt idx="11">
                  <c:v>-1.213786E-2</c:v>
                </c:pt>
                <c:pt idx="12">
                  <c:v>-1.0186901999999999E-2</c:v>
                </c:pt>
                <c:pt idx="13">
                  <c:v>-4.9266479999999996E-3</c:v>
                </c:pt>
                <c:pt idx="14">
                  <c:v>1.6118549999999999E-3</c:v>
                </c:pt>
                <c:pt idx="15">
                  <c:v>5.8512360000000001E-3</c:v>
                </c:pt>
                <c:pt idx="16">
                  <c:v>6.2768269999999996E-3</c:v>
                </c:pt>
                <c:pt idx="17">
                  <c:v>7.039895E-3</c:v>
                </c:pt>
                <c:pt idx="18">
                  <c:v>9.0576389999999993E-3</c:v>
                </c:pt>
                <c:pt idx="19">
                  <c:v>1.1151734E-2</c:v>
                </c:pt>
                <c:pt idx="20">
                  <c:v>1.2882464999999999E-2</c:v>
                </c:pt>
                <c:pt idx="21">
                  <c:v>1.3078825000000001E-2</c:v>
                </c:pt>
                <c:pt idx="22">
                  <c:v>1.1119354999999999E-2</c:v>
                </c:pt>
                <c:pt idx="23">
                  <c:v>8.041678E-3</c:v>
                </c:pt>
                <c:pt idx="24">
                  <c:v>7.4844880000000001E-3</c:v>
                </c:pt>
                <c:pt idx="25">
                  <c:v>1.2816325E-2</c:v>
                </c:pt>
                <c:pt idx="26">
                  <c:v>2.0373368999999999E-2</c:v>
                </c:pt>
                <c:pt idx="27">
                  <c:v>2.6080131999999999E-2</c:v>
                </c:pt>
                <c:pt idx="28">
                  <c:v>2.8549910000000001E-2</c:v>
                </c:pt>
                <c:pt idx="29">
                  <c:v>2.7227774E-2</c:v>
                </c:pt>
                <c:pt idx="30">
                  <c:v>2.1606903E-2</c:v>
                </c:pt>
                <c:pt idx="31">
                  <c:v>1.5353090999999999E-2</c:v>
                </c:pt>
                <c:pt idx="32">
                  <c:v>1.1935981E-2</c:v>
                </c:pt>
                <c:pt idx="33">
                  <c:v>1.2291132E-2</c:v>
                </c:pt>
                <c:pt idx="34">
                  <c:v>1.6026406E-2</c:v>
                </c:pt>
                <c:pt idx="35">
                  <c:v>1.9281431000000002E-2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D58D-4FFB-B12B-460DC8E346D4}"/>
            </c:ext>
          </c:extLst>
        </c:ser>
        <c:ser>
          <c:idx val="9"/>
          <c:order val="9"/>
          <c:tx>
            <c:v>EH-10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Prog_Error_Check!$BC$52:$BC$87</c:f>
              <c:numCache>
                <c:formatCode>General</c:formatCode>
                <c:ptCount val="36"/>
                <c:pt idx="0">
                  <c:v>0</c:v>
                </c:pt>
                <c:pt idx="1">
                  <c:v>-2.5988249999999999E-3</c:v>
                </c:pt>
                <c:pt idx="2">
                  <c:v>-4.4346840000000004E-3</c:v>
                </c:pt>
                <c:pt idx="3">
                  <c:v>-4.4729030000000003E-3</c:v>
                </c:pt>
                <c:pt idx="4">
                  <c:v>-2.626186E-3</c:v>
                </c:pt>
                <c:pt idx="5" formatCode="0.00E+00">
                  <c:v>8.9699999999999998E-5</c:v>
                </c:pt>
                <c:pt idx="6">
                  <c:v>2.2779599999999999E-3</c:v>
                </c:pt>
                <c:pt idx="7">
                  <c:v>3.4041090000000002E-3</c:v>
                </c:pt>
                <c:pt idx="8">
                  <c:v>2.8084780000000001E-3</c:v>
                </c:pt>
                <c:pt idx="9">
                  <c:v>1.31734E-4</c:v>
                </c:pt>
                <c:pt idx="10">
                  <c:v>-2.4569209999999999E-3</c:v>
                </c:pt>
                <c:pt idx="11">
                  <c:v>-3.156486E-3</c:v>
                </c:pt>
                <c:pt idx="12">
                  <c:v>-2.6640140000000001E-3</c:v>
                </c:pt>
                <c:pt idx="13">
                  <c:v>-1.8785259999999999E-3</c:v>
                </c:pt>
                <c:pt idx="14">
                  <c:v>-1.503225E-3</c:v>
                </c:pt>
                <c:pt idx="15">
                  <c:v>-1.4591370000000001E-3</c:v>
                </c:pt>
                <c:pt idx="16">
                  <c:v>-3.5416799999999997E-4</c:v>
                </c:pt>
                <c:pt idx="17">
                  <c:v>1.5251660000000001E-3</c:v>
                </c:pt>
                <c:pt idx="18">
                  <c:v>2.8850389999999998E-3</c:v>
                </c:pt>
                <c:pt idx="19">
                  <c:v>3.5349180000000002E-3</c:v>
                </c:pt>
                <c:pt idx="20">
                  <c:v>3.5864019999999998E-3</c:v>
                </c:pt>
                <c:pt idx="21">
                  <c:v>3.0495710000000001E-3</c:v>
                </c:pt>
                <c:pt idx="22">
                  <c:v>2.1941349999999998E-3</c:v>
                </c:pt>
                <c:pt idx="23">
                  <c:v>1.353775E-3</c:v>
                </c:pt>
                <c:pt idx="24">
                  <c:v>3.4395999999999998E-4</c:v>
                </c:pt>
                <c:pt idx="25">
                  <c:v>-6.9689399999999999E-4</c:v>
                </c:pt>
                <c:pt idx="26">
                  <c:v>-8.2306899999999995E-4</c:v>
                </c:pt>
                <c:pt idx="27" formatCode="0.00E+00">
                  <c:v>-5.3600000000000002E-5</c:v>
                </c:pt>
                <c:pt idx="28">
                  <c:v>9.9948099999999998E-4</c:v>
                </c:pt>
                <c:pt idx="29">
                  <c:v>2.0728159999999999E-3</c:v>
                </c:pt>
                <c:pt idx="30">
                  <c:v>2.7108119999999999E-3</c:v>
                </c:pt>
                <c:pt idx="31">
                  <c:v>2.329851E-3</c:v>
                </c:pt>
                <c:pt idx="32">
                  <c:v>1.2200889999999999E-3</c:v>
                </c:pt>
                <c:pt idx="33">
                  <c:v>2.3885000000000001E-4</c:v>
                </c:pt>
                <c:pt idx="34" formatCode="0.00E+00">
                  <c:v>-2.3E-5</c:v>
                </c:pt>
                <c:pt idx="35">
                  <c:v>3.1410200000000002E-4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58D-4FFB-B12B-460DC8E34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955184"/>
        <c:axId val="314955744"/>
      </c:scatterChart>
      <c:valAx>
        <c:axId val="314955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Central Path(turn)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4955744"/>
        <c:crosses val="autoZero"/>
        <c:crossBetween val="midCat"/>
      </c:valAx>
      <c:valAx>
        <c:axId val="31495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Height(mm)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4955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829248921420452"/>
          <c:y val="0.10373330988153757"/>
          <c:w val="0.14494305143960945"/>
          <c:h val="0.832163057867306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r>
              <a:rPr lang="en-US"/>
              <a:t>Radial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Prog_Error_Check!$N$9</c:f>
              <c:strCache>
                <c:ptCount val="1"/>
                <c:pt idx="0">
                  <c:v>Er-1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Prog_Error_Check!$N$10:$N$50</c:f>
              <c:numCache>
                <c:formatCode>General</c:formatCode>
                <c:ptCount val="41"/>
                <c:pt idx="0">
                  <c:v>-0.149221453</c:v>
                </c:pt>
                <c:pt idx="1">
                  <c:v>-0.13288525900000001</c:v>
                </c:pt>
                <c:pt idx="2">
                  <c:v>-0.22001459500000001</c:v>
                </c:pt>
                <c:pt idx="3">
                  <c:v>-0.16504316299999999</c:v>
                </c:pt>
                <c:pt idx="4">
                  <c:v>-0.17070294499999999</c:v>
                </c:pt>
                <c:pt idx="5">
                  <c:v>-0.12736719699999999</c:v>
                </c:pt>
                <c:pt idx="6">
                  <c:v>9.3019038999999998E-2</c:v>
                </c:pt>
                <c:pt idx="7">
                  <c:v>-0.33080423599999997</c:v>
                </c:pt>
                <c:pt idx="8">
                  <c:v>-0.692889702</c:v>
                </c:pt>
                <c:pt idx="9">
                  <c:v>-0.20387129600000001</c:v>
                </c:pt>
                <c:pt idx="10">
                  <c:v>-0.34905444600000002</c:v>
                </c:pt>
                <c:pt idx="11">
                  <c:v>1.1083317000000001E-2</c:v>
                </c:pt>
                <c:pt idx="12">
                  <c:v>0.10122916999999999</c:v>
                </c:pt>
                <c:pt idx="13">
                  <c:v>-7.6876105E-2</c:v>
                </c:pt>
                <c:pt idx="14">
                  <c:v>-0.35570969800000002</c:v>
                </c:pt>
                <c:pt idx="15">
                  <c:v>-0.32239616700000001</c:v>
                </c:pt>
                <c:pt idx="16">
                  <c:v>0.96607120800000001</c:v>
                </c:pt>
                <c:pt idx="17">
                  <c:v>1.7404137909999999</c:v>
                </c:pt>
                <c:pt idx="18">
                  <c:v>1.713728285</c:v>
                </c:pt>
                <c:pt idx="19">
                  <c:v>1.2031171629999999</c:v>
                </c:pt>
                <c:pt idx="20">
                  <c:v>0.74902529200000001</c:v>
                </c:pt>
                <c:pt idx="21">
                  <c:v>8.3047468999999999E-2</c:v>
                </c:pt>
                <c:pt idx="22">
                  <c:v>3.7996050000000002E-3</c:v>
                </c:pt>
                <c:pt idx="23">
                  <c:v>0.43035308</c:v>
                </c:pt>
                <c:pt idx="24">
                  <c:v>1.1407254179999999</c:v>
                </c:pt>
                <c:pt idx="25">
                  <c:v>0.64138227299999995</c:v>
                </c:pt>
                <c:pt idx="26">
                  <c:v>-0.60266025700000003</c:v>
                </c:pt>
                <c:pt idx="27">
                  <c:v>-1.3434838710000001</c:v>
                </c:pt>
                <c:pt idx="28">
                  <c:v>-1.653008622</c:v>
                </c:pt>
                <c:pt idx="29">
                  <c:v>-0.82537651000000001</c:v>
                </c:pt>
                <c:pt idx="30">
                  <c:v>0.24197265200000001</c:v>
                </c:pt>
                <c:pt idx="31">
                  <c:v>-0.23177967199999999</c:v>
                </c:pt>
                <c:pt idx="32">
                  <c:v>-0.96937021899999998</c:v>
                </c:pt>
                <c:pt idx="33">
                  <c:v>-1.5755150389999999</c:v>
                </c:pt>
                <c:pt idx="34">
                  <c:v>-1.9251283299999999</c:v>
                </c:pt>
                <c:pt idx="35">
                  <c:v>-1.04726885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E4B-4D90-A8D7-A72DBD2CE4E1}"/>
            </c:ext>
          </c:extLst>
        </c:ser>
        <c:ser>
          <c:idx val="0"/>
          <c:order val="1"/>
          <c:tx>
            <c:strRef>
              <c:f>Prog_Error_Check!$X$9</c:f>
              <c:strCache>
                <c:ptCount val="1"/>
                <c:pt idx="0">
                  <c:v>Er-2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Prog_Error_Check!$X$10:$X$50</c:f>
              <c:numCache>
                <c:formatCode>General</c:formatCode>
                <c:ptCount val="41"/>
                <c:pt idx="0">
                  <c:v>-7.9104429999999996E-3</c:v>
                </c:pt>
                <c:pt idx="1">
                  <c:v>-9.6768070000000008E-3</c:v>
                </c:pt>
                <c:pt idx="2">
                  <c:v>-1.9427499999999999E-4</c:v>
                </c:pt>
                <c:pt idx="3">
                  <c:v>-1.3243129999999999E-3</c:v>
                </c:pt>
                <c:pt idx="4">
                  <c:v>-5.2817849999999998E-3</c:v>
                </c:pt>
                <c:pt idx="5">
                  <c:v>-5.2261069999999998E-3</c:v>
                </c:pt>
                <c:pt idx="6">
                  <c:v>1.4875921E-2</c:v>
                </c:pt>
                <c:pt idx="7">
                  <c:v>1.5076832E-2</c:v>
                </c:pt>
                <c:pt idx="8">
                  <c:v>-0.12559103499999999</c:v>
                </c:pt>
                <c:pt idx="9">
                  <c:v>-0.220530484</c:v>
                </c:pt>
                <c:pt idx="10">
                  <c:v>-9.5426757000000001E-2</c:v>
                </c:pt>
                <c:pt idx="11">
                  <c:v>0.12889587499999999</c:v>
                </c:pt>
                <c:pt idx="12">
                  <c:v>0.30791669300000002</c:v>
                </c:pt>
                <c:pt idx="13">
                  <c:v>0.35281897099999998</c:v>
                </c:pt>
                <c:pt idx="14">
                  <c:v>0.170200409</c:v>
                </c:pt>
                <c:pt idx="15">
                  <c:v>-0.20482588299999999</c:v>
                </c:pt>
                <c:pt idx="16">
                  <c:v>-0.47637480900000001</c:v>
                </c:pt>
                <c:pt idx="17">
                  <c:v>-0.40604379299999999</c:v>
                </c:pt>
                <c:pt idx="18">
                  <c:v>-0.120571453</c:v>
                </c:pt>
                <c:pt idx="19">
                  <c:v>0.146330716</c:v>
                </c:pt>
                <c:pt idx="20">
                  <c:v>0.28833864100000001</c:v>
                </c:pt>
                <c:pt idx="21">
                  <c:v>0.27401456400000002</c:v>
                </c:pt>
                <c:pt idx="22">
                  <c:v>7.7500395999999999E-2</c:v>
                </c:pt>
                <c:pt idx="23">
                  <c:v>-0.15428169</c:v>
                </c:pt>
                <c:pt idx="24">
                  <c:v>-0.151797667</c:v>
                </c:pt>
                <c:pt idx="25">
                  <c:v>1.4489536000000001E-2</c:v>
                </c:pt>
                <c:pt idx="26">
                  <c:v>0.13111619299999999</c:v>
                </c:pt>
                <c:pt idx="27">
                  <c:v>0.175149683</c:v>
                </c:pt>
                <c:pt idx="28">
                  <c:v>9.8196443999999994E-2</c:v>
                </c:pt>
                <c:pt idx="29">
                  <c:v>-3.0580831999999999E-2</c:v>
                </c:pt>
                <c:pt idx="30">
                  <c:v>-3.0119697000000001E-2</c:v>
                </c:pt>
                <c:pt idx="31">
                  <c:v>6.7185320000000001E-3</c:v>
                </c:pt>
                <c:pt idx="32">
                  <c:v>2.8420190000000001E-2</c:v>
                </c:pt>
                <c:pt idx="33">
                  <c:v>1.7539175000000001E-2</c:v>
                </c:pt>
                <c:pt idx="34">
                  <c:v>-2.6637101999999999E-2</c:v>
                </c:pt>
                <c:pt idx="35">
                  <c:v>1.3920149999999999E-3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E4B-4D90-A8D7-A72DBD2CE4E1}"/>
            </c:ext>
          </c:extLst>
        </c:ser>
        <c:ser>
          <c:idx val="3"/>
          <c:order val="2"/>
          <c:tx>
            <c:strRef>
              <c:f>Prog_Error_Check!$AH$9</c:f>
              <c:strCache>
                <c:ptCount val="1"/>
                <c:pt idx="0">
                  <c:v>Er-3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Prog_Error_Check!$AH$10:$AH$50</c:f>
              <c:numCache>
                <c:formatCode>General</c:formatCode>
                <c:ptCount val="41"/>
                <c:pt idx="0">
                  <c:v>9.6059679999999995E-3</c:v>
                </c:pt>
                <c:pt idx="1">
                  <c:v>-2.5988119999999998E-3</c:v>
                </c:pt>
                <c:pt idx="2">
                  <c:v>-2.2958470000000002E-3</c:v>
                </c:pt>
                <c:pt idx="3">
                  <c:v>5.7440750000000004E-3</c:v>
                </c:pt>
                <c:pt idx="4" formatCode="0.00E+00">
                  <c:v>1.0825222000000001E-2</c:v>
                </c:pt>
                <c:pt idx="5">
                  <c:v>1.3391201E-2</c:v>
                </c:pt>
                <c:pt idx="6">
                  <c:v>2.3016147000000001E-2</c:v>
                </c:pt>
                <c:pt idx="7">
                  <c:v>2.8558755000000002E-2</c:v>
                </c:pt>
                <c:pt idx="8">
                  <c:v>-3.3625466E-2</c:v>
                </c:pt>
                <c:pt idx="9">
                  <c:v>-0.112799891</c:v>
                </c:pt>
                <c:pt idx="10">
                  <c:v>-8.4780122999999999E-2</c:v>
                </c:pt>
                <c:pt idx="11">
                  <c:v>1.4363851E-2</c:v>
                </c:pt>
                <c:pt idx="12">
                  <c:v>0.124000001</c:v>
                </c:pt>
                <c:pt idx="13">
                  <c:v>0.18663552</c:v>
                </c:pt>
                <c:pt idx="14">
                  <c:v>0.14305578099999999</c:v>
                </c:pt>
                <c:pt idx="15">
                  <c:v>-1.3018180000000001E-2</c:v>
                </c:pt>
                <c:pt idx="16">
                  <c:v>-0.170675735</c:v>
                </c:pt>
                <c:pt idx="17">
                  <c:v>-0.19962855299999999</c:v>
                </c:pt>
                <c:pt idx="18">
                  <c:v>-9.2167981999999996E-2</c:v>
                </c:pt>
                <c:pt idx="19">
                  <c:v>4.5785041999999998E-2</c:v>
                </c:pt>
                <c:pt idx="20">
                  <c:v>0.12939974100000001</c:v>
                </c:pt>
                <c:pt idx="21">
                  <c:v>0.12417950799999999</c:v>
                </c:pt>
                <c:pt idx="22">
                  <c:v>4.5431417000000002E-2</c:v>
                </c:pt>
                <c:pt idx="23">
                  <c:v>-5.2899861999999999E-2</c:v>
                </c:pt>
                <c:pt idx="24">
                  <c:v>-9.6720259000000003E-2</c:v>
                </c:pt>
                <c:pt idx="25">
                  <c:v>-6.4086070999999994E-2</c:v>
                </c:pt>
                <c:pt idx="26">
                  <c:v>-1.1347196E-2</c:v>
                </c:pt>
                <c:pt idx="27">
                  <c:v>2.6626807999999998E-2</c:v>
                </c:pt>
                <c:pt idx="28">
                  <c:v>3.7615785999999998E-2</c:v>
                </c:pt>
                <c:pt idx="29">
                  <c:v>1.801987E-2</c:v>
                </c:pt>
                <c:pt idx="30">
                  <c:v>-3.9833890000000004E-3</c:v>
                </c:pt>
                <c:pt idx="31">
                  <c:v>-6.9189680000000002E-3</c:v>
                </c:pt>
                <c:pt idx="32">
                  <c:v>-1.2423239999999999E-3</c:v>
                </c:pt>
                <c:pt idx="33">
                  <c:v>-9.5468300000000001E-4</c:v>
                </c:pt>
                <c:pt idx="34">
                  <c:v>2.4300540000000001E-3</c:v>
                </c:pt>
                <c:pt idx="35">
                  <c:v>-2.2152599999999999E-4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E4B-4D90-A8D7-A72DBD2CE4E1}"/>
            </c:ext>
          </c:extLst>
        </c:ser>
        <c:ser>
          <c:idx val="2"/>
          <c:order val="3"/>
          <c:tx>
            <c:strRef>
              <c:f>Prog_Error_Check!$AR$9</c:f>
              <c:strCache>
                <c:ptCount val="1"/>
                <c:pt idx="0">
                  <c:v>Er-4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Prog_Error_Check!$AR$10:$AR$50</c:f>
              <c:numCache>
                <c:formatCode>General</c:formatCode>
                <c:ptCount val="41"/>
                <c:pt idx="0">
                  <c:v>-3.1001140000000002E-3</c:v>
                </c:pt>
                <c:pt idx="1">
                  <c:v>-4.6956080000000004E-3</c:v>
                </c:pt>
                <c:pt idx="2">
                  <c:v>-2.7062649999999998E-3</c:v>
                </c:pt>
                <c:pt idx="3">
                  <c:v>-6.0133799999999998E-4</c:v>
                </c:pt>
                <c:pt idx="4">
                  <c:v>-3.1482789999999999E-3</c:v>
                </c:pt>
                <c:pt idx="5">
                  <c:v>-6.7406369999999998E-3</c:v>
                </c:pt>
                <c:pt idx="6">
                  <c:v>-2.2758320000000002E-3</c:v>
                </c:pt>
                <c:pt idx="7">
                  <c:v>5.0558590000000002E-3</c:v>
                </c:pt>
                <c:pt idx="8">
                  <c:v>-6.103336E-3</c:v>
                </c:pt>
                <c:pt idx="9">
                  <c:v>-3.4027888999999999E-2</c:v>
                </c:pt>
                <c:pt idx="10">
                  <c:v>-3.6749354999999997E-2</c:v>
                </c:pt>
                <c:pt idx="11">
                  <c:v>-1.2990751E-2</c:v>
                </c:pt>
                <c:pt idx="12">
                  <c:v>2.3205283E-2</c:v>
                </c:pt>
                <c:pt idx="13">
                  <c:v>5.5893894E-2</c:v>
                </c:pt>
                <c:pt idx="14">
                  <c:v>6.1924403000000003E-2</c:v>
                </c:pt>
                <c:pt idx="15">
                  <c:v>2.5042372E-2</c:v>
                </c:pt>
                <c:pt idx="16">
                  <c:v>-3.7341988E-2</c:v>
                </c:pt>
                <c:pt idx="17">
                  <c:v>-7.6421035999999998E-2</c:v>
                </c:pt>
                <c:pt idx="18">
                  <c:v>-6.1300246000000003E-2</c:v>
                </c:pt>
                <c:pt idx="19">
                  <c:v>-1.0470952E-2</c:v>
                </c:pt>
                <c:pt idx="20">
                  <c:v>3.8730397E-2</c:v>
                </c:pt>
                <c:pt idx="21">
                  <c:v>6.2820323999999997E-2</c:v>
                </c:pt>
                <c:pt idx="22">
                  <c:v>5.1869700999999997E-2</c:v>
                </c:pt>
                <c:pt idx="23">
                  <c:v>9.7881059999999995E-3</c:v>
                </c:pt>
                <c:pt idx="24">
                  <c:v>-3.0668058000000002E-2</c:v>
                </c:pt>
                <c:pt idx="25">
                  <c:v>-3.8716900999999998E-2</c:v>
                </c:pt>
                <c:pt idx="26">
                  <c:v>-2.2396897999999998E-2</c:v>
                </c:pt>
                <c:pt idx="27">
                  <c:v>-6.7369100000000003E-4</c:v>
                </c:pt>
                <c:pt idx="28">
                  <c:v>1.4909692E-2</c:v>
                </c:pt>
                <c:pt idx="29">
                  <c:v>1.6694679E-2</c:v>
                </c:pt>
                <c:pt idx="30">
                  <c:v>7.4669300000000001E-3</c:v>
                </c:pt>
                <c:pt idx="31" formatCode="0.00E+00">
                  <c:v>9.9199999999999999E-5</c:v>
                </c:pt>
                <c:pt idx="32">
                  <c:v>-1.2460850000000001E-3</c:v>
                </c:pt>
                <c:pt idx="33">
                  <c:v>2.32551E-4</c:v>
                </c:pt>
                <c:pt idx="34">
                  <c:v>-1.303425E-3</c:v>
                </c:pt>
                <c:pt idx="35">
                  <c:v>-1.0286850000000001E-3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7E4B-4D90-A8D7-A72DBD2CE4E1}"/>
            </c:ext>
          </c:extLst>
        </c:ser>
        <c:ser>
          <c:idx val="4"/>
          <c:order val="4"/>
          <c:tx>
            <c:strRef>
              <c:f>Prog_Error_Check!$BB$9</c:f>
              <c:strCache>
                <c:ptCount val="1"/>
                <c:pt idx="0">
                  <c:v>Er-5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Prog_Error_Check!$BB$10:$BB$50</c:f>
              <c:numCache>
                <c:formatCode>0.00E+00</c:formatCode>
                <c:ptCount val="41"/>
                <c:pt idx="0" formatCode="General">
                  <c:v>2.9563530000000001E-3</c:v>
                </c:pt>
                <c:pt idx="1">
                  <c:v>-1.43E-5</c:v>
                </c:pt>
                <c:pt idx="2" formatCode="General">
                  <c:v>-1.171907E-3</c:v>
                </c:pt>
                <c:pt idx="3" formatCode="General">
                  <c:v>5.8654200000000001E-4</c:v>
                </c:pt>
                <c:pt idx="4" formatCode="General">
                  <c:v>3.1951499999999999E-3</c:v>
                </c:pt>
                <c:pt idx="5" formatCode="General">
                  <c:v>4.3141389999999998E-3</c:v>
                </c:pt>
                <c:pt idx="6" formatCode="General">
                  <c:v>5.1600020000000003E-3</c:v>
                </c:pt>
                <c:pt idx="7" formatCode="General">
                  <c:v>3.9543629999999998E-3</c:v>
                </c:pt>
                <c:pt idx="8" formatCode="General">
                  <c:v>-1.0403284E-2</c:v>
                </c:pt>
                <c:pt idx="9" formatCode="General">
                  <c:v>-2.4474429999999998E-2</c:v>
                </c:pt>
                <c:pt idx="10" formatCode="General">
                  <c:v>-1.5998221E-2</c:v>
                </c:pt>
                <c:pt idx="11">
                  <c:v>6.6567229999999998E-3</c:v>
                </c:pt>
                <c:pt idx="12" formatCode="General">
                  <c:v>2.8099697999999999E-2</c:v>
                </c:pt>
                <c:pt idx="13" formatCode="General">
                  <c:v>3.8217616000000003E-2</c:v>
                </c:pt>
                <c:pt idx="14" formatCode="General">
                  <c:v>2.4488458000000001E-2</c:v>
                </c:pt>
                <c:pt idx="15" formatCode="General">
                  <c:v>-1.2409758999999999E-2</c:v>
                </c:pt>
                <c:pt idx="16" formatCode="General">
                  <c:v>-4.5059017999999999E-2</c:v>
                </c:pt>
                <c:pt idx="17" formatCode="General">
                  <c:v>-4.5295086999999998E-2</c:v>
                </c:pt>
                <c:pt idx="18" formatCode="General">
                  <c:v>-1.5333474999999999E-2</c:v>
                </c:pt>
                <c:pt idx="19" formatCode="General">
                  <c:v>2.2639025E-2</c:v>
                </c:pt>
                <c:pt idx="20" formatCode="General">
                  <c:v>4.6871027000000003E-2</c:v>
                </c:pt>
                <c:pt idx="21" formatCode="General">
                  <c:v>4.5826224999999998E-2</c:v>
                </c:pt>
                <c:pt idx="22" formatCode="General">
                  <c:v>1.9792062999999999E-2</c:v>
                </c:pt>
                <c:pt idx="23" formatCode="General">
                  <c:v>-1.5384864E-2</c:v>
                </c:pt>
                <c:pt idx="24" formatCode="General">
                  <c:v>-3.4660867999999997E-2</c:v>
                </c:pt>
                <c:pt idx="25" formatCode="General">
                  <c:v>-2.7753878999999999E-2</c:v>
                </c:pt>
                <c:pt idx="26" formatCode="General">
                  <c:v>-6.8068299999999998E-3</c:v>
                </c:pt>
                <c:pt idx="27" formatCode="General">
                  <c:v>1.1124950999999999E-2</c:v>
                </c:pt>
                <c:pt idx="28" formatCode="General">
                  <c:v>1.7628085000000002E-2</c:v>
                </c:pt>
                <c:pt idx="29" formatCode="General">
                  <c:v>1.1964189E-2</c:v>
                </c:pt>
                <c:pt idx="30" formatCode="General">
                  <c:v>2.5360679999999998E-3</c:v>
                </c:pt>
                <c:pt idx="31" formatCode="General">
                  <c:v>-1.380484E-3</c:v>
                </c:pt>
                <c:pt idx="32" formatCode="General">
                  <c:v>-8.2332300000000005E-4</c:v>
                </c:pt>
                <c:pt idx="33" formatCode="General">
                  <c:v>-6.2637000000000001E-4</c:v>
                </c:pt>
                <c:pt idx="34" formatCode="General">
                  <c:v>1.074078E-3</c:v>
                </c:pt>
                <c:pt idx="35">
                  <c:v>-8.5000000000000006E-5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7E4B-4D90-A8D7-A72DBD2CE4E1}"/>
            </c:ext>
          </c:extLst>
        </c:ser>
        <c:ser>
          <c:idx val="5"/>
          <c:order val="5"/>
          <c:tx>
            <c:v>Er-6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Prog_Error_Check!$N$52:$N$87</c:f>
              <c:numCache>
                <c:formatCode>General</c:formatCode>
                <c:ptCount val="36"/>
                <c:pt idx="0">
                  <c:v>-9.2008400000000005E-4</c:v>
                </c:pt>
                <c:pt idx="1">
                  <c:v>-1.11896E-3</c:v>
                </c:pt>
                <c:pt idx="2">
                  <c:v>-3.2382599999999999E-4</c:v>
                </c:pt>
                <c:pt idx="3" formatCode="0.00E+00">
                  <c:v>-4.3900000000000003E-5</c:v>
                </c:pt>
                <c:pt idx="4">
                  <c:v>-9.870250000000001E-4</c:v>
                </c:pt>
                <c:pt idx="5">
                  <c:v>-1.742663E-3</c:v>
                </c:pt>
                <c:pt idx="6">
                  <c:v>-9.5359399999999999E-4</c:v>
                </c:pt>
                <c:pt idx="7">
                  <c:v>-1.7694830000000001E-3</c:v>
                </c:pt>
                <c:pt idx="8">
                  <c:v>-6.2636879999999999E-3</c:v>
                </c:pt>
                <c:pt idx="9">
                  <c:v>-8.2047100000000005E-3</c:v>
                </c:pt>
                <c:pt idx="10">
                  <c:v>-3.54452E-4</c:v>
                </c:pt>
                <c:pt idx="11">
                  <c:v>1.0243314E-2</c:v>
                </c:pt>
                <c:pt idx="12">
                  <c:v>1.7587168E-2</c:v>
                </c:pt>
                <c:pt idx="13">
                  <c:v>1.7383770999999999E-2</c:v>
                </c:pt>
                <c:pt idx="14">
                  <c:v>4.8436770000000002E-3</c:v>
                </c:pt>
                <c:pt idx="15">
                  <c:v>-1.5957503000000001E-2</c:v>
                </c:pt>
                <c:pt idx="16">
                  <c:v>-2.8963849999999999E-2</c:v>
                </c:pt>
                <c:pt idx="17">
                  <c:v>-2.1653665999999998E-2</c:v>
                </c:pt>
                <c:pt idx="18">
                  <c:v>3.96198E-4</c:v>
                </c:pt>
                <c:pt idx="19">
                  <c:v>2.1732910000000001E-2</c:v>
                </c:pt>
                <c:pt idx="20">
                  <c:v>3.0966667999999999E-2</c:v>
                </c:pt>
                <c:pt idx="21">
                  <c:v>2.4299108E-2</c:v>
                </c:pt>
                <c:pt idx="22">
                  <c:v>5.3820099999999996E-3</c:v>
                </c:pt>
                <c:pt idx="23">
                  <c:v>-1.4538897E-2</c:v>
                </c:pt>
                <c:pt idx="24">
                  <c:v>-2.2055449000000001E-2</c:v>
                </c:pt>
                <c:pt idx="25">
                  <c:v>-1.451273E-2</c:v>
                </c:pt>
                <c:pt idx="26">
                  <c:v>-1.3682900000000001E-3</c:v>
                </c:pt>
                <c:pt idx="27">
                  <c:v>8.1380440000000005E-3</c:v>
                </c:pt>
                <c:pt idx="28">
                  <c:v>1.0468874E-2</c:v>
                </c:pt>
                <c:pt idx="29">
                  <c:v>6.1927079999999999E-3</c:v>
                </c:pt>
                <c:pt idx="30">
                  <c:v>5.7658600000000003E-4</c:v>
                </c:pt>
                <c:pt idx="31">
                  <c:v>-1.268543E-3</c:v>
                </c:pt>
                <c:pt idx="32">
                  <c:v>-5.5047500000000003E-4</c:v>
                </c:pt>
                <c:pt idx="33">
                  <c:v>-3.9108200000000001E-4</c:v>
                </c:pt>
                <c:pt idx="34">
                  <c:v>3.9715300000000002E-4</c:v>
                </c:pt>
                <c:pt idx="35">
                  <c:v>-2.1154E-4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7E4B-4D90-A8D7-A72DBD2CE4E1}"/>
            </c:ext>
          </c:extLst>
        </c:ser>
        <c:ser>
          <c:idx val="6"/>
          <c:order val="6"/>
          <c:tx>
            <c:v>Er-7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Prog_Error_Check!$X$52:$X$87</c:f>
              <c:numCache>
                <c:formatCode>0.00E+00</c:formatCode>
                <c:ptCount val="36"/>
                <c:pt idx="0" formatCode="General">
                  <c:v>5.4538700000000004E-4</c:v>
                </c:pt>
                <c:pt idx="1">
                  <c:v>-6.0000000000000002E-5</c:v>
                </c:pt>
                <c:pt idx="2">
                  <c:v>-3.2400000000000001E-5</c:v>
                </c:pt>
                <c:pt idx="3" formatCode="General">
                  <c:v>2.63692E-4</c:v>
                </c:pt>
                <c:pt idx="4" formatCode="General">
                  <c:v>6.4448700000000001E-4</c:v>
                </c:pt>
                <c:pt idx="5" formatCode="General">
                  <c:v>1.1167060000000001E-3</c:v>
                </c:pt>
                <c:pt idx="6" formatCode="General">
                  <c:v>1.9366139999999999E-3</c:v>
                </c:pt>
                <c:pt idx="7" formatCode="General">
                  <c:v>1.896266E-3</c:v>
                </c:pt>
                <c:pt idx="8" formatCode="General">
                  <c:v>-3.2796510000000002E-3</c:v>
                </c:pt>
                <c:pt idx="9" formatCode="General">
                  <c:v>-8.7106790000000007E-3</c:v>
                </c:pt>
                <c:pt idx="10" formatCode="General">
                  <c:v>-6.4956079999999999E-3</c:v>
                </c:pt>
                <c:pt idx="11" formatCode="General">
                  <c:v>6.5222700000000002E-4</c:v>
                </c:pt>
                <c:pt idx="12" formatCode="General">
                  <c:v>8.1729079999999996E-3</c:v>
                </c:pt>
                <c:pt idx="13" formatCode="General">
                  <c:v>1.2318376000000001E-2</c:v>
                </c:pt>
                <c:pt idx="14" formatCode="General">
                  <c:v>8.9617770000000006E-3</c:v>
                </c:pt>
                <c:pt idx="15" formatCode="General">
                  <c:v>-2.5638750000000002E-3</c:v>
                </c:pt>
                <c:pt idx="16" formatCode="General">
                  <c:v>-1.4766467E-2</c:v>
                </c:pt>
                <c:pt idx="17" formatCode="General">
                  <c:v>-1.7422342E-2</c:v>
                </c:pt>
                <c:pt idx="18" formatCode="General">
                  <c:v>-8.8316790000000003E-3</c:v>
                </c:pt>
                <c:pt idx="19" formatCode="General">
                  <c:v>3.796242E-3</c:v>
                </c:pt>
                <c:pt idx="20" formatCode="General">
                  <c:v>1.2635901E-2</c:v>
                </c:pt>
                <c:pt idx="21" formatCode="General">
                  <c:v>1.3827076000000001E-2</c:v>
                </c:pt>
                <c:pt idx="22" formatCode="General">
                  <c:v>6.8266510000000004E-3</c:v>
                </c:pt>
                <c:pt idx="23" formatCode="General">
                  <c:v>-4.5495129999999998E-3</c:v>
                </c:pt>
                <c:pt idx="24" formatCode="General">
                  <c:v>-1.1738056E-2</c:v>
                </c:pt>
                <c:pt idx="25" formatCode="General">
                  <c:v>-1.0000055000000001E-2</c:v>
                </c:pt>
                <c:pt idx="26" formatCode="General">
                  <c:v>-3.3125089999999999E-3</c:v>
                </c:pt>
                <c:pt idx="27" formatCode="General">
                  <c:v>3.004456E-3</c:v>
                </c:pt>
                <c:pt idx="28" formatCode="General">
                  <c:v>5.8709460000000002E-3</c:v>
                </c:pt>
                <c:pt idx="29" formatCode="General">
                  <c:v>4.7388980000000001E-3</c:v>
                </c:pt>
                <c:pt idx="30" formatCode="General">
                  <c:v>1.5956869999999999E-3</c:v>
                </c:pt>
                <c:pt idx="31" formatCode="General">
                  <c:v>-3.8310200000000002E-4</c:v>
                </c:pt>
                <c:pt idx="32" formatCode="General">
                  <c:v>-5.1809299999999996E-4</c:v>
                </c:pt>
                <c:pt idx="33" formatCode="General">
                  <c:v>2.2254299999999999E-4</c:v>
                </c:pt>
                <c:pt idx="34" formatCode="General">
                  <c:v>-5.43305E-4</c:v>
                </c:pt>
                <c:pt idx="35" formatCode="General">
                  <c:v>-2.2644700000000001E-4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7E4B-4D90-A8D7-A72DBD2CE4E1}"/>
            </c:ext>
          </c:extLst>
        </c:ser>
        <c:ser>
          <c:idx val="7"/>
          <c:order val="7"/>
          <c:tx>
            <c:v>Er-8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Prog_Error_Check!$AH$52:$AH$87</c:f>
              <c:numCache>
                <c:formatCode>General</c:formatCode>
                <c:ptCount val="36"/>
                <c:pt idx="0">
                  <c:v>-2.81599E-4</c:v>
                </c:pt>
                <c:pt idx="1">
                  <c:v>-4.3924799999999999E-4</c:v>
                </c:pt>
                <c:pt idx="2">
                  <c:v>-1.55279E-4</c:v>
                </c:pt>
                <c:pt idx="3" formatCode="0.00E+00">
                  <c:v>2.2900000000000001E-5</c:v>
                </c:pt>
                <c:pt idx="4">
                  <c:v>-2.33062E-4</c:v>
                </c:pt>
                <c:pt idx="5">
                  <c:v>-4.14931E-4</c:v>
                </c:pt>
                <c:pt idx="6">
                  <c:v>3.3684399999999999E-4</c:v>
                </c:pt>
                <c:pt idx="7">
                  <c:v>1.465898E-3</c:v>
                </c:pt>
                <c:pt idx="8">
                  <c:v>-1.5995000000000001E-4</c:v>
                </c:pt>
                <c:pt idx="9">
                  <c:v>-4.9666830000000004E-3</c:v>
                </c:pt>
                <c:pt idx="10">
                  <c:v>-7.3039519999999998E-3</c:v>
                </c:pt>
                <c:pt idx="11">
                  <c:v>-5.6314160000000002E-3</c:v>
                </c:pt>
                <c:pt idx="12">
                  <c:v>-1.2659290000000001E-3</c:v>
                </c:pt>
                <c:pt idx="13">
                  <c:v>4.1456660000000001E-3</c:v>
                </c:pt>
                <c:pt idx="14">
                  <c:v>7.456659E-3</c:v>
                </c:pt>
                <c:pt idx="15">
                  <c:v>4.9033039999999998E-3</c:v>
                </c:pt>
                <c:pt idx="16">
                  <c:v>-2.5933089999999998E-3</c:v>
                </c:pt>
                <c:pt idx="17">
                  <c:v>-8.7119610000000007E-3</c:v>
                </c:pt>
                <c:pt idx="18">
                  <c:v>-8.9620919999999996E-3</c:v>
                </c:pt>
                <c:pt idx="19">
                  <c:v>-4.1994179999999999E-3</c:v>
                </c:pt>
                <c:pt idx="20">
                  <c:v>1.5392159999999999E-3</c:v>
                </c:pt>
                <c:pt idx="21">
                  <c:v>5.0446129999999999E-3</c:v>
                </c:pt>
                <c:pt idx="22">
                  <c:v>4.2415889999999996E-3</c:v>
                </c:pt>
                <c:pt idx="23">
                  <c:v>-5.6753900000000004E-4</c:v>
                </c:pt>
                <c:pt idx="24">
                  <c:v>-4.8984459999999999E-3</c:v>
                </c:pt>
                <c:pt idx="25">
                  <c:v>-4.719979E-3</c:v>
                </c:pt>
                <c:pt idx="26">
                  <c:v>-1.499872E-3</c:v>
                </c:pt>
                <c:pt idx="27">
                  <c:v>2.0244920000000001E-3</c:v>
                </c:pt>
                <c:pt idx="28">
                  <c:v>3.6227550000000001E-3</c:v>
                </c:pt>
                <c:pt idx="29">
                  <c:v>3.215608E-3</c:v>
                </c:pt>
                <c:pt idx="30">
                  <c:v>1.5093839999999999E-3</c:v>
                </c:pt>
                <c:pt idx="31">
                  <c:v>-1.4954399999999999E-4</c:v>
                </c:pt>
                <c:pt idx="32">
                  <c:v>-5.8342699999999997E-4</c:v>
                </c:pt>
                <c:pt idx="33">
                  <c:v>6.3055399999999997E-4</c:v>
                </c:pt>
                <c:pt idx="34">
                  <c:v>-1.1113830000000001E-3</c:v>
                </c:pt>
                <c:pt idx="35" formatCode="0.00E+00">
                  <c:v>-8.81E-5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7E4B-4D90-A8D7-A72DBD2CE4E1}"/>
            </c:ext>
          </c:extLst>
        </c:ser>
        <c:ser>
          <c:idx val="8"/>
          <c:order val="8"/>
          <c:tx>
            <c:v>Er-9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Prog_Error_Check!$AR$52:$AR$87</c:f>
              <c:numCache>
                <c:formatCode>0.00E+00</c:formatCode>
                <c:ptCount val="36"/>
                <c:pt idx="0" formatCode="General">
                  <c:v>1.6612800000000001E-4</c:v>
                </c:pt>
                <c:pt idx="1">
                  <c:v>5.2299999999999997E-5</c:v>
                </c:pt>
                <c:pt idx="2" formatCode="General">
                  <c:v>-1.45601E-4</c:v>
                </c:pt>
                <c:pt idx="3" formatCode="General">
                  <c:v>-1.43129E-4</c:v>
                </c:pt>
                <c:pt idx="4" formatCode="General">
                  <c:v>2.7075500000000002E-4</c:v>
                </c:pt>
                <c:pt idx="5" formatCode="General">
                  <c:v>7.1228199999999995E-4</c:v>
                </c:pt>
                <c:pt idx="6" formatCode="General">
                  <c:v>8.3866099999999999E-4</c:v>
                </c:pt>
                <c:pt idx="7" formatCode="General">
                  <c:v>1.6868499999999999E-4</c:v>
                </c:pt>
                <c:pt idx="8" formatCode="General">
                  <c:v>-1.474574E-3</c:v>
                </c:pt>
                <c:pt idx="9" formatCode="General">
                  <c:v>-1.227372E-3</c:v>
                </c:pt>
                <c:pt idx="10" formatCode="General">
                  <c:v>2.92589E-3</c:v>
                </c:pt>
                <c:pt idx="11" formatCode="General">
                  <c:v>8.2269030000000007E-3</c:v>
                </c:pt>
                <c:pt idx="12" formatCode="General">
                  <c:v>1.101623E-2</c:v>
                </c:pt>
                <c:pt idx="13" formatCode="General">
                  <c:v>9.373869E-3</c:v>
                </c:pt>
                <c:pt idx="14" formatCode="General">
                  <c:v>2.102207E-3</c:v>
                </c:pt>
                <c:pt idx="15" formatCode="General">
                  <c:v>-7.3076499999999997E-3</c:v>
                </c:pt>
                <c:pt idx="16" formatCode="General">
                  <c:v>-1.1066294000000001E-2</c:v>
                </c:pt>
                <c:pt idx="17" formatCode="General">
                  <c:v>-5.4930680000000003E-3</c:v>
                </c:pt>
                <c:pt idx="18" formatCode="General">
                  <c:v>4.8498789999999996E-3</c:v>
                </c:pt>
                <c:pt idx="19" formatCode="General">
                  <c:v>1.2934787E-2</c:v>
                </c:pt>
                <c:pt idx="20" formatCode="General">
                  <c:v>1.5356211E-2</c:v>
                </c:pt>
                <c:pt idx="21" formatCode="General">
                  <c:v>1.1257015E-2</c:v>
                </c:pt>
                <c:pt idx="22" formatCode="General">
                  <c:v>3.0371259999999998E-3</c:v>
                </c:pt>
                <c:pt idx="23" formatCode="General">
                  <c:v>-4.1405610000000001E-3</c:v>
                </c:pt>
                <c:pt idx="24" formatCode="General">
                  <c:v>-6.2006320000000002E-3</c:v>
                </c:pt>
                <c:pt idx="25" formatCode="General">
                  <c:v>-4.0142049999999999E-3</c:v>
                </c:pt>
                <c:pt idx="26" formatCode="General">
                  <c:v>-4.5728099999999997E-4</c:v>
                </c:pt>
                <c:pt idx="27" formatCode="General">
                  <c:v>1.2130859999999999E-3</c:v>
                </c:pt>
                <c:pt idx="28" formatCode="General">
                  <c:v>1.188578E-3</c:v>
                </c:pt>
                <c:pt idx="29" formatCode="General">
                  <c:v>-6.4564099999999997E-4</c:v>
                </c:pt>
                <c:pt idx="30" formatCode="General">
                  <c:v>-1.7199959999999999E-3</c:v>
                </c:pt>
                <c:pt idx="31" formatCode="General">
                  <c:v>-4.3236700000000002E-4</c:v>
                </c:pt>
                <c:pt idx="32" formatCode="General">
                  <c:v>5.5663499999999999E-4</c:v>
                </c:pt>
                <c:pt idx="33" formatCode="General">
                  <c:v>-1.2383590000000001E-3</c:v>
                </c:pt>
                <c:pt idx="34" formatCode="General">
                  <c:v>2.1539649999999999E-3</c:v>
                </c:pt>
                <c:pt idx="35">
                  <c:v>7.1999999999999997E-6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7E4B-4D90-A8D7-A72DBD2CE4E1}"/>
            </c:ext>
          </c:extLst>
        </c:ser>
        <c:ser>
          <c:idx val="9"/>
          <c:order val="9"/>
          <c:tx>
            <c:v>Er-10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Prog_Error_Check!$BB$52:$BB$87</c:f>
              <c:numCache>
                <c:formatCode>General</c:formatCode>
                <c:ptCount val="36"/>
                <c:pt idx="0">
                  <c:v>-2.4174299999999999E-4</c:v>
                </c:pt>
                <c:pt idx="1">
                  <c:v>-2.5409100000000002E-4</c:v>
                </c:pt>
                <c:pt idx="2" formatCode="0.00E+00">
                  <c:v>-2.5400000000000001E-5</c:v>
                </c:pt>
                <c:pt idx="3" formatCode="0.00E+00">
                  <c:v>6.1199999999999997E-5</c:v>
                </c:pt>
                <c:pt idx="4">
                  <c:v>-3.72431E-4</c:v>
                </c:pt>
                <c:pt idx="5">
                  <c:v>-8.8647800000000001E-4</c:v>
                </c:pt>
                <c:pt idx="6">
                  <c:v>-1.1558600000000001E-3</c:v>
                </c:pt>
                <c:pt idx="7">
                  <c:v>-1.7511429999999999E-3</c:v>
                </c:pt>
                <c:pt idx="8">
                  <c:v>-1.70123E-3</c:v>
                </c:pt>
                <c:pt idx="9">
                  <c:v>2.4913700000000002E-4</c:v>
                </c:pt>
                <c:pt idx="10">
                  <c:v>2.4349689999999999E-3</c:v>
                </c:pt>
                <c:pt idx="11">
                  <c:v>2.5995570000000002E-3</c:v>
                </c:pt>
                <c:pt idx="12">
                  <c:v>1.4848610000000001E-3</c:v>
                </c:pt>
                <c:pt idx="13">
                  <c:v>-4.4154799999999999E-4</c:v>
                </c:pt>
                <c:pt idx="14">
                  <c:v>-2.6032749999999999E-3</c:v>
                </c:pt>
                <c:pt idx="15">
                  <c:v>-3.6579630000000002E-3</c:v>
                </c:pt>
                <c:pt idx="16">
                  <c:v>-3.0909010000000001E-3</c:v>
                </c:pt>
                <c:pt idx="17">
                  <c:v>-1.584706E-3</c:v>
                </c:pt>
                <c:pt idx="18">
                  <c:v>1.2767599999999999E-4</c:v>
                </c:pt>
                <c:pt idx="19">
                  <c:v>1.2687989999999999E-3</c:v>
                </c:pt>
                <c:pt idx="20">
                  <c:v>1.375951E-3</c:v>
                </c:pt>
                <c:pt idx="21">
                  <c:v>8.4998599999999995E-4</c:v>
                </c:pt>
                <c:pt idx="22">
                  <c:v>2.59957E-4</c:v>
                </c:pt>
                <c:pt idx="23">
                  <c:v>-3.3346599999999998E-4</c:v>
                </c:pt>
                <c:pt idx="24">
                  <c:v>-1.0302989999999999E-3</c:v>
                </c:pt>
                <c:pt idx="25">
                  <c:v>-1.194802E-3</c:v>
                </c:pt>
                <c:pt idx="26">
                  <c:v>-8.7110400000000004E-4</c:v>
                </c:pt>
                <c:pt idx="27" formatCode="0.00E+00">
                  <c:v>-8.2299999999999995E-5</c:v>
                </c:pt>
                <c:pt idx="28">
                  <c:v>6.9968500000000002E-4</c:v>
                </c:pt>
                <c:pt idx="29">
                  <c:v>1.1575979999999999E-3</c:v>
                </c:pt>
                <c:pt idx="30">
                  <c:v>7.68543E-4</c:v>
                </c:pt>
                <c:pt idx="31" formatCode="0.00E+00">
                  <c:v>7.4999999999999993E-5</c:v>
                </c:pt>
                <c:pt idx="32">
                  <c:v>-1.2943000000000001E-4</c:v>
                </c:pt>
                <c:pt idx="33">
                  <c:v>1.7482500000000001E-4</c:v>
                </c:pt>
                <c:pt idx="34">
                  <c:v>-4.51629E-4</c:v>
                </c:pt>
                <c:pt idx="35" formatCode="0.00E+00">
                  <c:v>-8.9599999999999996E-5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7E4B-4D90-A8D7-A72DBD2CE4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138688"/>
        <c:axId val="315139248"/>
      </c:scatterChart>
      <c:valAx>
        <c:axId val="315138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Central Path(turn)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5139248"/>
        <c:crosses val="autoZero"/>
        <c:crossBetween val="midCat"/>
      </c:valAx>
      <c:valAx>
        <c:axId val="31513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Radius(mm)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5138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517999793194332"/>
          <c:y val="8.9037399842857495E-2"/>
          <c:w val="0.13805554272187057"/>
          <c:h val="0.846859328900376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Radial Error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[5]Prog_Error_Check!$I$59:$I$68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[5]Prog_Error_Check!$J$59:$J$68</c:f>
              <c:numCache>
                <c:formatCode>General</c:formatCode>
                <c:ptCount val="10"/>
                <c:pt idx="0">
                  <c:v>1.9251283299999999</c:v>
                </c:pt>
                <c:pt idx="1">
                  <c:v>0.47637480900000001</c:v>
                </c:pt>
                <c:pt idx="2">
                  <c:v>0.19962855299999999</c:v>
                </c:pt>
                <c:pt idx="3">
                  <c:v>7.6421035999999998E-2</c:v>
                </c:pt>
                <c:pt idx="4">
                  <c:v>4.6871027000000003E-2</c:v>
                </c:pt>
                <c:pt idx="5">
                  <c:v>3.0966667999999999E-2</c:v>
                </c:pt>
                <c:pt idx="6">
                  <c:v>1.7422342E-2</c:v>
                </c:pt>
                <c:pt idx="7">
                  <c:v>8.9620919999999996E-3</c:v>
                </c:pt>
                <c:pt idx="8">
                  <c:v>1.5356211E-2</c:v>
                </c:pt>
                <c:pt idx="9">
                  <c:v>3.6579630000000002E-3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3F7-4C72-9C0A-3C5923557C99}"/>
            </c:ext>
          </c:extLst>
        </c:ser>
        <c:ser>
          <c:idx val="1"/>
          <c:order val="1"/>
          <c:tx>
            <c:v>Height Error</c:v>
          </c:tx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[5]Prog_Error_Check!$I$59:$I$68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[5]Prog_Error_Check!$K$59:$K$68</c:f>
              <c:numCache>
                <c:formatCode>General</c:formatCode>
                <c:ptCount val="10"/>
                <c:pt idx="0">
                  <c:v>11.455483190000001</c:v>
                </c:pt>
                <c:pt idx="1">
                  <c:v>1.244910113</c:v>
                </c:pt>
                <c:pt idx="2">
                  <c:v>0.37457943999999999</c:v>
                </c:pt>
                <c:pt idx="3">
                  <c:v>7.616349E-2</c:v>
                </c:pt>
                <c:pt idx="4">
                  <c:v>9.1228015999999995E-2</c:v>
                </c:pt>
                <c:pt idx="5">
                  <c:v>6.1335392000000002E-2</c:v>
                </c:pt>
                <c:pt idx="6">
                  <c:v>2.2413341999999999E-2</c:v>
                </c:pt>
                <c:pt idx="7">
                  <c:v>1.0912797E-2</c:v>
                </c:pt>
                <c:pt idx="8">
                  <c:v>2.8549910000000001E-2</c:v>
                </c:pt>
                <c:pt idx="9">
                  <c:v>4.4729030000000003E-3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F3F7-4C72-9C0A-3C5923557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142048"/>
        <c:axId val="315142608"/>
      </c:scatterChart>
      <c:valAx>
        <c:axId val="315142048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Iteration Number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5142608"/>
        <c:crosses val="autoZero"/>
        <c:crossBetween val="midCat"/>
        <c:majorUnit val="1"/>
      </c:valAx>
      <c:valAx>
        <c:axId val="31514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Maximum error value (mm)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5142048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4968940534627915"/>
          <c:y val="3.9209699701610999E-2"/>
          <c:w val="0.21822107893883783"/>
          <c:h val="0.1510443493340807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Radial Error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[6]Prog_Error_Check!$I$62:$I$71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[6]Prog_Error_Check!$J$62:$J$71</c:f>
              <c:numCache>
                <c:formatCode>General</c:formatCode>
                <c:ptCount val="10"/>
                <c:pt idx="0">
                  <c:v>2.2581367179999998</c:v>
                </c:pt>
                <c:pt idx="1">
                  <c:v>0.30174257700000001</c:v>
                </c:pt>
                <c:pt idx="2">
                  <c:v>6.2499760000000001E-2</c:v>
                </c:pt>
                <c:pt idx="3">
                  <c:v>2.3860129000000001E-2</c:v>
                </c:pt>
                <c:pt idx="4">
                  <c:v>1.299361E-3</c:v>
                </c:pt>
                <c:pt idx="5">
                  <c:v>6.6409100000000001E-4</c:v>
                </c:pt>
                <c:pt idx="6">
                  <c:v>1.28011E-4</c:v>
                </c:pt>
                <c:pt idx="7">
                  <c:v>3.3200000000000001E-5</c:v>
                </c:pt>
                <c:pt idx="8">
                  <c:v>1.59E-5</c:v>
                </c:pt>
                <c:pt idx="9">
                  <c:v>1.5299999999999999E-5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4B5-485A-B5E4-D5FAF8037AB0}"/>
            </c:ext>
          </c:extLst>
        </c:ser>
        <c:ser>
          <c:idx val="1"/>
          <c:order val="1"/>
          <c:tx>
            <c:v>Height Error</c:v>
          </c:tx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[6]Prog_Error_Check!$I$62:$I$71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[6]Prog_Error_Check!$K$62:$K$71</c:f>
              <c:numCache>
                <c:formatCode>General</c:formatCode>
                <c:ptCount val="10"/>
                <c:pt idx="0">
                  <c:v>17.995724769999999</c:v>
                </c:pt>
                <c:pt idx="1">
                  <c:v>0.85513328899999996</c:v>
                </c:pt>
                <c:pt idx="2">
                  <c:v>5.4935902000000002E-2</c:v>
                </c:pt>
                <c:pt idx="3">
                  <c:v>2.2326499999999999E-2</c:v>
                </c:pt>
                <c:pt idx="4">
                  <c:v>2.9477180000000002E-3</c:v>
                </c:pt>
                <c:pt idx="5">
                  <c:v>6.1803900000000002E-4</c:v>
                </c:pt>
                <c:pt idx="6">
                  <c:v>1.4141100000000001E-4</c:v>
                </c:pt>
                <c:pt idx="7">
                  <c:v>4.6799999999999999E-5</c:v>
                </c:pt>
                <c:pt idx="8">
                  <c:v>3.1300000000000002E-5</c:v>
                </c:pt>
                <c:pt idx="9">
                  <c:v>2.94E-5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D4B5-485A-B5E4-D5FAF8037A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293552"/>
        <c:axId val="315294112"/>
      </c:scatterChart>
      <c:valAx>
        <c:axId val="315293552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Iteration Number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5294112"/>
        <c:crosses val="autoZero"/>
        <c:crossBetween val="midCat"/>
        <c:majorUnit val="1"/>
      </c:valAx>
      <c:valAx>
        <c:axId val="31529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Maximum error value (mm)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5293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926220800253595"/>
          <c:y val="3.7782790511858518E-2"/>
          <c:w val="0.22796474770366099"/>
          <c:h val="0.1792272056003358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Radial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'[prog run 결과 점검_fs(2).xlsx]Prog_Error_Check'!$N$9</c:f>
              <c:strCache>
                <c:ptCount val="1"/>
                <c:pt idx="0">
                  <c:v>Er-1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'[prog run 결과 점검_fs(2).xlsx]Prog_Error_Check'!$D$10:$D$50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'[prog run 결과 점검_fs(2).xlsx]Prog_Error_Check'!$N$10:$N$50</c:f>
              <c:numCache>
                <c:formatCode>General</c:formatCode>
                <c:ptCount val="41"/>
                <c:pt idx="0">
                  <c:v>-0.39527689599999999</c:v>
                </c:pt>
                <c:pt idx="1">
                  <c:v>-0.51474474100000001</c:v>
                </c:pt>
                <c:pt idx="2">
                  <c:v>-0.36119131500000001</c:v>
                </c:pt>
                <c:pt idx="3">
                  <c:v>1.9551491000000001E-2</c:v>
                </c:pt>
                <c:pt idx="4">
                  <c:v>-0.34763265700000001</c:v>
                </c:pt>
                <c:pt idx="5">
                  <c:v>-0.68690473200000002</c:v>
                </c:pt>
                <c:pt idx="6">
                  <c:v>-0.58338599000000002</c:v>
                </c:pt>
                <c:pt idx="7">
                  <c:v>-0.51105889199999999</c:v>
                </c:pt>
                <c:pt idx="8">
                  <c:v>-0.90116538099999999</c:v>
                </c:pt>
                <c:pt idx="9">
                  <c:v>-1.358387126</c:v>
                </c:pt>
                <c:pt idx="10">
                  <c:v>-1.1811184159999999</c:v>
                </c:pt>
                <c:pt idx="11">
                  <c:v>-0.33336097799999997</c:v>
                </c:pt>
                <c:pt idx="12">
                  <c:v>0.89351012299999999</c:v>
                </c:pt>
                <c:pt idx="13">
                  <c:v>1.6325409049999999</c:v>
                </c:pt>
                <c:pt idx="14">
                  <c:v>1.12795172</c:v>
                </c:pt>
                <c:pt idx="15">
                  <c:v>-0.81893624600000003</c:v>
                </c:pt>
                <c:pt idx="16">
                  <c:v>-3.0292446800000001</c:v>
                </c:pt>
                <c:pt idx="17">
                  <c:v>-3.7536823529999999</c:v>
                </c:pt>
                <c:pt idx="18">
                  <c:v>-2.3307395419999999</c:v>
                </c:pt>
                <c:pt idx="19">
                  <c:v>5.1490882000000002E-2</c:v>
                </c:pt>
                <c:pt idx="20">
                  <c:v>2.1707229090000002</c:v>
                </c:pt>
                <c:pt idx="21">
                  <c:v>2.3299104540000002</c:v>
                </c:pt>
                <c:pt idx="22">
                  <c:v>1.2853898020000001</c:v>
                </c:pt>
                <c:pt idx="23">
                  <c:v>-1.1993562019999999</c:v>
                </c:pt>
                <c:pt idx="24">
                  <c:v>-3.070407822</c:v>
                </c:pt>
                <c:pt idx="25">
                  <c:v>-2.651579828</c:v>
                </c:pt>
                <c:pt idx="26">
                  <c:v>-0.86419261199999997</c:v>
                </c:pt>
                <c:pt idx="27">
                  <c:v>0.71322713100000001</c:v>
                </c:pt>
                <c:pt idx="28">
                  <c:v>1.203556166</c:v>
                </c:pt>
                <c:pt idx="29">
                  <c:v>0.44814384099999999</c:v>
                </c:pt>
                <c:pt idx="30">
                  <c:v>-1.1172300909999999</c:v>
                </c:pt>
                <c:pt idx="31">
                  <c:v>-2.4020193430000001</c:v>
                </c:pt>
                <c:pt idx="32">
                  <c:v>-2.075493883</c:v>
                </c:pt>
                <c:pt idx="33">
                  <c:v>-0.902709557</c:v>
                </c:pt>
                <c:pt idx="34">
                  <c:v>0.27412181400000002</c:v>
                </c:pt>
                <c:pt idx="35">
                  <c:v>0.91623079699999999</c:v>
                </c:pt>
                <c:pt idx="36">
                  <c:v>0.74822113999999995</c:v>
                </c:pt>
                <c:pt idx="37">
                  <c:v>-0.10599235999999999</c:v>
                </c:pt>
                <c:pt idx="38">
                  <c:v>-0.65969212399999999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8DA-4B0D-8932-9B7B1BB6C089}"/>
            </c:ext>
          </c:extLst>
        </c:ser>
        <c:ser>
          <c:idx val="0"/>
          <c:order val="1"/>
          <c:tx>
            <c:strRef>
              <c:f>'[prog run 결과 점검_fs(2).xlsx]Prog_Error_Check'!$X$9</c:f>
              <c:strCache>
                <c:ptCount val="1"/>
                <c:pt idx="0">
                  <c:v>Er-2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'[prog run 결과 점검_fs(2).xlsx]Prog_Error_Check'!$D$10:$D$50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'[prog run 결과 점검_fs(2).xlsx]Prog_Error_Check'!$X$10:$X$50</c:f>
              <c:numCache>
                <c:formatCode>General</c:formatCode>
                <c:ptCount val="41"/>
                <c:pt idx="0">
                  <c:v>-3.6374227000000002E-2</c:v>
                </c:pt>
                <c:pt idx="1">
                  <c:v>-0.20996799899999999</c:v>
                </c:pt>
                <c:pt idx="2">
                  <c:v>-0.25705384599999997</c:v>
                </c:pt>
                <c:pt idx="3">
                  <c:v>-3.7681191000000003E-2</c:v>
                </c:pt>
                <c:pt idx="4">
                  <c:v>-3.6806461999999998E-2</c:v>
                </c:pt>
                <c:pt idx="5">
                  <c:v>-0.134805803</c:v>
                </c:pt>
                <c:pt idx="6">
                  <c:v>-2.7772043999999999E-2</c:v>
                </c:pt>
                <c:pt idx="7">
                  <c:v>7.2601747999999994E-2</c:v>
                </c:pt>
                <c:pt idx="8">
                  <c:v>-0.29762899300000001</c:v>
                </c:pt>
                <c:pt idx="9">
                  <c:v>-1.078789051</c:v>
                </c:pt>
                <c:pt idx="10">
                  <c:v>-1.1534132930000001</c:v>
                </c:pt>
                <c:pt idx="11">
                  <c:v>-0.31586507600000002</c:v>
                </c:pt>
                <c:pt idx="12">
                  <c:v>1.0353215849999999</c:v>
                </c:pt>
                <c:pt idx="13">
                  <c:v>2.265765869</c:v>
                </c:pt>
                <c:pt idx="14">
                  <c:v>2.4017205490000002</c:v>
                </c:pt>
                <c:pt idx="15">
                  <c:v>0.85430435800000004</c:v>
                </c:pt>
                <c:pt idx="16">
                  <c:v>-1.9918138919999999</c:v>
                </c:pt>
                <c:pt idx="17">
                  <c:v>-3.980304195</c:v>
                </c:pt>
                <c:pt idx="18">
                  <c:v>-3.4623420550000001</c:v>
                </c:pt>
                <c:pt idx="19">
                  <c:v>-0.97754979099999995</c:v>
                </c:pt>
                <c:pt idx="20">
                  <c:v>2.0331788990000002</c:v>
                </c:pt>
                <c:pt idx="21">
                  <c:v>3.699562861</c:v>
                </c:pt>
                <c:pt idx="22">
                  <c:v>3.3143529740000002</c:v>
                </c:pt>
                <c:pt idx="23">
                  <c:v>1.004350681</c:v>
                </c:pt>
                <c:pt idx="24">
                  <c:v>-1.960048365</c:v>
                </c:pt>
                <c:pt idx="25">
                  <c:v>-3.3367690470000002</c:v>
                </c:pt>
                <c:pt idx="26">
                  <c:v>-2.3814725540000001</c:v>
                </c:pt>
                <c:pt idx="27">
                  <c:v>-0.15323072500000001</c:v>
                </c:pt>
                <c:pt idx="28">
                  <c:v>1.8556874860000001</c:v>
                </c:pt>
                <c:pt idx="29">
                  <c:v>2.6046627619999998</c:v>
                </c:pt>
                <c:pt idx="30">
                  <c:v>1.8662054210000001</c:v>
                </c:pt>
                <c:pt idx="31">
                  <c:v>0.136771699</c:v>
                </c:pt>
                <c:pt idx="32">
                  <c:v>-1.2355818709999999</c:v>
                </c:pt>
                <c:pt idx="33">
                  <c:v>-1.2759864540000001</c:v>
                </c:pt>
                <c:pt idx="34">
                  <c:v>-0.73913326499999998</c:v>
                </c:pt>
                <c:pt idx="35">
                  <c:v>0.223457078</c:v>
                </c:pt>
                <c:pt idx="36">
                  <c:v>1.9504696589999999</c:v>
                </c:pt>
                <c:pt idx="37">
                  <c:v>-7.9392051779999999</c:v>
                </c:pt>
                <c:pt idx="38">
                  <c:v>-4.6265447039999996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8DA-4B0D-8932-9B7B1BB6C089}"/>
            </c:ext>
          </c:extLst>
        </c:ser>
        <c:ser>
          <c:idx val="3"/>
          <c:order val="2"/>
          <c:tx>
            <c:strRef>
              <c:f>'[prog run 결과 점검_fs(2).xlsx]Prog_Error_Check'!$AH$9</c:f>
              <c:strCache>
                <c:ptCount val="1"/>
                <c:pt idx="0">
                  <c:v>Er-3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'[prog run 결과 점검_fs(2).xlsx]Prog_Error_Check'!$D$10:$D$50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'[prog run 결과 점검_fs(2).xlsx]Prog_Error_Check'!$AH$10:$AH$50</c:f>
              <c:numCache>
                <c:formatCode>General</c:formatCode>
                <c:ptCount val="41"/>
                <c:pt idx="0">
                  <c:v>3.9541003999999998E-2</c:v>
                </c:pt>
                <c:pt idx="1">
                  <c:v>-5.3262908999999997E-2</c:v>
                </c:pt>
                <c:pt idx="2">
                  <c:v>-9.7888076000000004E-2</c:v>
                </c:pt>
                <c:pt idx="3">
                  <c:v>-7.6136959999999997E-3</c:v>
                </c:pt>
                <c:pt idx="4" formatCode="0.00E+00">
                  <c:v>5.2904330999999999E-2</c:v>
                </c:pt>
                <c:pt idx="5">
                  <c:v>0.15562579100000001</c:v>
                </c:pt>
                <c:pt idx="6">
                  <c:v>0.39001941499999998</c:v>
                </c:pt>
                <c:pt idx="7">
                  <c:v>0.41796078599999997</c:v>
                </c:pt>
                <c:pt idx="8">
                  <c:v>-0.42910935500000003</c:v>
                </c:pt>
                <c:pt idx="9">
                  <c:v>-1.7716929939999999</c:v>
                </c:pt>
                <c:pt idx="10">
                  <c:v>-1.9267439829999999</c:v>
                </c:pt>
                <c:pt idx="11">
                  <c:v>-0.59403400200000001</c:v>
                </c:pt>
                <c:pt idx="12">
                  <c:v>1.6234210330000001</c:v>
                </c:pt>
                <c:pt idx="13">
                  <c:v>3.7615945270000002</c:v>
                </c:pt>
                <c:pt idx="14">
                  <c:v>4.3911253849999996</c:v>
                </c:pt>
                <c:pt idx="15">
                  <c:v>2.3872303860000001</c:v>
                </c:pt>
                <c:pt idx="16">
                  <c:v>-2.1713869510000001</c:v>
                </c:pt>
                <c:pt idx="17">
                  <c:v>-6.0771052240000003</c:v>
                </c:pt>
                <c:pt idx="18">
                  <c:v>-6.192389125</c:v>
                </c:pt>
                <c:pt idx="19">
                  <c:v>-2.7499155860000002</c:v>
                </c:pt>
                <c:pt idx="20">
                  <c:v>2.4140854740000002</c:v>
                </c:pt>
                <c:pt idx="21">
                  <c:v>6.0298366440000004</c:v>
                </c:pt>
                <c:pt idx="22">
                  <c:v>6.5549102719999999</c:v>
                </c:pt>
                <c:pt idx="23">
                  <c:v>3.7345556609999999</c:v>
                </c:pt>
                <c:pt idx="24">
                  <c:v>-1.394530713</c:v>
                </c:pt>
                <c:pt idx="25">
                  <c:v>-5.2348319539999997</c:v>
                </c:pt>
                <c:pt idx="26">
                  <c:v>-5.4928029729999999</c:v>
                </c:pt>
                <c:pt idx="27">
                  <c:v>-2.6626397239999999</c:v>
                </c:pt>
                <c:pt idx="28">
                  <c:v>1.1811479330000001</c:v>
                </c:pt>
                <c:pt idx="29">
                  <c:v>3.7945116790000002</c:v>
                </c:pt>
                <c:pt idx="30">
                  <c:v>4.129113738</c:v>
                </c:pt>
                <c:pt idx="31">
                  <c:v>2.4775921740000002</c:v>
                </c:pt>
                <c:pt idx="32">
                  <c:v>0.60121760199999996</c:v>
                </c:pt>
                <c:pt idx="33">
                  <c:v>2.7646677000000001E-2</c:v>
                </c:pt>
                <c:pt idx="34">
                  <c:v>-3.6241688000000001E-2</c:v>
                </c:pt>
                <c:pt idx="35">
                  <c:v>-0.50685402999999996</c:v>
                </c:pt>
                <c:pt idx="36">
                  <c:v>-1.6573420999999999</c:v>
                </c:pt>
                <c:pt idx="37">
                  <c:v>5.290092606</c:v>
                </c:pt>
                <c:pt idx="38">
                  <c:v>1.3833253969999999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8DA-4B0D-8932-9B7B1BB6C089}"/>
            </c:ext>
          </c:extLst>
        </c:ser>
        <c:ser>
          <c:idx val="2"/>
          <c:order val="3"/>
          <c:tx>
            <c:strRef>
              <c:f>'[prog run 결과 점검_fs(2).xlsx]Prog_Error_Check'!$AR$9</c:f>
              <c:strCache>
                <c:ptCount val="1"/>
                <c:pt idx="0">
                  <c:v>Er-4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'[prog run 결과 점검_fs(2).xlsx]Prog_Error_Check'!$D$10:$D$50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'[prog run 결과 점검_fs(2).xlsx]Prog_Error_Check'!$AR$10:$AR$50</c:f>
              <c:numCache>
                <c:formatCode>General</c:formatCode>
                <c:ptCount val="41"/>
                <c:pt idx="0">
                  <c:v>-9.5064343999999995E-2</c:v>
                </c:pt>
                <c:pt idx="1">
                  <c:v>-0.41226739000000001</c:v>
                </c:pt>
                <c:pt idx="2">
                  <c:v>-0.37309737599999998</c:v>
                </c:pt>
                <c:pt idx="3">
                  <c:v>-3.7587626999999998E-2</c:v>
                </c:pt>
                <c:pt idx="4">
                  <c:v>-9.6731054999999996E-2</c:v>
                </c:pt>
                <c:pt idx="5">
                  <c:v>-0.44159615200000002</c:v>
                </c:pt>
                <c:pt idx="6">
                  <c:v>-0.42667854300000002</c:v>
                </c:pt>
                <c:pt idx="7">
                  <c:v>-6.3036538000000003E-2</c:v>
                </c:pt>
                <c:pt idx="8">
                  <c:v>0.133562968</c:v>
                </c:pt>
                <c:pt idx="9">
                  <c:v>-5.7745132999999997E-2</c:v>
                </c:pt>
                <c:pt idx="10">
                  <c:v>-0.172659389</c:v>
                </c:pt>
                <c:pt idx="11">
                  <c:v>-0.67418444300000002</c:v>
                </c:pt>
                <c:pt idx="12">
                  <c:v>-1.6768850129999999</c:v>
                </c:pt>
                <c:pt idx="13">
                  <c:v>-2.4327273800000002</c:v>
                </c:pt>
                <c:pt idx="14">
                  <c:v>-2.4511358570000001</c:v>
                </c:pt>
                <c:pt idx="15">
                  <c:v>-1.543214402</c:v>
                </c:pt>
                <c:pt idx="16">
                  <c:v>1.004647947</c:v>
                </c:pt>
                <c:pt idx="17">
                  <c:v>4.1053133920000002</c:v>
                </c:pt>
                <c:pt idx="18">
                  <c:v>3.7833506899999998</c:v>
                </c:pt>
                <c:pt idx="19">
                  <c:v>0.114019284</c:v>
                </c:pt>
                <c:pt idx="20">
                  <c:v>-3.172525222</c:v>
                </c:pt>
                <c:pt idx="21">
                  <c:v>-4.7236105720000001</c:v>
                </c:pt>
                <c:pt idx="22">
                  <c:v>-5.08896237</c:v>
                </c:pt>
                <c:pt idx="23">
                  <c:v>-3.570483184</c:v>
                </c:pt>
                <c:pt idx="24">
                  <c:v>0.53231150900000002</c:v>
                </c:pt>
                <c:pt idx="25">
                  <c:v>4.1603862869999997</c:v>
                </c:pt>
                <c:pt idx="26">
                  <c:v>4.2938301609999998</c:v>
                </c:pt>
                <c:pt idx="27">
                  <c:v>1.748817718</c:v>
                </c:pt>
                <c:pt idx="28">
                  <c:v>-1.2444173279999999</c:v>
                </c:pt>
                <c:pt idx="29">
                  <c:v>-3.4196288269999999</c:v>
                </c:pt>
                <c:pt idx="30">
                  <c:v>-3.9565093629999999</c:v>
                </c:pt>
                <c:pt idx="31">
                  <c:v>-2.3375508470000002</c:v>
                </c:pt>
                <c:pt idx="32">
                  <c:v>-0.321212687</c:v>
                </c:pt>
                <c:pt idx="33">
                  <c:v>0.29652178099999998</c:v>
                </c:pt>
                <c:pt idx="34">
                  <c:v>0.506589332</c:v>
                </c:pt>
                <c:pt idx="35">
                  <c:v>0.40403544299999999</c:v>
                </c:pt>
                <c:pt idx="36">
                  <c:v>-0.14049983699999999</c:v>
                </c:pt>
                <c:pt idx="37">
                  <c:v>2.5429661050000001</c:v>
                </c:pt>
                <c:pt idx="38">
                  <c:v>3.1401678020000001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8DA-4B0D-8932-9B7B1BB6C089}"/>
            </c:ext>
          </c:extLst>
        </c:ser>
        <c:ser>
          <c:idx val="4"/>
          <c:order val="4"/>
          <c:tx>
            <c:strRef>
              <c:f>'[prog run 결과 점검_fs(2).xlsx]Prog_Error_Check'!$BB$9</c:f>
              <c:strCache>
                <c:ptCount val="1"/>
                <c:pt idx="0">
                  <c:v>Er-5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'[prog run 결과 점검_fs(2).xlsx]Prog_Error_Check'!$AZ$10:$AZ$50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'[prog run 결과 점검_fs(2).xlsx]Prog_Error_Check'!$BB$10:$BB$50</c:f>
              <c:numCache>
                <c:formatCode>General</c:formatCode>
                <c:ptCount val="41"/>
                <c:pt idx="0">
                  <c:v>4.9313115999999997E-2</c:v>
                </c:pt>
                <c:pt idx="1">
                  <c:v>0.125302946</c:v>
                </c:pt>
                <c:pt idx="2">
                  <c:v>5.5413260999999998E-2</c:v>
                </c:pt>
                <c:pt idx="3">
                  <c:v>-2.8946327000000001E-2</c:v>
                </c:pt>
                <c:pt idx="4">
                  <c:v>5.0166272999999997E-2</c:v>
                </c:pt>
                <c:pt idx="5">
                  <c:v>0.106806779</c:v>
                </c:pt>
                <c:pt idx="6">
                  <c:v>-6.2481530000000002E-3</c:v>
                </c:pt>
                <c:pt idx="7">
                  <c:v>-9.2587373000000001E-2</c:v>
                </c:pt>
                <c:pt idx="8">
                  <c:v>2.4114832999999999E-2</c:v>
                </c:pt>
                <c:pt idx="9">
                  <c:v>0.38015919300000001</c:v>
                </c:pt>
                <c:pt idx="10">
                  <c:v>0.41782517600000002</c:v>
                </c:pt>
                <c:pt idx="11" formatCode="0.00E+00">
                  <c:v>0.19953629000000001</c:v>
                </c:pt>
                <c:pt idx="12">
                  <c:v>-4.8533957000000003E-2</c:v>
                </c:pt>
                <c:pt idx="13">
                  <c:v>-0.42347769600000001</c:v>
                </c:pt>
                <c:pt idx="14">
                  <c:v>-0.65517452300000001</c:v>
                </c:pt>
                <c:pt idx="15">
                  <c:v>-0.37467861299999999</c:v>
                </c:pt>
                <c:pt idx="16">
                  <c:v>0.52918042799999998</c:v>
                </c:pt>
                <c:pt idx="17">
                  <c:v>1.061802372</c:v>
                </c:pt>
                <c:pt idx="18">
                  <c:v>1.5350555749999999</c:v>
                </c:pt>
                <c:pt idx="19">
                  <c:v>1.621810948</c:v>
                </c:pt>
                <c:pt idx="20">
                  <c:v>0.31287750600000003</c:v>
                </c:pt>
                <c:pt idx="21">
                  <c:v>-0.91730523799999997</c:v>
                </c:pt>
                <c:pt idx="22">
                  <c:v>-1.2928717270000001</c:v>
                </c:pt>
                <c:pt idx="23">
                  <c:v>-0.58602342500000004</c:v>
                </c:pt>
                <c:pt idx="24">
                  <c:v>0.42132528299999999</c:v>
                </c:pt>
                <c:pt idx="25">
                  <c:v>0.92206167000000006</c:v>
                </c:pt>
                <c:pt idx="26">
                  <c:v>1.14689708</c:v>
                </c:pt>
                <c:pt idx="27">
                  <c:v>0.89263619299999997</c:v>
                </c:pt>
                <c:pt idx="28">
                  <c:v>0.14322278799999999</c:v>
                </c:pt>
                <c:pt idx="29">
                  <c:v>-0.48613404900000001</c:v>
                </c:pt>
                <c:pt idx="30">
                  <c:v>-0.65306048800000005</c:v>
                </c:pt>
                <c:pt idx="31">
                  <c:v>-0.52595743299999997</c:v>
                </c:pt>
                <c:pt idx="32">
                  <c:v>-9.8929231000000006E-2</c:v>
                </c:pt>
                <c:pt idx="33">
                  <c:v>0.28562146500000002</c:v>
                </c:pt>
                <c:pt idx="34">
                  <c:v>0.24089090799999999</c:v>
                </c:pt>
                <c:pt idx="35">
                  <c:v>9.4396821000000006E-2</c:v>
                </c:pt>
                <c:pt idx="36">
                  <c:v>-6.4439866999999998E-2</c:v>
                </c:pt>
                <c:pt idx="37">
                  <c:v>0.11916713399999999</c:v>
                </c:pt>
                <c:pt idx="38">
                  <c:v>0.243146839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A8DA-4B0D-8932-9B7B1BB6C089}"/>
            </c:ext>
          </c:extLst>
        </c:ser>
        <c:ser>
          <c:idx val="5"/>
          <c:order val="5"/>
          <c:tx>
            <c:v>Er-6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'[prog run 결과 점검_fs(2).xlsx]Prog_Error_Check'!$D$10:$D$50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'[prog run 결과 점검_fs(2).xlsx]Prog_Error_Check'!$N$51:$N$89</c:f>
              <c:numCache>
                <c:formatCode>General</c:formatCode>
                <c:ptCount val="39"/>
                <c:pt idx="0">
                  <c:v>-3.6127989999999999E-3</c:v>
                </c:pt>
                <c:pt idx="1">
                  <c:v>4.6566665E-2</c:v>
                </c:pt>
                <c:pt idx="2">
                  <c:v>7.6941682999999997E-2</c:v>
                </c:pt>
                <c:pt idx="3">
                  <c:v>2.2044787999999999E-2</c:v>
                </c:pt>
                <c:pt idx="4">
                  <c:v>-3.7796629999999999E-3</c:v>
                </c:pt>
                <c:pt idx="5">
                  <c:v>2.9489637999999999E-2</c:v>
                </c:pt>
                <c:pt idx="6">
                  <c:v>4.7441380000000002E-3</c:v>
                </c:pt>
                <c:pt idx="7">
                  <c:v>-5.8086565999999999E-2</c:v>
                </c:pt>
                <c:pt idx="8">
                  <c:v>5.1409944999999999E-2</c:v>
                </c:pt>
                <c:pt idx="9">
                  <c:v>0.32847742699999999</c:v>
                </c:pt>
                <c:pt idx="10">
                  <c:v>0.40943418599999998</c:v>
                </c:pt>
                <c:pt idx="11">
                  <c:v>0.26279546399999998</c:v>
                </c:pt>
                <c:pt idx="12">
                  <c:v>1.1965102E-2</c:v>
                </c:pt>
                <c:pt idx="13">
                  <c:v>-0.240965554</c:v>
                </c:pt>
                <c:pt idx="14">
                  <c:v>-0.37182074900000001</c:v>
                </c:pt>
                <c:pt idx="15">
                  <c:v>-0.19869753300000001</c:v>
                </c:pt>
                <c:pt idx="16">
                  <c:v>0.14031923499999999</c:v>
                </c:pt>
                <c:pt idx="17">
                  <c:v>0.27854468900000001</c:v>
                </c:pt>
                <c:pt idx="18">
                  <c:v>0.20106114</c:v>
                </c:pt>
                <c:pt idx="19">
                  <c:v>0.29402388400000001</c:v>
                </c:pt>
                <c:pt idx="20">
                  <c:v>0.230426561</c:v>
                </c:pt>
                <c:pt idx="21">
                  <c:v>1.0744757000000001E-2</c:v>
                </c:pt>
                <c:pt idx="22">
                  <c:v>3.0501246999999999E-2</c:v>
                </c:pt>
                <c:pt idx="23">
                  <c:v>0.14136806499999999</c:v>
                </c:pt>
                <c:pt idx="24">
                  <c:v>6.085249E-3</c:v>
                </c:pt>
                <c:pt idx="25">
                  <c:v>-0.19191950099999999</c:v>
                </c:pt>
                <c:pt idx="26">
                  <c:v>-0.24308865199999999</c:v>
                </c:pt>
                <c:pt idx="27">
                  <c:v>-0.15091672</c:v>
                </c:pt>
                <c:pt idx="28">
                  <c:v>-3.1114208000000001E-2</c:v>
                </c:pt>
                <c:pt idx="29">
                  <c:v>0.132973331</c:v>
                </c:pt>
                <c:pt idx="30">
                  <c:v>0.33337245199999999</c:v>
                </c:pt>
                <c:pt idx="31">
                  <c:v>0.41012255600000003</c:v>
                </c:pt>
                <c:pt idx="32">
                  <c:v>0.283546097</c:v>
                </c:pt>
                <c:pt idx="33">
                  <c:v>6.8064693999999995E-2</c:v>
                </c:pt>
                <c:pt idx="34">
                  <c:v>4.5129759580000002</c:v>
                </c:pt>
                <c:pt idx="35">
                  <c:v>2.5776702170000001</c:v>
                </c:pt>
                <c:pt idx="36">
                  <c:v>-6.2486248709999996</c:v>
                </c:pt>
                <c:pt idx="37">
                  <c:v>-3.8769111060000001</c:v>
                </c:pt>
                <c:pt idx="38">
                  <c:v>-3.2000379470000002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A8DA-4B0D-8932-9B7B1BB6C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056816"/>
        <c:axId val="313057376"/>
      </c:scatterChart>
      <c:valAx>
        <c:axId val="313056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Central Path(turn)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3057376"/>
        <c:crosses val="autoZero"/>
        <c:crossBetween val="midCat"/>
      </c:valAx>
      <c:valAx>
        <c:axId val="31305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Radius(mm)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3056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Radial Error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[4]Prog_Error_Check!$X$58:$X$63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[4]Prog_Error_Check!$Y$58:$Y$63</c:f>
              <c:numCache>
                <c:formatCode>General</c:formatCode>
                <c:ptCount val="6"/>
                <c:pt idx="0">
                  <c:v>3.7536823529999999</c:v>
                </c:pt>
                <c:pt idx="1">
                  <c:v>7.9392051779999999</c:v>
                </c:pt>
                <c:pt idx="2">
                  <c:v>6.5549102719999999</c:v>
                </c:pt>
                <c:pt idx="3">
                  <c:v>5.08896237</c:v>
                </c:pt>
                <c:pt idx="4">
                  <c:v>1.621810948</c:v>
                </c:pt>
                <c:pt idx="5">
                  <c:v>6.2486248709999996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2FC-4363-BE5F-E09628F274BB}"/>
            </c:ext>
          </c:extLst>
        </c:ser>
        <c:ser>
          <c:idx val="1"/>
          <c:order val="1"/>
          <c:tx>
            <c:v>Height Error</c:v>
          </c:tx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[4]Prog_Error_Check!$X$58:$X$63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[4]Prog_Error_Check!$Z$58:$Z$63</c:f>
              <c:numCache>
                <c:formatCode>General</c:formatCode>
                <c:ptCount val="6"/>
                <c:pt idx="0">
                  <c:v>23.365141489999999</c:v>
                </c:pt>
                <c:pt idx="1">
                  <c:v>24.149317360000001</c:v>
                </c:pt>
                <c:pt idx="2">
                  <c:v>27.099592560000001</c:v>
                </c:pt>
                <c:pt idx="3">
                  <c:v>7.9202834319999997</c:v>
                </c:pt>
                <c:pt idx="4">
                  <c:v>4.1488597890000003</c:v>
                </c:pt>
                <c:pt idx="5">
                  <c:v>18.212990390000002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2FC-4363-BE5F-E09628F27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478384"/>
        <c:axId val="348478944"/>
      </c:scatterChart>
      <c:valAx>
        <c:axId val="348478384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Iteration Number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48478944"/>
        <c:crosses val="autoZero"/>
        <c:crossBetween val="midCat"/>
        <c:majorUnit val="1"/>
      </c:valAx>
      <c:valAx>
        <c:axId val="34847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Maximum error value (mm)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48478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5659866380338825"/>
          <c:y val="3.7368197703122566E-2"/>
          <c:w val="0.21735512227638212"/>
          <c:h val="0.1515034025002193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r>
              <a:rPr lang="en-US"/>
              <a:t>Height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Prog_Error_Check!$O$9</c:f>
              <c:strCache>
                <c:ptCount val="1"/>
                <c:pt idx="0">
                  <c:v>EH-1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Prog_Error_Check!$O$10:$O$50</c:f>
              <c:numCache>
                <c:formatCode>General</c:formatCode>
                <c:ptCount val="41"/>
                <c:pt idx="0">
                  <c:v>0</c:v>
                </c:pt>
                <c:pt idx="1">
                  <c:v>0.6683808</c:v>
                </c:pt>
                <c:pt idx="2">
                  <c:v>1.1309269470000001</c:v>
                </c:pt>
                <c:pt idx="3">
                  <c:v>0.88891830999999999</c:v>
                </c:pt>
                <c:pt idx="4">
                  <c:v>9.6752160000000004E-2</c:v>
                </c:pt>
                <c:pt idx="5">
                  <c:v>-0.28125512499999999</c:v>
                </c:pt>
                <c:pt idx="6">
                  <c:v>0.60517449599999995</c:v>
                </c:pt>
                <c:pt idx="7">
                  <c:v>0.27622735500000001</c:v>
                </c:pt>
                <c:pt idx="8">
                  <c:v>0.63507242200000003</c:v>
                </c:pt>
                <c:pt idx="9">
                  <c:v>1.2544480840000001</c:v>
                </c:pt>
                <c:pt idx="10">
                  <c:v>1.6069157469999999</c:v>
                </c:pt>
                <c:pt idx="11">
                  <c:v>2.2099414589999999</c:v>
                </c:pt>
                <c:pt idx="12">
                  <c:v>2.636317773</c:v>
                </c:pt>
                <c:pt idx="13">
                  <c:v>3.4869074520000001</c:v>
                </c:pt>
                <c:pt idx="14">
                  <c:v>4.5410782689999998</c:v>
                </c:pt>
                <c:pt idx="15">
                  <c:v>5.1398540749999997</c:v>
                </c:pt>
                <c:pt idx="16">
                  <c:v>5.6999196459999997</c:v>
                </c:pt>
                <c:pt idx="17">
                  <c:v>6.0387623399999999</c:v>
                </c:pt>
                <c:pt idx="18">
                  <c:v>6.3695869309999997</c:v>
                </c:pt>
                <c:pt idx="19">
                  <c:v>6.9082792719999997</c:v>
                </c:pt>
                <c:pt idx="20">
                  <c:v>8.0877892310000004</c:v>
                </c:pt>
                <c:pt idx="21">
                  <c:v>9.1747132229999995</c:v>
                </c:pt>
                <c:pt idx="22">
                  <c:v>10.448083159999999</c:v>
                </c:pt>
                <c:pt idx="23">
                  <c:v>10.559652120000001</c:v>
                </c:pt>
                <c:pt idx="24">
                  <c:v>10.47913351</c:v>
                </c:pt>
                <c:pt idx="25">
                  <c:v>10.275357959999999</c:v>
                </c:pt>
                <c:pt idx="26">
                  <c:v>10.6950556</c:v>
                </c:pt>
                <c:pt idx="27">
                  <c:v>12.18250907</c:v>
                </c:pt>
                <c:pt idx="28">
                  <c:v>14.21009551</c:v>
                </c:pt>
                <c:pt idx="29">
                  <c:v>16.179462839999999</c:v>
                </c:pt>
                <c:pt idx="30">
                  <c:v>16.34999771</c:v>
                </c:pt>
                <c:pt idx="31">
                  <c:v>15.694871640000001</c:v>
                </c:pt>
                <c:pt idx="32">
                  <c:v>14.776516089999999</c:v>
                </c:pt>
                <c:pt idx="33">
                  <c:v>14.45974436</c:v>
                </c:pt>
                <c:pt idx="34">
                  <c:v>14.75947465</c:v>
                </c:pt>
                <c:pt idx="35">
                  <c:v>15.24180563</c:v>
                </c:pt>
                <c:pt idx="36">
                  <c:v>16.228521969999999</c:v>
                </c:pt>
                <c:pt idx="37">
                  <c:v>16.974443099999998</c:v>
                </c:pt>
                <c:pt idx="38">
                  <c:v>16.406691169999998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5B3-465A-8F92-9FA9365206A4}"/>
            </c:ext>
          </c:extLst>
        </c:ser>
        <c:ser>
          <c:idx val="0"/>
          <c:order val="1"/>
          <c:tx>
            <c:strRef>
              <c:f>Prog_Error_Check!$Y$9</c:f>
              <c:strCache>
                <c:ptCount val="1"/>
                <c:pt idx="0">
                  <c:v>EH-2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Prog_Error_Check!$Y$10:$Y$50</c:f>
              <c:numCache>
                <c:formatCode>General</c:formatCode>
                <c:ptCount val="41"/>
                <c:pt idx="0">
                  <c:v>0</c:v>
                </c:pt>
                <c:pt idx="1">
                  <c:v>-0.15442794700000001</c:v>
                </c:pt>
                <c:pt idx="2">
                  <c:v>-0.23945096900000001</c:v>
                </c:pt>
                <c:pt idx="3">
                  <c:v>-0.10719540700000001</c:v>
                </c:pt>
                <c:pt idx="4">
                  <c:v>0.123125996</c:v>
                </c:pt>
                <c:pt idx="5">
                  <c:v>0.209613622</c:v>
                </c:pt>
                <c:pt idx="6">
                  <c:v>0.23984365799999999</c:v>
                </c:pt>
                <c:pt idx="7">
                  <c:v>0.16394652800000001</c:v>
                </c:pt>
                <c:pt idx="8">
                  <c:v>5.3945887999999997E-2</c:v>
                </c:pt>
                <c:pt idx="9">
                  <c:v>-0.15028102199999999</c:v>
                </c:pt>
                <c:pt idx="10">
                  <c:v>-0.38885798500000002</c:v>
                </c:pt>
                <c:pt idx="11">
                  <c:v>-0.61801342599999998</c:v>
                </c:pt>
                <c:pt idx="12">
                  <c:v>-0.84830553500000005</c:v>
                </c:pt>
                <c:pt idx="13">
                  <c:v>-0.96001252999999998</c:v>
                </c:pt>
                <c:pt idx="14">
                  <c:v>-0.80663183599999999</c:v>
                </c:pt>
                <c:pt idx="15">
                  <c:v>-0.47412110299999999</c:v>
                </c:pt>
                <c:pt idx="16">
                  <c:v>-0.173798115</c:v>
                </c:pt>
                <c:pt idx="17">
                  <c:v>-0.135818046</c:v>
                </c:pt>
                <c:pt idx="18">
                  <c:v>-0.41402015599999997</c:v>
                </c:pt>
                <c:pt idx="19">
                  <c:v>-0.97025518399999999</c:v>
                </c:pt>
                <c:pt idx="20">
                  <c:v>-1.5331819019999999</c:v>
                </c:pt>
                <c:pt idx="21">
                  <c:v>-1.8452660009999999</c:v>
                </c:pt>
                <c:pt idx="22">
                  <c:v>-1.7739075900000001</c:v>
                </c:pt>
                <c:pt idx="23">
                  <c:v>-1.536827623</c:v>
                </c:pt>
                <c:pt idx="24">
                  <c:v>-1.278368545</c:v>
                </c:pt>
                <c:pt idx="25">
                  <c:v>-1.170716635</c:v>
                </c:pt>
                <c:pt idx="26">
                  <c:v>-1.2415048500000001</c:v>
                </c:pt>
                <c:pt idx="27">
                  <c:v>-1.1944844729999999</c:v>
                </c:pt>
                <c:pt idx="28">
                  <c:v>-0.95141089499999998</c:v>
                </c:pt>
                <c:pt idx="29">
                  <c:v>-0.70868538800000003</c:v>
                </c:pt>
                <c:pt idx="30">
                  <c:v>-0.72673594699999999</c:v>
                </c:pt>
                <c:pt idx="31">
                  <c:v>-1.0896234119999999</c:v>
                </c:pt>
                <c:pt idx="32">
                  <c:v>-1.5533899419999999</c:v>
                </c:pt>
                <c:pt idx="33">
                  <c:v>-1.8595748030000001</c:v>
                </c:pt>
                <c:pt idx="34">
                  <c:v>-1.7906788810000001</c:v>
                </c:pt>
                <c:pt idx="35">
                  <c:v>-1.4937657230000001</c:v>
                </c:pt>
                <c:pt idx="36">
                  <c:v>-1.0943653390000001</c:v>
                </c:pt>
                <c:pt idx="37">
                  <c:v>-0.77180200600000004</c:v>
                </c:pt>
                <c:pt idx="38">
                  <c:v>-0.76152179099999995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5B3-465A-8F92-9FA9365206A4}"/>
            </c:ext>
          </c:extLst>
        </c:ser>
        <c:ser>
          <c:idx val="2"/>
          <c:order val="2"/>
          <c:tx>
            <c:strRef>
              <c:f>Prog_Error_Check!$AI$9</c:f>
              <c:strCache>
                <c:ptCount val="1"/>
                <c:pt idx="0">
                  <c:v>EH-3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Prog_Error_Check!$AI$10:$AI$50</c:f>
              <c:numCache>
                <c:formatCode>General</c:formatCode>
                <c:ptCount val="41"/>
                <c:pt idx="0">
                  <c:v>0</c:v>
                </c:pt>
                <c:pt idx="1">
                  <c:v>-9.5341524999999996E-2</c:v>
                </c:pt>
                <c:pt idx="2">
                  <c:v>-0.24142059299999999</c:v>
                </c:pt>
                <c:pt idx="3">
                  <c:v>-0.35446581999999999</c:v>
                </c:pt>
                <c:pt idx="4">
                  <c:v>-0.372480959</c:v>
                </c:pt>
                <c:pt idx="5">
                  <c:v>-0.29007760799999999</c:v>
                </c:pt>
                <c:pt idx="6">
                  <c:v>-0.16045452399999999</c:v>
                </c:pt>
                <c:pt idx="7">
                  <c:v>-2.9026478000000001E-2</c:v>
                </c:pt>
                <c:pt idx="8">
                  <c:v>2.5659509E-2</c:v>
                </c:pt>
                <c:pt idx="9">
                  <c:v>-5.6754376000000002E-2</c:v>
                </c:pt>
                <c:pt idx="10">
                  <c:v>-0.21251281599999999</c:v>
                </c:pt>
                <c:pt idx="11">
                  <c:v>-0.32789045</c:v>
                </c:pt>
                <c:pt idx="12">
                  <c:v>-0.33543582900000002</c:v>
                </c:pt>
                <c:pt idx="13">
                  <c:v>-0.28646681800000001</c:v>
                </c:pt>
                <c:pt idx="14">
                  <c:v>-0.25408276099999999</c:v>
                </c:pt>
                <c:pt idx="15">
                  <c:v>-0.262275761</c:v>
                </c:pt>
                <c:pt idx="16">
                  <c:v>-0.31081229399999999</c:v>
                </c:pt>
                <c:pt idx="17">
                  <c:v>-0.36927550399999998</c:v>
                </c:pt>
                <c:pt idx="18">
                  <c:v>-0.34969666900000002</c:v>
                </c:pt>
                <c:pt idx="19">
                  <c:v>-0.25198590500000001</c:v>
                </c:pt>
                <c:pt idx="20">
                  <c:v>-0.17591385200000001</c:v>
                </c:pt>
                <c:pt idx="21">
                  <c:v>-0.160200121</c:v>
                </c:pt>
                <c:pt idx="22">
                  <c:v>-0.186546879</c:v>
                </c:pt>
                <c:pt idx="23">
                  <c:v>-0.25171435599999997</c:v>
                </c:pt>
                <c:pt idx="24">
                  <c:v>-0.31792250300000002</c:v>
                </c:pt>
                <c:pt idx="25">
                  <c:v>-0.359780088</c:v>
                </c:pt>
                <c:pt idx="26">
                  <c:v>-0.37472629099999999</c:v>
                </c:pt>
                <c:pt idx="27">
                  <c:v>-0.38353936900000002</c:v>
                </c:pt>
                <c:pt idx="28">
                  <c:v>-0.38287416400000002</c:v>
                </c:pt>
                <c:pt idx="29">
                  <c:v>-0.39740678899999998</c:v>
                </c:pt>
                <c:pt idx="30">
                  <c:v>-0.45721915899999999</c:v>
                </c:pt>
                <c:pt idx="31">
                  <c:v>-0.53402004800000002</c:v>
                </c:pt>
                <c:pt idx="32">
                  <c:v>-0.57259639399999995</c:v>
                </c:pt>
                <c:pt idx="33">
                  <c:v>-0.575027124</c:v>
                </c:pt>
                <c:pt idx="34">
                  <c:v>-0.53510130099999997</c:v>
                </c:pt>
                <c:pt idx="35">
                  <c:v>-0.45210618800000002</c:v>
                </c:pt>
                <c:pt idx="36">
                  <c:v>-0.39723105199999997</c:v>
                </c:pt>
                <c:pt idx="37">
                  <c:v>-0.40662563899999998</c:v>
                </c:pt>
                <c:pt idx="38">
                  <c:v>-0.46150351899999997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5B3-465A-8F92-9FA9365206A4}"/>
            </c:ext>
          </c:extLst>
        </c:ser>
        <c:ser>
          <c:idx val="3"/>
          <c:order val="3"/>
          <c:tx>
            <c:strRef>
              <c:f>Prog_Error_Check!$AS$9</c:f>
              <c:strCache>
                <c:ptCount val="1"/>
                <c:pt idx="0">
                  <c:v>EH-4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Prog_Error_Check!$AS$10:$AS$50</c:f>
              <c:numCache>
                <c:formatCode>General</c:formatCode>
                <c:ptCount val="41"/>
                <c:pt idx="0">
                  <c:v>0</c:v>
                </c:pt>
                <c:pt idx="1">
                  <c:v>-5.1699549999999997E-2</c:v>
                </c:pt>
                <c:pt idx="2">
                  <c:v>-0.161769249</c:v>
                </c:pt>
                <c:pt idx="3">
                  <c:v>-0.261743436</c:v>
                </c:pt>
                <c:pt idx="4">
                  <c:v>-0.29522007</c:v>
                </c:pt>
                <c:pt idx="5">
                  <c:v>-0.24972794200000001</c:v>
                </c:pt>
                <c:pt idx="6">
                  <c:v>-0.15483628199999999</c:v>
                </c:pt>
                <c:pt idx="7">
                  <c:v>-4.8176753000000003E-2</c:v>
                </c:pt>
                <c:pt idx="8">
                  <c:v>8.9358739999999999E-3</c:v>
                </c:pt>
                <c:pt idx="9">
                  <c:v>-3.6903255000000003E-2</c:v>
                </c:pt>
                <c:pt idx="10">
                  <c:v>-0.13557229000000001</c:v>
                </c:pt>
                <c:pt idx="11">
                  <c:v>-0.22261034199999999</c:v>
                </c:pt>
                <c:pt idx="12">
                  <c:v>-0.23220205999999999</c:v>
                </c:pt>
                <c:pt idx="13">
                  <c:v>-0.15964713699999999</c:v>
                </c:pt>
                <c:pt idx="14">
                  <c:v>-7.0574306000000003E-2</c:v>
                </c:pt>
                <c:pt idx="15">
                  <c:v>-1.8778418000000002E-2</c:v>
                </c:pt>
                <c:pt idx="16">
                  <c:v>-2.8323641E-2</c:v>
                </c:pt>
                <c:pt idx="17">
                  <c:v>-8.1007608999999994E-2</c:v>
                </c:pt>
                <c:pt idx="18">
                  <c:v>-0.12702180699999999</c:v>
                </c:pt>
                <c:pt idx="19">
                  <c:v>-0.13467232400000001</c:v>
                </c:pt>
                <c:pt idx="20">
                  <c:v>-0.104198476</c:v>
                </c:pt>
                <c:pt idx="21">
                  <c:v>-7.0009563999999996E-2</c:v>
                </c:pt>
                <c:pt idx="22">
                  <c:v>-5.7836360000000003E-2</c:v>
                </c:pt>
                <c:pt idx="23">
                  <c:v>-6.8439231000000003E-2</c:v>
                </c:pt>
                <c:pt idx="24">
                  <c:v>-8.5146574000000003E-2</c:v>
                </c:pt>
                <c:pt idx="25">
                  <c:v>-8.8954114000000001E-2</c:v>
                </c:pt>
                <c:pt idx="26">
                  <c:v>-5.1815216999999997E-2</c:v>
                </c:pt>
                <c:pt idx="27">
                  <c:v>2.4190307000000001E-2</c:v>
                </c:pt>
                <c:pt idx="28">
                  <c:v>7.4282168999999995E-2</c:v>
                </c:pt>
                <c:pt idx="29">
                  <c:v>4.9294185999999997E-2</c:v>
                </c:pt>
                <c:pt idx="30">
                  <c:v>-2.5202353E-2</c:v>
                </c:pt>
                <c:pt idx="31">
                  <c:v>-8.6002556999999993E-2</c:v>
                </c:pt>
                <c:pt idx="32">
                  <c:v>-8.9065602999999993E-2</c:v>
                </c:pt>
                <c:pt idx="33">
                  <c:v>-4.1075924999999999E-2</c:v>
                </c:pt>
                <c:pt idx="34">
                  <c:v>3.3144738999999999E-2</c:v>
                </c:pt>
                <c:pt idx="35">
                  <c:v>9.2393393000000004E-2</c:v>
                </c:pt>
                <c:pt idx="36">
                  <c:v>0.10849771800000001</c:v>
                </c:pt>
                <c:pt idx="37">
                  <c:v>7.0000229999999997E-2</c:v>
                </c:pt>
                <c:pt idx="38">
                  <c:v>1.7926369999999999E-3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75B3-465A-8F92-9FA9365206A4}"/>
            </c:ext>
          </c:extLst>
        </c:ser>
        <c:ser>
          <c:idx val="4"/>
          <c:order val="4"/>
          <c:tx>
            <c:strRef>
              <c:f>Prog_Error_Check!$BC$9</c:f>
              <c:strCache>
                <c:ptCount val="1"/>
                <c:pt idx="0">
                  <c:v>EH-5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Prog_Error_Check!$BC$10:$BC$50</c:f>
              <c:numCache>
                <c:formatCode>General</c:formatCode>
                <c:ptCount val="41"/>
                <c:pt idx="0">
                  <c:v>0</c:v>
                </c:pt>
                <c:pt idx="1">
                  <c:v>6.8714539999999999E-3</c:v>
                </c:pt>
                <c:pt idx="2">
                  <c:v>2.35426E-2</c:v>
                </c:pt>
                <c:pt idx="3">
                  <c:v>3.8815176999999999E-2</c:v>
                </c:pt>
                <c:pt idx="4">
                  <c:v>4.4784241000000002E-2</c:v>
                </c:pt>
                <c:pt idx="5">
                  <c:v>4.0886817999999998E-2</c:v>
                </c:pt>
                <c:pt idx="6">
                  <c:v>3.3129745000000002E-2</c:v>
                </c:pt>
                <c:pt idx="7">
                  <c:v>2.8365466999999998E-2</c:v>
                </c:pt>
                <c:pt idx="8">
                  <c:v>2.8660266E-2</c:v>
                </c:pt>
                <c:pt idx="9">
                  <c:v>2.9993319000000001E-2</c:v>
                </c:pt>
                <c:pt idx="10">
                  <c:v>3.0279382000000001E-2</c:v>
                </c:pt>
                <c:pt idx="11">
                  <c:v>2.8089222E-2</c:v>
                </c:pt>
                <c:pt idx="12">
                  <c:v>2.6056901E-2</c:v>
                </c:pt>
                <c:pt idx="13">
                  <c:v>3.3627248999999998E-2</c:v>
                </c:pt>
                <c:pt idx="14">
                  <c:v>4.5270216000000002E-2</c:v>
                </c:pt>
                <c:pt idx="15">
                  <c:v>4.6663610000000001E-2</c:v>
                </c:pt>
                <c:pt idx="16">
                  <c:v>3.3853661E-2</c:v>
                </c:pt>
                <c:pt idx="17">
                  <c:v>1.5143791E-2</c:v>
                </c:pt>
                <c:pt idx="18">
                  <c:v>3.0925829999999999E-3</c:v>
                </c:pt>
                <c:pt idx="19">
                  <c:v>3.6537850000000001E-3</c:v>
                </c:pt>
                <c:pt idx="20">
                  <c:v>1.8398630999999999E-2</c:v>
                </c:pt>
                <c:pt idx="21">
                  <c:v>3.8555526999999999E-2</c:v>
                </c:pt>
                <c:pt idx="22">
                  <c:v>4.6812481000000003E-2</c:v>
                </c:pt>
                <c:pt idx="23">
                  <c:v>3.8999369999999998E-2</c:v>
                </c:pt>
                <c:pt idx="24">
                  <c:v>2.0988662000000002E-2</c:v>
                </c:pt>
                <c:pt idx="25">
                  <c:v>1.9346739999999999E-3</c:v>
                </c:pt>
                <c:pt idx="26">
                  <c:v>-2.903489E-3</c:v>
                </c:pt>
                <c:pt idx="27">
                  <c:v>1.7226147000000001E-2</c:v>
                </c:pt>
                <c:pt idx="28">
                  <c:v>3.8164815999999997E-2</c:v>
                </c:pt>
                <c:pt idx="29">
                  <c:v>2.9336278E-2</c:v>
                </c:pt>
                <c:pt idx="30">
                  <c:v>-1.187011E-3</c:v>
                </c:pt>
                <c:pt idx="31">
                  <c:v>-2.717806E-2</c:v>
                </c:pt>
                <c:pt idx="32">
                  <c:v>-3.1215382999999999E-2</c:v>
                </c:pt>
                <c:pt idx="33">
                  <c:v>-1.5506185E-2</c:v>
                </c:pt>
                <c:pt idx="34">
                  <c:v>1.6394949999999998E-2</c:v>
                </c:pt>
                <c:pt idx="35">
                  <c:v>4.4096452000000001E-2</c:v>
                </c:pt>
                <c:pt idx="36">
                  <c:v>5.3357161E-2</c:v>
                </c:pt>
                <c:pt idx="37">
                  <c:v>3.9289580999999997E-2</c:v>
                </c:pt>
                <c:pt idx="38">
                  <c:v>8.7499589999999999E-3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75B3-465A-8F92-9FA9365206A4}"/>
            </c:ext>
          </c:extLst>
        </c:ser>
        <c:ser>
          <c:idx val="5"/>
          <c:order val="5"/>
          <c:tx>
            <c:v>EH-6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Prog_Error_Check!$O$52:$O$90</c:f>
              <c:numCache>
                <c:formatCode>General</c:formatCode>
                <c:ptCount val="39"/>
                <c:pt idx="0">
                  <c:v>0</c:v>
                </c:pt>
                <c:pt idx="1">
                  <c:v>2.4645667E-2</c:v>
                </c:pt>
                <c:pt idx="2">
                  <c:v>2.6669841E-2</c:v>
                </c:pt>
                <c:pt idx="3">
                  <c:v>6.3246020000000003E-3</c:v>
                </c:pt>
                <c:pt idx="4">
                  <c:v>-2.0895255000000001E-2</c:v>
                </c:pt>
                <c:pt idx="5">
                  <c:v>-3.7958431000000001E-2</c:v>
                </c:pt>
                <c:pt idx="6">
                  <c:v>-3.7385843000000002E-2</c:v>
                </c:pt>
                <c:pt idx="7">
                  <c:v>-2.2190872E-2</c:v>
                </c:pt>
                <c:pt idx="8">
                  <c:v>3.1104119999999999E-3</c:v>
                </c:pt>
                <c:pt idx="9">
                  <c:v>1.8999068000000001E-2</c:v>
                </c:pt>
                <c:pt idx="10">
                  <c:v>1.7278135999999999E-2</c:v>
                </c:pt>
                <c:pt idx="11">
                  <c:v>1.4947800000000001E-4</c:v>
                </c:pt>
                <c:pt idx="12">
                  <c:v>-1.978531E-2</c:v>
                </c:pt>
                <c:pt idx="13">
                  <c:v>-2.7315685999999999E-2</c:v>
                </c:pt>
                <c:pt idx="14">
                  <c:v>-1.9359158000000001E-2</c:v>
                </c:pt>
                <c:pt idx="15">
                  <c:v>-4.678555E-3</c:v>
                </c:pt>
                <c:pt idx="16">
                  <c:v>9.6432879999999999E-3</c:v>
                </c:pt>
                <c:pt idx="17">
                  <c:v>1.8057166999999999E-2</c:v>
                </c:pt>
                <c:pt idx="18">
                  <c:v>1.7449559999999999E-2</c:v>
                </c:pt>
                <c:pt idx="19">
                  <c:v>1.036487E-2</c:v>
                </c:pt>
                <c:pt idx="20">
                  <c:v>3.1696229999999999E-3</c:v>
                </c:pt>
                <c:pt idx="21">
                  <c:v>3.5879470000000002E-3</c:v>
                </c:pt>
                <c:pt idx="22">
                  <c:v>8.9811639999999998E-3</c:v>
                </c:pt>
                <c:pt idx="23">
                  <c:v>1.4839487E-2</c:v>
                </c:pt>
                <c:pt idx="24">
                  <c:v>1.9515688E-2</c:v>
                </c:pt>
                <c:pt idx="25">
                  <c:v>1.8853249999999998E-2</c:v>
                </c:pt>
                <c:pt idx="26">
                  <c:v>1.4760601E-2</c:v>
                </c:pt>
                <c:pt idx="27">
                  <c:v>1.9614985000000001E-2</c:v>
                </c:pt>
                <c:pt idx="28">
                  <c:v>3.8458978999999997E-2</c:v>
                </c:pt>
                <c:pt idx="29">
                  <c:v>5.4975530000000002E-2</c:v>
                </c:pt>
                <c:pt idx="30">
                  <c:v>5.9950454E-2</c:v>
                </c:pt>
                <c:pt idx="31">
                  <c:v>5.2582943E-2</c:v>
                </c:pt>
                <c:pt idx="32">
                  <c:v>3.9972963E-2</c:v>
                </c:pt>
                <c:pt idx="33">
                  <c:v>2.8724443999999998E-2</c:v>
                </c:pt>
                <c:pt idx="34">
                  <c:v>2.7379865E-2</c:v>
                </c:pt>
                <c:pt idx="35">
                  <c:v>3.7307302000000001E-2</c:v>
                </c:pt>
                <c:pt idx="36">
                  <c:v>5.1375687000000003E-2</c:v>
                </c:pt>
                <c:pt idx="37">
                  <c:v>6.1041629E-2</c:v>
                </c:pt>
                <c:pt idx="38">
                  <c:v>6.0215119999999997E-2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75B3-465A-8F92-9FA9365206A4}"/>
            </c:ext>
          </c:extLst>
        </c:ser>
        <c:ser>
          <c:idx val="6"/>
          <c:order val="6"/>
          <c:tx>
            <c:v>EH-7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Prog_Error_Check!$Y$52:$Y$90</c:f>
              <c:numCache>
                <c:formatCode>General</c:formatCode>
                <c:ptCount val="39"/>
                <c:pt idx="0">
                  <c:v>0</c:v>
                </c:pt>
                <c:pt idx="1">
                  <c:v>2.0730749E-2</c:v>
                </c:pt>
                <c:pt idx="2">
                  <c:v>5.1211649999999996E-3</c:v>
                </c:pt>
                <c:pt idx="3">
                  <c:v>-3.9523784999999999E-2</c:v>
                </c:pt>
                <c:pt idx="4">
                  <c:v>-8.7799224999999995E-2</c:v>
                </c:pt>
                <c:pt idx="5">
                  <c:v>-0.11250740100000001</c:v>
                </c:pt>
                <c:pt idx="6">
                  <c:v>-0.103378952</c:v>
                </c:pt>
                <c:pt idx="7">
                  <c:v>-6.6915211000000002E-2</c:v>
                </c:pt>
                <c:pt idx="8">
                  <c:v>-1.326462E-2</c:v>
                </c:pt>
                <c:pt idx="9">
                  <c:v>1.6439110999999999E-2</c:v>
                </c:pt>
                <c:pt idx="10">
                  <c:v>6.5127700000000002E-3</c:v>
                </c:pt>
                <c:pt idx="11">
                  <c:v>-3.2455086000000001E-2</c:v>
                </c:pt>
                <c:pt idx="12">
                  <c:v>-6.9665617999999999E-2</c:v>
                </c:pt>
                <c:pt idx="13">
                  <c:v>-8.0885258000000002E-2</c:v>
                </c:pt>
                <c:pt idx="14">
                  <c:v>-6.9399536999999997E-2</c:v>
                </c:pt>
                <c:pt idx="15">
                  <c:v>-5.2106101000000002E-2</c:v>
                </c:pt>
                <c:pt idx="16">
                  <c:v>-4.0370858000000003E-2</c:v>
                </c:pt>
                <c:pt idx="17">
                  <c:v>-4.4109255E-2</c:v>
                </c:pt>
                <c:pt idx="18">
                  <c:v>-5.6434383999999997E-2</c:v>
                </c:pt>
                <c:pt idx="19">
                  <c:v>-6.0605928000000003E-2</c:v>
                </c:pt>
                <c:pt idx="20">
                  <c:v>-5.3652686999999998E-2</c:v>
                </c:pt>
                <c:pt idx="21">
                  <c:v>-4.2423644000000003E-2</c:v>
                </c:pt>
                <c:pt idx="22">
                  <c:v>-3.739017E-2</c:v>
                </c:pt>
                <c:pt idx="23">
                  <c:v>-4.4335689999999997E-2</c:v>
                </c:pt>
                <c:pt idx="24">
                  <c:v>-5.8870355999999999E-2</c:v>
                </c:pt>
                <c:pt idx="25">
                  <c:v>-7.5054576999999997E-2</c:v>
                </c:pt>
                <c:pt idx="26">
                  <c:v>-8.2569543999999995E-2</c:v>
                </c:pt>
                <c:pt idx="27">
                  <c:v>-7.3674734000000006E-2</c:v>
                </c:pt>
                <c:pt idx="28">
                  <c:v>-5.3044796999999998E-2</c:v>
                </c:pt>
                <c:pt idx="29">
                  <c:v>-3.9210255999999999E-2</c:v>
                </c:pt>
                <c:pt idx="30">
                  <c:v>-4.2477668000000003E-2</c:v>
                </c:pt>
                <c:pt idx="31">
                  <c:v>-5.9335038E-2</c:v>
                </c:pt>
                <c:pt idx="32">
                  <c:v>-7.5110086000000006E-2</c:v>
                </c:pt>
                <c:pt idx="33">
                  <c:v>-8.2730739999999997E-2</c:v>
                </c:pt>
                <c:pt idx="34">
                  <c:v>-7.9259683999999997E-2</c:v>
                </c:pt>
                <c:pt idx="35">
                  <c:v>-6.5243402000000006E-2</c:v>
                </c:pt>
                <c:pt idx="36">
                  <c:v>-5.0697513E-2</c:v>
                </c:pt>
                <c:pt idx="37">
                  <c:v>-4.5170666999999998E-2</c:v>
                </c:pt>
                <c:pt idx="38">
                  <c:v>-4.9842118999999997E-2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75B3-465A-8F92-9FA9365206A4}"/>
            </c:ext>
          </c:extLst>
        </c:ser>
        <c:ser>
          <c:idx val="7"/>
          <c:order val="7"/>
          <c:tx>
            <c:v>EH-8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Prog_Error_Check!$AI$52:$AI$90</c:f>
              <c:numCache>
                <c:formatCode>General</c:formatCode>
                <c:ptCount val="39"/>
                <c:pt idx="0">
                  <c:v>0</c:v>
                </c:pt>
                <c:pt idx="1">
                  <c:v>6.3053880000000003E-3</c:v>
                </c:pt>
                <c:pt idx="2">
                  <c:v>2.6083255999999999E-2</c:v>
                </c:pt>
                <c:pt idx="3">
                  <c:v>4.4914673000000002E-2</c:v>
                </c:pt>
                <c:pt idx="4">
                  <c:v>5.0914847999999999E-2</c:v>
                </c:pt>
                <c:pt idx="5">
                  <c:v>4.2610666999999998E-2</c:v>
                </c:pt>
                <c:pt idx="6">
                  <c:v>2.7661927999999999E-2</c:v>
                </c:pt>
                <c:pt idx="7">
                  <c:v>1.3486918000000001E-2</c:v>
                </c:pt>
                <c:pt idx="8">
                  <c:v>9.5244619999999992E-3</c:v>
                </c:pt>
                <c:pt idx="9">
                  <c:v>1.6590607E-2</c:v>
                </c:pt>
                <c:pt idx="10">
                  <c:v>2.6319345000000001E-2</c:v>
                </c:pt>
                <c:pt idx="11">
                  <c:v>3.1329318000000002E-2</c:v>
                </c:pt>
                <c:pt idx="12">
                  <c:v>2.6868340000000001E-2</c:v>
                </c:pt>
                <c:pt idx="13">
                  <c:v>1.9444699999999999E-2</c:v>
                </c:pt>
                <c:pt idx="14">
                  <c:v>1.8441800000000001E-2</c:v>
                </c:pt>
                <c:pt idx="15">
                  <c:v>2.2753894E-2</c:v>
                </c:pt>
                <c:pt idx="16">
                  <c:v>2.6538587999999998E-2</c:v>
                </c:pt>
                <c:pt idx="17">
                  <c:v>2.7801640999999998E-2</c:v>
                </c:pt>
                <c:pt idx="18">
                  <c:v>2.6578859E-2</c:v>
                </c:pt>
                <c:pt idx="19">
                  <c:v>2.3400944999999999E-2</c:v>
                </c:pt>
                <c:pt idx="20">
                  <c:v>2.0738876999999999E-2</c:v>
                </c:pt>
                <c:pt idx="21">
                  <c:v>2.1592655999999998E-2</c:v>
                </c:pt>
                <c:pt idx="22">
                  <c:v>2.4729378999999999E-2</c:v>
                </c:pt>
                <c:pt idx="23">
                  <c:v>2.7245364000000001E-2</c:v>
                </c:pt>
                <c:pt idx="24">
                  <c:v>2.7925294999999999E-2</c:v>
                </c:pt>
                <c:pt idx="25">
                  <c:v>2.5528173000000001E-2</c:v>
                </c:pt>
                <c:pt idx="26">
                  <c:v>2.0147618999999999E-2</c:v>
                </c:pt>
                <c:pt idx="27">
                  <c:v>1.9291919000000001E-2</c:v>
                </c:pt>
                <c:pt idx="28">
                  <c:v>2.7678207E-2</c:v>
                </c:pt>
                <c:pt idx="29">
                  <c:v>3.6401733999999998E-2</c:v>
                </c:pt>
                <c:pt idx="30">
                  <c:v>3.8387747E-2</c:v>
                </c:pt>
                <c:pt idx="31">
                  <c:v>3.2980691999999999E-2</c:v>
                </c:pt>
                <c:pt idx="32">
                  <c:v>2.3770763E-2</c:v>
                </c:pt>
                <c:pt idx="33">
                  <c:v>1.4834274E-2</c:v>
                </c:pt>
                <c:pt idx="34">
                  <c:v>1.0240513E-2</c:v>
                </c:pt>
                <c:pt idx="35">
                  <c:v>1.0972673E-2</c:v>
                </c:pt>
                <c:pt idx="36">
                  <c:v>1.8704361999999999E-2</c:v>
                </c:pt>
                <c:pt idx="37">
                  <c:v>2.8407521000000002E-2</c:v>
                </c:pt>
                <c:pt idx="38">
                  <c:v>3.3092744E-2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75B3-465A-8F92-9FA9365206A4}"/>
            </c:ext>
          </c:extLst>
        </c:ser>
        <c:ser>
          <c:idx val="8"/>
          <c:order val="8"/>
          <c:tx>
            <c:v>EH-9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Prog_Error_Check!$AS$52:$AS$90</c:f>
              <c:numCache>
                <c:formatCode>General</c:formatCode>
                <c:ptCount val="39"/>
                <c:pt idx="0">
                  <c:v>0</c:v>
                </c:pt>
                <c:pt idx="1">
                  <c:v>-2.6064245999999999E-2</c:v>
                </c:pt>
                <c:pt idx="2">
                  <c:v>-4.5868744000000003E-2</c:v>
                </c:pt>
                <c:pt idx="3">
                  <c:v>-4.4620300000000002E-2</c:v>
                </c:pt>
                <c:pt idx="4">
                  <c:v>-2.2608129000000001E-2</c:v>
                </c:pt>
                <c:pt idx="5">
                  <c:v>5.7578810000000003E-3</c:v>
                </c:pt>
                <c:pt idx="6">
                  <c:v>2.4421389000000002E-2</c:v>
                </c:pt>
                <c:pt idx="7">
                  <c:v>2.7667078000000001E-2</c:v>
                </c:pt>
                <c:pt idx="8">
                  <c:v>6.763481E-3</c:v>
                </c:pt>
                <c:pt idx="9">
                  <c:v>-2.5053534999999998E-2</c:v>
                </c:pt>
                <c:pt idx="10">
                  <c:v>-4.6424717999999997E-2</c:v>
                </c:pt>
                <c:pt idx="11">
                  <c:v>-4.6778328000000001E-2</c:v>
                </c:pt>
                <c:pt idx="12">
                  <c:v>-3.3685947000000001E-2</c:v>
                </c:pt>
                <c:pt idx="13">
                  <c:v>-2.4179550000000001E-2</c:v>
                </c:pt>
                <c:pt idx="14">
                  <c:v>-2.4187604000000001E-2</c:v>
                </c:pt>
                <c:pt idx="15">
                  <c:v>-2.8375686000000001E-2</c:v>
                </c:pt>
                <c:pt idx="16">
                  <c:v>-3.1614167999999998E-2</c:v>
                </c:pt>
                <c:pt idx="17">
                  <c:v>-2.9061584000000001E-2</c:v>
                </c:pt>
                <c:pt idx="18">
                  <c:v>-2.0793714000000001E-2</c:v>
                </c:pt>
                <c:pt idx="19">
                  <c:v>-1.6141158999999999E-2</c:v>
                </c:pt>
                <c:pt idx="20">
                  <c:v>-2.2272657000000001E-2</c:v>
                </c:pt>
                <c:pt idx="21">
                  <c:v>-3.4866025000000002E-2</c:v>
                </c:pt>
                <c:pt idx="22">
                  <c:v>-4.5036043999999997E-2</c:v>
                </c:pt>
                <c:pt idx="23">
                  <c:v>-4.6984159999999997E-2</c:v>
                </c:pt>
                <c:pt idx="24">
                  <c:v>-4.0023785999999999E-2</c:v>
                </c:pt>
                <c:pt idx="25">
                  <c:v>-2.9561562E-2</c:v>
                </c:pt>
                <c:pt idx="26">
                  <c:v>-2.3343202E-2</c:v>
                </c:pt>
                <c:pt idx="27">
                  <c:v>-2.5490246000000001E-2</c:v>
                </c:pt>
                <c:pt idx="28">
                  <c:v>-2.9882458000000001E-2</c:v>
                </c:pt>
                <c:pt idx="29">
                  <c:v>-3.0283536E-2</c:v>
                </c:pt>
                <c:pt idx="30">
                  <c:v>-2.7298952000000001E-2</c:v>
                </c:pt>
                <c:pt idx="31">
                  <c:v>-2.4634651E-2</c:v>
                </c:pt>
                <c:pt idx="32">
                  <c:v>-2.5906582000000001E-2</c:v>
                </c:pt>
                <c:pt idx="33">
                  <c:v>-3.1581317999999997E-2</c:v>
                </c:pt>
                <c:pt idx="34">
                  <c:v>-3.9283801E-2</c:v>
                </c:pt>
                <c:pt idx="35">
                  <c:v>-4.4096468999999999E-2</c:v>
                </c:pt>
                <c:pt idx="36">
                  <c:v>-4.3687724999999997E-2</c:v>
                </c:pt>
                <c:pt idx="37">
                  <c:v>-3.8501639999999997E-2</c:v>
                </c:pt>
                <c:pt idx="38">
                  <c:v>-3.1827474000000001E-2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75B3-465A-8F92-9FA9365206A4}"/>
            </c:ext>
          </c:extLst>
        </c:ser>
        <c:ser>
          <c:idx val="9"/>
          <c:order val="9"/>
          <c:tx>
            <c:v>EH-10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Prog_Error_Check!$BC$52:$BC$90</c:f>
              <c:numCache>
                <c:formatCode>General</c:formatCode>
                <c:ptCount val="39"/>
                <c:pt idx="0">
                  <c:v>0</c:v>
                </c:pt>
                <c:pt idx="1">
                  <c:v>-4.6831400000000002E-2</c:v>
                </c:pt>
                <c:pt idx="2">
                  <c:v>-8.1021883000000003E-2</c:v>
                </c:pt>
                <c:pt idx="3">
                  <c:v>-8.2821322000000003E-2</c:v>
                </c:pt>
                <c:pt idx="4">
                  <c:v>-5.4737453999999998E-2</c:v>
                </c:pt>
                <c:pt idx="5">
                  <c:v>-1.6212048E-2</c:v>
                </c:pt>
                <c:pt idx="6">
                  <c:v>1.1421274E-2</c:v>
                </c:pt>
                <c:pt idx="7">
                  <c:v>2.0149831E-2</c:v>
                </c:pt>
                <c:pt idx="8">
                  <c:v>-2.4345320000000001E-3</c:v>
                </c:pt>
                <c:pt idx="9">
                  <c:v>-3.8877387999999999E-2</c:v>
                </c:pt>
                <c:pt idx="10">
                  <c:v>-6.0359727000000002E-2</c:v>
                </c:pt>
                <c:pt idx="11">
                  <c:v>-5.2201000999999997E-2</c:v>
                </c:pt>
                <c:pt idx="12">
                  <c:v>-1.9720138000000002E-2</c:v>
                </c:pt>
                <c:pt idx="13">
                  <c:v>1.2289975E-2</c:v>
                </c:pt>
                <c:pt idx="14">
                  <c:v>2.3557244000000001E-2</c:v>
                </c:pt>
                <c:pt idx="15">
                  <c:v>1.5408801E-2</c:v>
                </c:pt>
                <c:pt idx="16">
                  <c:v>-3.7370810000000002E-3</c:v>
                </c:pt>
                <c:pt idx="17">
                  <c:v>-2.0887868E-2</c:v>
                </c:pt>
                <c:pt idx="18">
                  <c:v>-2.4341270000000002E-2</c:v>
                </c:pt>
                <c:pt idx="19">
                  <c:v>-1.6192637999999999E-2</c:v>
                </c:pt>
                <c:pt idx="20">
                  <c:v>-4.9815659999999998E-3</c:v>
                </c:pt>
                <c:pt idx="21">
                  <c:v>2.7569999999999998E-4</c:v>
                </c:pt>
                <c:pt idx="22">
                  <c:v>-1.1680379999999999E-3</c:v>
                </c:pt>
                <c:pt idx="23">
                  <c:v>-3.6887830000000002E-3</c:v>
                </c:pt>
                <c:pt idx="24">
                  <c:v>-3.2948930000000001E-3</c:v>
                </c:pt>
                <c:pt idx="25">
                  <c:v>4.414744E-3</c:v>
                </c:pt>
                <c:pt idx="26">
                  <c:v>1.9390739000000001E-2</c:v>
                </c:pt>
                <c:pt idx="27">
                  <c:v>2.7040763999999998E-2</c:v>
                </c:pt>
                <c:pt idx="28">
                  <c:v>1.1850368999999999E-2</c:v>
                </c:pt>
                <c:pt idx="29">
                  <c:v>-1.4680558E-2</c:v>
                </c:pt>
                <c:pt idx="30">
                  <c:v>-3.3613898000000003E-2</c:v>
                </c:pt>
                <c:pt idx="31">
                  <c:v>-3.0585292E-2</c:v>
                </c:pt>
                <c:pt idx="32">
                  <c:v>-8.1036440000000001E-3</c:v>
                </c:pt>
                <c:pt idx="33">
                  <c:v>2.1184830000000002E-2</c:v>
                </c:pt>
                <c:pt idx="34">
                  <c:v>4.1797912999999999E-2</c:v>
                </c:pt>
                <c:pt idx="35">
                  <c:v>4.3870467000000003E-2</c:v>
                </c:pt>
                <c:pt idx="36">
                  <c:v>2.5310038E-2</c:v>
                </c:pt>
                <c:pt idx="37">
                  <c:v>-2.3853519999999999E-3</c:v>
                </c:pt>
                <c:pt idx="38">
                  <c:v>-2.1546095000000001E-2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75B3-465A-8F92-9FA936520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593952"/>
        <c:axId val="313594512"/>
      </c:scatterChart>
      <c:valAx>
        <c:axId val="313593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Central Path(turn)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3594512"/>
        <c:crosses val="autoZero"/>
        <c:crossBetween val="midCat"/>
      </c:valAx>
      <c:valAx>
        <c:axId val="31359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Height(mm)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3593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829248921420452"/>
          <c:y val="9.4631644646308147E-2"/>
          <c:w val="0.14494305143960945"/>
          <c:h val="0.830266274636607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r>
              <a:rPr lang="en-US"/>
              <a:t>Radial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Prog_Error_Check!$N$9</c:f>
              <c:strCache>
                <c:ptCount val="1"/>
                <c:pt idx="0">
                  <c:v>Er-1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Prog_Error_Check!$N$10:$N$50</c:f>
              <c:numCache>
                <c:formatCode>General</c:formatCode>
                <c:ptCount val="41"/>
                <c:pt idx="0">
                  <c:v>-1.709303164</c:v>
                </c:pt>
                <c:pt idx="1">
                  <c:v>-0.75431238</c:v>
                </c:pt>
                <c:pt idx="2">
                  <c:v>-2.2326163079999999</c:v>
                </c:pt>
                <c:pt idx="3">
                  <c:v>-2.5823285600000001</c:v>
                </c:pt>
                <c:pt idx="4">
                  <c:v>-1.363874606</c:v>
                </c:pt>
                <c:pt idx="5">
                  <c:v>0.81909617499999998</c:v>
                </c:pt>
                <c:pt idx="6">
                  <c:v>1.7931203330000001</c:v>
                </c:pt>
                <c:pt idx="7">
                  <c:v>2.3307699479999999</c:v>
                </c:pt>
                <c:pt idx="8">
                  <c:v>1.6283121709999999</c:v>
                </c:pt>
                <c:pt idx="9">
                  <c:v>-0.40494115200000003</c:v>
                </c:pt>
                <c:pt idx="10">
                  <c:v>-2.5773963910000002</c:v>
                </c:pt>
                <c:pt idx="11">
                  <c:v>-2.4408001179999999</c:v>
                </c:pt>
                <c:pt idx="12">
                  <c:v>-2.0230858550000002</c:v>
                </c:pt>
                <c:pt idx="13">
                  <c:v>0.166019001</c:v>
                </c:pt>
                <c:pt idx="14">
                  <c:v>2.1112409489999999</c:v>
                </c:pt>
                <c:pt idx="15">
                  <c:v>2.5732675899999999</c:v>
                </c:pt>
                <c:pt idx="16">
                  <c:v>1.5930399319999999</c:v>
                </c:pt>
                <c:pt idx="17">
                  <c:v>-0.34160330799999999</c:v>
                </c:pt>
                <c:pt idx="18">
                  <c:v>-2.0092400540000002</c:v>
                </c:pt>
                <c:pt idx="19">
                  <c:v>-2.978810121</c:v>
                </c:pt>
                <c:pt idx="20">
                  <c:v>-2.382832504</c:v>
                </c:pt>
                <c:pt idx="21">
                  <c:v>-0.48221982200000002</c:v>
                </c:pt>
                <c:pt idx="22">
                  <c:v>0.94344357099999998</c:v>
                </c:pt>
                <c:pt idx="23">
                  <c:v>2.0172536970000001</c:v>
                </c:pt>
                <c:pt idx="24">
                  <c:v>1.8533680850000001</c:v>
                </c:pt>
                <c:pt idx="25">
                  <c:v>0.73364989899999999</c:v>
                </c:pt>
                <c:pt idx="26">
                  <c:v>-0.51542102700000003</c:v>
                </c:pt>
                <c:pt idx="27">
                  <c:v>-1.6727935899999999</c:v>
                </c:pt>
                <c:pt idx="28">
                  <c:v>-2.5366611200000002</c:v>
                </c:pt>
                <c:pt idx="29">
                  <c:v>-1.88089949</c:v>
                </c:pt>
                <c:pt idx="30">
                  <c:v>-8.0450364999999996E-2</c:v>
                </c:pt>
                <c:pt idx="31">
                  <c:v>1.838702418</c:v>
                </c:pt>
                <c:pt idx="32">
                  <c:v>2.417131828</c:v>
                </c:pt>
                <c:pt idx="33">
                  <c:v>1.9749823339999999</c:v>
                </c:pt>
                <c:pt idx="34">
                  <c:v>0.653363468</c:v>
                </c:pt>
                <c:pt idx="35">
                  <c:v>-0.95482126199999995</c:v>
                </c:pt>
                <c:pt idx="36">
                  <c:v>-2.345130143</c:v>
                </c:pt>
                <c:pt idx="37">
                  <c:v>-2.316800566</c:v>
                </c:pt>
                <c:pt idx="38">
                  <c:v>-1.372164293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DC1-47B3-89D5-0C740EF78676}"/>
            </c:ext>
          </c:extLst>
        </c:ser>
        <c:ser>
          <c:idx val="0"/>
          <c:order val="1"/>
          <c:tx>
            <c:strRef>
              <c:f>Prog_Error_Check!$X$9</c:f>
              <c:strCache>
                <c:ptCount val="1"/>
                <c:pt idx="0">
                  <c:v>Er-2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Prog_Error_Check!$X$10:$X$50</c:f>
              <c:numCache>
                <c:formatCode>General</c:formatCode>
                <c:ptCount val="41"/>
                <c:pt idx="0">
                  <c:v>-0.14228552999999999</c:v>
                </c:pt>
                <c:pt idx="1">
                  <c:v>-8.4108906999999997E-2</c:v>
                </c:pt>
                <c:pt idx="2">
                  <c:v>-5.1315830999999999E-2</c:v>
                </c:pt>
                <c:pt idx="3">
                  <c:v>-5.3560345000000002E-2</c:v>
                </c:pt>
                <c:pt idx="4">
                  <c:v>-0.149863891</c:v>
                </c:pt>
                <c:pt idx="5">
                  <c:v>-0.21321574500000001</c:v>
                </c:pt>
                <c:pt idx="6">
                  <c:v>-0.19868414100000001</c:v>
                </c:pt>
                <c:pt idx="7">
                  <c:v>-0.11742475500000001</c:v>
                </c:pt>
                <c:pt idx="8">
                  <c:v>5.5661441999999998E-2</c:v>
                </c:pt>
                <c:pt idx="9">
                  <c:v>0.167830333</c:v>
                </c:pt>
                <c:pt idx="10">
                  <c:v>0.139504776</c:v>
                </c:pt>
                <c:pt idx="11">
                  <c:v>6.6507461000000004E-2</c:v>
                </c:pt>
                <c:pt idx="12">
                  <c:v>-3.7092384999999999E-2</c:v>
                </c:pt>
                <c:pt idx="13">
                  <c:v>-2.1415764E-2</c:v>
                </c:pt>
                <c:pt idx="14">
                  <c:v>-1.1787819999999999E-2</c:v>
                </c:pt>
                <c:pt idx="15">
                  <c:v>-0.13044796</c:v>
                </c:pt>
                <c:pt idx="16">
                  <c:v>-0.29225507000000001</c:v>
                </c:pt>
                <c:pt idx="17">
                  <c:v>-0.339877612</c:v>
                </c:pt>
                <c:pt idx="18">
                  <c:v>-0.21381367100000001</c:v>
                </c:pt>
                <c:pt idx="19">
                  <c:v>9.6245781000000002E-2</c:v>
                </c:pt>
                <c:pt idx="20">
                  <c:v>0.49402126499999999</c:v>
                </c:pt>
                <c:pt idx="21">
                  <c:v>0.70362639400000004</c:v>
                </c:pt>
                <c:pt idx="22">
                  <c:v>0.51033552699999996</c:v>
                </c:pt>
                <c:pt idx="23">
                  <c:v>-2.9319267999999999E-2</c:v>
                </c:pt>
                <c:pt idx="24">
                  <c:v>-0.62691184</c:v>
                </c:pt>
                <c:pt idx="25">
                  <c:v>-0.87793957099999997</c:v>
                </c:pt>
                <c:pt idx="26">
                  <c:v>-0.67161427900000004</c:v>
                </c:pt>
                <c:pt idx="27">
                  <c:v>-0.12289472</c:v>
                </c:pt>
                <c:pt idx="28">
                  <c:v>0.32934326400000002</c:v>
                </c:pt>
                <c:pt idx="29">
                  <c:v>0.44366431299999998</c:v>
                </c:pt>
                <c:pt idx="30">
                  <c:v>0.312655974</c:v>
                </c:pt>
                <c:pt idx="31">
                  <c:v>8.7449609999999997E-2</c:v>
                </c:pt>
                <c:pt idx="32">
                  <c:v>-0.12616438199999999</c:v>
                </c:pt>
                <c:pt idx="33">
                  <c:v>-0.15540868999999999</c:v>
                </c:pt>
                <c:pt idx="34">
                  <c:v>-3.8148927999999999E-2</c:v>
                </c:pt>
                <c:pt idx="35">
                  <c:v>5.5978497000000002E-2</c:v>
                </c:pt>
                <c:pt idx="36">
                  <c:v>3.1450345999999997E-2</c:v>
                </c:pt>
                <c:pt idx="37">
                  <c:v>-5.4728163000000003E-2</c:v>
                </c:pt>
                <c:pt idx="38">
                  <c:v>-1.5895576000000002E-2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DC1-47B3-89D5-0C740EF78676}"/>
            </c:ext>
          </c:extLst>
        </c:ser>
        <c:ser>
          <c:idx val="3"/>
          <c:order val="2"/>
          <c:tx>
            <c:strRef>
              <c:f>Prog_Error_Check!$AH$9</c:f>
              <c:strCache>
                <c:ptCount val="1"/>
                <c:pt idx="0">
                  <c:v>Er-3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Prog_Error_Check!$AH$10:$AH$50</c:f>
              <c:numCache>
                <c:formatCode>General</c:formatCode>
                <c:ptCount val="41"/>
                <c:pt idx="0">
                  <c:v>5.5937718999999997E-2</c:v>
                </c:pt>
                <c:pt idx="1">
                  <c:v>3.0515107999999999E-2</c:v>
                </c:pt>
                <c:pt idx="2">
                  <c:v>9.5831040000000003E-3</c:v>
                </c:pt>
                <c:pt idx="3">
                  <c:v>1.8441493E-2</c:v>
                </c:pt>
                <c:pt idx="4" formatCode="0.00E+00">
                  <c:v>5.8713571999999999E-2</c:v>
                </c:pt>
                <c:pt idx="5">
                  <c:v>8.1289324999999996E-2</c:v>
                </c:pt>
                <c:pt idx="6">
                  <c:v>8.0095680000000002E-2</c:v>
                </c:pt>
                <c:pt idx="7">
                  <c:v>3.0189896000000001E-2</c:v>
                </c:pt>
                <c:pt idx="8">
                  <c:v>-5.2700295000000001E-2</c:v>
                </c:pt>
                <c:pt idx="9">
                  <c:v>-8.8637341999999994E-2</c:v>
                </c:pt>
                <c:pt idx="10">
                  <c:v>-1.3502314E-2</c:v>
                </c:pt>
                <c:pt idx="11">
                  <c:v>0.113378377</c:v>
                </c:pt>
                <c:pt idx="12">
                  <c:v>0.18930725700000001</c:v>
                </c:pt>
                <c:pt idx="13">
                  <c:v>0.14889044700000001</c:v>
                </c:pt>
                <c:pt idx="14">
                  <c:v>1.7817632999999999E-2</c:v>
                </c:pt>
                <c:pt idx="15">
                  <c:v>-0.13279187100000001</c:v>
                </c:pt>
                <c:pt idx="16">
                  <c:v>-0.21930366100000001</c:v>
                </c:pt>
                <c:pt idx="17">
                  <c:v>-0.18129885500000001</c:v>
                </c:pt>
                <c:pt idx="18">
                  <c:v>-4.2785315999999997E-2</c:v>
                </c:pt>
                <c:pt idx="19">
                  <c:v>0.108540227</c:v>
                </c:pt>
                <c:pt idx="20">
                  <c:v>0.16955067200000001</c:v>
                </c:pt>
                <c:pt idx="21">
                  <c:v>0.13569258100000001</c:v>
                </c:pt>
                <c:pt idx="22">
                  <c:v>1.9856690999999999E-2</c:v>
                </c:pt>
                <c:pt idx="23">
                  <c:v>-0.114184856</c:v>
                </c:pt>
                <c:pt idx="24">
                  <c:v>-0.159083261</c:v>
                </c:pt>
                <c:pt idx="25">
                  <c:v>-0.109668896</c:v>
                </c:pt>
                <c:pt idx="26">
                  <c:v>-4.1491729999999998E-2</c:v>
                </c:pt>
                <c:pt idx="27">
                  <c:v>4.6571964E-2</c:v>
                </c:pt>
                <c:pt idx="28">
                  <c:v>0.107945289</c:v>
                </c:pt>
                <c:pt idx="29">
                  <c:v>9.6897279000000003E-2</c:v>
                </c:pt>
                <c:pt idx="30">
                  <c:v>8.1663499999999993E-3</c:v>
                </c:pt>
                <c:pt idx="31">
                  <c:v>-7.2889601999999998E-2</c:v>
                </c:pt>
                <c:pt idx="32">
                  <c:v>-9.8711819000000006E-2</c:v>
                </c:pt>
                <c:pt idx="33">
                  <c:v>-8.5492875999999995E-2</c:v>
                </c:pt>
                <c:pt idx="34">
                  <c:v>-3.6281813000000003E-2</c:v>
                </c:pt>
                <c:pt idx="35">
                  <c:v>6.2295479999999997E-3</c:v>
                </c:pt>
                <c:pt idx="36">
                  <c:v>6.0957000000000003E-4</c:v>
                </c:pt>
                <c:pt idx="37">
                  <c:v>-1.2228077E-2</c:v>
                </c:pt>
                <c:pt idx="38">
                  <c:v>-8.2625670000000002E-3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DC1-47B3-89D5-0C740EF78676}"/>
            </c:ext>
          </c:extLst>
        </c:ser>
        <c:ser>
          <c:idx val="2"/>
          <c:order val="3"/>
          <c:tx>
            <c:strRef>
              <c:f>Prog_Error_Check!$AR$9</c:f>
              <c:strCache>
                <c:ptCount val="1"/>
                <c:pt idx="0">
                  <c:v>Er-4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Prog_Error_Check!$AR$10:$AR$50</c:f>
              <c:numCache>
                <c:formatCode>General</c:formatCode>
                <c:ptCount val="41"/>
                <c:pt idx="0">
                  <c:v>-2.0439239000000001E-2</c:v>
                </c:pt>
                <c:pt idx="1">
                  <c:v>-1.0138275E-2</c:v>
                </c:pt>
                <c:pt idx="2">
                  <c:v>1.166659E-3</c:v>
                </c:pt>
                <c:pt idx="3">
                  <c:v>-3.2285090000000001E-3</c:v>
                </c:pt>
                <c:pt idx="4">
                  <c:v>-2.1588315E-2</c:v>
                </c:pt>
                <c:pt idx="5">
                  <c:v>-2.9620845E-2</c:v>
                </c:pt>
                <c:pt idx="6">
                  <c:v>-2.6776173E-2</c:v>
                </c:pt>
                <c:pt idx="7">
                  <c:v>-1.8824384E-2</c:v>
                </c:pt>
                <c:pt idx="8">
                  <c:v>-1.8698154000000002E-2</c:v>
                </c:pt>
                <c:pt idx="9">
                  <c:v>-1.3406319999999999E-2</c:v>
                </c:pt>
                <c:pt idx="10">
                  <c:v>9.2117580000000004E-3</c:v>
                </c:pt>
                <c:pt idx="11">
                  <c:v>5.4386635000000003E-2</c:v>
                </c:pt>
                <c:pt idx="12">
                  <c:v>8.4228922999999997E-2</c:v>
                </c:pt>
                <c:pt idx="13">
                  <c:v>5.2346463000000003E-2</c:v>
                </c:pt>
                <c:pt idx="14">
                  <c:v>-3.6085523000000001E-2</c:v>
                </c:pt>
                <c:pt idx="15">
                  <c:v>-0.12109083499999999</c:v>
                </c:pt>
                <c:pt idx="16">
                  <c:v>-0.145652638</c:v>
                </c:pt>
                <c:pt idx="17">
                  <c:v>-9.2466573999999996E-2</c:v>
                </c:pt>
                <c:pt idx="18">
                  <c:v>1.523647E-2</c:v>
                </c:pt>
                <c:pt idx="19">
                  <c:v>0.131838706</c:v>
                </c:pt>
                <c:pt idx="20">
                  <c:v>0.168724771</c:v>
                </c:pt>
                <c:pt idx="21">
                  <c:v>8.9049986999999997E-2</c:v>
                </c:pt>
                <c:pt idx="22">
                  <c:v>-4.7220606999999998E-2</c:v>
                </c:pt>
                <c:pt idx="23">
                  <c:v>-0.15233929700000001</c:v>
                </c:pt>
                <c:pt idx="24">
                  <c:v>-0.16307479499999999</c:v>
                </c:pt>
                <c:pt idx="25">
                  <c:v>-8.8282006999999996E-2</c:v>
                </c:pt>
                <c:pt idx="26">
                  <c:v>1.5057849E-2</c:v>
                </c:pt>
                <c:pt idx="27">
                  <c:v>9.2368739000000005E-2</c:v>
                </c:pt>
                <c:pt idx="28">
                  <c:v>0.100798268</c:v>
                </c:pt>
                <c:pt idx="29">
                  <c:v>4.8693309999999997E-2</c:v>
                </c:pt>
                <c:pt idx="30">
                  <c:v>-1.5230123E-2</c:v>
                </c:pt>
                <c:pt idx="31">
                  <c:v>-5.2561172000000003E-2</c:v>
                </c:pt>
                <c:pt idx="32">
                  <c:v>-4.7701334999999997E-2</c:v>
                </c:pt>
                <c:pt idx="33">
                  <c:v>-1.7301520000000001E-2</c:v>
                </c:pt>
                <c:pt idx="34">
                  <c:v>5.4489769999999998E-3</c:v>
                </c:pt>
                <c:pt idx="35">
                  <c:v>1.0311505E-2</c:v>
                </c:pt>
                <c:pt idx="36">
                  <c:v>3.4824980000000001E-3</c:v>
                </c:pt>
                <c:pt idx="37">
                  <c:v>-9.6581499999999997E-4</c:v>
                </c:pt>
                <c:pt idx="38">
                  <c:v>1.7676949999999999E-3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DC1-47B3-89D5-0C740EF78676}"/>
            </c:ext>
          </c:extLst>
        </c:ser>
        <c:ser>
          <c:idx val="4"/>
          <c:order val="4"/>
          <c:tx>
            <c:strRef>
              <c:f>Prog_Error_Check!$BB$9</c:f>
              <c:strCache>
                <c:ptCount val="1"/>
                <c:pt idx="0">
                  <c:v>Er-5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Prog_Error_Check!$BB$10:$BB$50</c:f>
              <c:numCache>
                <c:formatCode>General</c:formatCode>
                <c:ptCount val="41"/>
                <c:pt idx="0">
                  <c:v>5.5084699999999997E-3</c:v>
                </c:pt>
                <c:pt idx="1">
                  <c:v>2.86268E-4</c:v>
                </c:pt>
                <c:pt idx="2">
                  <c:v>4.4636399999999998E-4</c:v>
                </c:pt>
                <c:pt idx="3">
                  <c:v>3.3349600000000001E-3</c:v>
                </c:pt>
                <c:pt idx="4">
                  <c:v>5.9079199999999997E-3</c:v>
                </c:pt>
                <c:pt idx="5">
                  <c:v>7.7273489999999997E-3</c:v>
                </c:pt>
                <c:pt idx="6">
                  <c:v>9.1209930000000008E-3</c:v>
                </c:pt>
                <c:pt idx="7">
                  <c:v>3.490665E-3</c:v>
                </c:pt>
                <c:pt idx="8">
                  <c:v>-1.1229045E-2</c:v>
                </c:pt>
                <c:pt idx="9">
                  <c:v>-2.0568089000000001E-2</c:v>
                </c:pt>
                <c:pt idx="10">
                  <c:v>-1.4360782000000001E-2</c:v>
                </c:pt>
                <c:pt idx="11" formatCode="0.00E+00">
                  <c:v>-8.3300000000000005E-5</c:v>
                </c:pt>
                <c:pt idx="12">
                  <c:v>1.5634387E-2</c:v>
                </c:pt>
                <c:pt idx="13">
                  <c:v>2.0390689E-2</c:v>
                </c:pt>
                <c:pt idx="14">
                  <c:v>4.5222049999999996E-3</c:v>
                </c:pt>
                <c:pt idx="15">
                  <c:v>-2.0844191000000001E-2</c:v>
                </c:pt>
                <c:pt idx="16">
                  <c:v>-3.7614347999999999E-2</c:v>
                </c:pt>
                <c:pt idx="17">
                  <c:v>-3.6083933999999998E-2</c:v>
                </c:pt>
                <c:pt idx="18">
                  <c:v>-1.4677391E-2</c:v>
                </c:pt>
                <c:pt idx="19">
                  <c:v>2.1753251000000001E-2</c:v>
                </c:pt>
                <c:pt idx="20">
                  <c:v>4.4286514999999999E-2</c:v>
                </c:pt>
                <c:pt idx="21">
                  <c:v>2.8150341999999998E-2</c:v>
                </c:pt>
                <c:pt idx="22">
                  <c:v>-1.3910891999999999E-2</c:v>
                </c:pt>
                <c:pt idx="23">
                  <c:v>-4.7518203000000002E-2</c:v>
                </c:pt>
                <c:pt idx="24">
                  <c:v>-5.2740271999999998E-2</c:v>
                </c:pt>
                <c:pt idx="25">
                  <c:v>-3.3488886000000002E-2</c:v>
                </c:pt>
                <c:pt idx="26">
                  <c:v>9.5387200000000003E-4</c:v>
                </c:pt>
                <c:pt idx="27">
                  <c:v>3.2884062999999998E-2</c:v>
                </c:pt>
                <c:pt idx="28">
                  <c:v>3.5837210000000001E-2</c:v>
                </c:pt>
                <c:pt idx="29">
                  <c:v>1.3999559E-2</c:v>
                </c:pt>
                <c:pt idx="30">
                  <c:v>-1.0565087000000001E-2</c:v>
                </c:pt>
                <c:pt idx="31">
                  <c:v>-2.562004E-2</c:v>
                </c:pt>
                <c:pt idx="32">
                  <c:v>-2.4252510000000001E-2</c:v>
                </c:pt>
                <c:pt idx="33">
                  <c:v>-1.0024478E-2</c:v>
                </c:pt>
                <c:pt idx="34">
                  <c:v>2.5099620000000001E-3</c:v>
                </c:pt>
                <c:pt idx="35">
                  <c:v>4.6268239999999999E-3</c:v>
                </c:pt>
                <c:pt idx="36">
                  <c:v>1.651539E-3</c:v>
                </c:pt>
                <c:pt idx="37">
                  <c:v>5.33864E-4</c:v>
                </c:pt>
                <c:pt idx="38">
                  <c:v>2.2588629999999998E-3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0DC1-47B3-89D5-0C740EF78676}"/>
            </c:ext>
          </c:extLst>
        </c:ser>
        <c:ser>
          <c:idx val="5"/>
          <c:order val="5"/>
          <c:tx>
            <c:v>Er-6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Prog_Error_Check!$N$52:$N$90</c:f>
              <c:numCache>
                <c:formatCode>General</c:formatCode>
                <c:ptCount val="39"/>
                <c:pt idx="0">
                  <c:v>-2.5167369999999998E-3</c:v>
                </c:pt>
                <c:pt idx="1">
                  <c:v>-1.3143000000000001E-4</c:v>
                </c:pt>
                <c:pt idx="2">
                  <c:v>2.9292499999999998E-4</c:v>
                </c:pt>
                <c:pt idx="3">
                  <c:v>-1.2490520000000001E-3</c:v>
                </c:pt>
                <c:pt idx="4">
                  <c:v>-2.545954E-3</c:v>
                </c:pt>
                <c:pt idx="5">
                  <c:v>-2.6171329999999998E-3</c:v>
                </c:pt>
                <c:pt idx="6">
                  <c:v>-1.568842E-3</c:v>
                </c:pt>
                <c:pt idx="7">
                  <c:v>1.0165790000000001E-3</c:v>
                </c:pt>
                <c:pt idx="8">
                  <c:v>1.3798230000000001E-3</c:v>
                </c:pt>
                <c:pt idx="9">
                  <c:v>-2.6096729999999999E-3</c:v>
                </c:pt>
                <c:pt idx="10">
                  <c:v>-6.4509900000000002E-3</c:v>
                </c:pt>
                <c:pt idx="11">
                  <c:v>-3.9572629999999999E-3</c:v>
                </c:pt>
                <c:pt idx="12">
                  <c:v>6.6492019999999999E-3</c:v>
                </c:pt>
                <c:pt idx="13">
                  <c:v>1.7777958999999999E-2</c:v>
                </c:pt>
                <c:pt idx="14">
                  <c:v>1.8000665999999999E-2</c:v>
                </c:pt>
                <c:pt idx="15">
                  <c:v>5.5722009999999997E-3</c:v>
                </c:pt>
                <c:pt idx="16">
                  <c:v>-1.1590346E-2</c:v>
                </c:pt>
                <c:pt idx="17">
                  <c:v>-2.5206325000000002E-2</c:v>
                </c:pt>
                <c:pt idx="18">
                  <c:v>-2.8216412999999999E-2</c:v>
                </c:pt>
                <c:pt idx="19">
                  <c:v>-1.3012938999999999E-2</c:v>
                </c:pt>
                <c:pt idx="20">
                  <c:v>1.4623722E-2</c:v>
                </c:pt>
                <c:pt idx="21">
                  <c:v>3.2331721000000001E-2</c:v>
                </c:pt>
                <c:pt idx="22">
                  <c:v>2.8825098E-2</c:v>
                </c:pt>
                <c:pt idx="23">
                  <c:v>1.0220912E-2</c:v>
                </c:pt>
                <c:pt idx="24">
                  <c:v>-1.3586279999999999E-2</c:v>
                </c:pt>
                <c:pt idx="25">
                  <c:v>-3.0797736999999999E-2</c:v>
                </c:pt>
                <c:pt idx="26">
                  <c:v>-3.0895021000000002E-2</c:v>
                </c:pt>
                <c:pt idx="27">
                  <c:v>-1.259294E-2</c:v>
                </c:pt>
                <c:pt idx="28">
                  <c:v>8.8240999999999997E-3</c:v>
                </c:pt>
                <c:pt idx="29">
                  <c:v>1.9269806E-2</c:v>
                </c:pt>
                <c:pt idx="30">
                  <c:v>1.7287217000000001E-2</c:v>
                </c:pt>
                <c:pt idx="31">
                  <c:v>4.3457319999999997E-3</c:v>
                </c:pt>
                <c:pt idx="32">
                  <c:v>-6.8038930000000001E-3</c:v>
                </c:pt>
                <c:pt idx="33">
                  <c:v>-9.8137880000000004E-3</c:v>
                </c:pt>
                <c:pt idx="34">
                  <c:v>-5.3037259999999999E-3</c:v>
                </c:pt>
                <c:pt idx="35">
                  <c:v>-7.4736900000000001E-4</c:v>
                </c:pt>
                <c:pt idx="36" formatCode="0.00E+00">
                  <c:v>7.7600000000000002E-5</c:v>
                </c:pt>
                <c:pt idx="37" formatCode="0.00E+00">
                  <c:v>-8.1199999999999995E-5</c:v>
                </c:pt>
                <c:pt idx="38">
                  <c:v>3.9875300000000001E-4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0DC1-47B3-89D5-0C740EF78676}"/>
            </c:ext>
          </c:extLst>
        </c:ser>
        <c:ser>
          <c:idx val="6"/>
          <c:order val="6"/>
          <c:tx>
            <c:v>Er-7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Prog_Error_Check!$X$52:$X$90</c:f>
              <c:numCache>
                <c:formatCode>General</c:formatCode>
                <c:ptCount val="39"/>
                <c:pt idx="0">
                  <c:v>1.7995590000000001E-3</c:v>
                </c:pt>
                <c:pt idx="1">
                  <c:v>4.4065599999999999E-4</c:v>
                </c:pt>
                <c:pt idx="2">
                  <c:v>-6.8680300000000004E-4</c:v>
                </c:pt>
                <c:pt idx="3">
                  <c:v>2.5658700000000002E-4</c:v>
                </c:pt>
                <c:pt idx="4">
                  <c:v>1.7474509999999999E-3</c:v>
                </c:pt>
                <c:pt idx="5">
                  <c:v>2.0696429999999999E-3</c:v>
                </c:pt>
                <c:pt idx="6">
                  <c:v>3.231088E-3</c:v>
                </c:pt>
                <c:pt idx="7">
                  <c:v>3.2002350000000001E-3</c:v>
                </c:pt>
                <c:pt idx="8">
                  <c:v>-5.1938360000000003E-3</c:v>
                </c:pt>
                <c:pt idx="9">
                  <c:v>-1.9467247999999999E-2</c:v>
                </c:pt>
                <c:pt idx="10">
                  <c:v>-2.3265457999999999E-2</c:v>
                </c:pt>
                <c:pt idx="11">
                  <c:v>-5.5837409999999997E-3</c:v>
                </c:pt>
                <c:pt idx="12">
                  <c:v>2.7949406E-2</c:v>
                </c:pt>
                <c:pt idx="13">
                  <c:v>5.2758800000000002E-2</c:v>
                </c:pt>
                <c:pt idx="14">
                  <c:v>4.7410520999999997E-2</c:v>
                </c:pt>
                <c:pt idx="15">
                  <c:v>1.3054005E-2</c:v>
                </c:pt>
                <c:pt idx="16">
                  <c:v>-3.0422892999999999E-2</c:v>
                </c:pt>
                <c:pt idx="17">
                  <c:v>-5.8176653000000002E-2</c:v>
                </c:pt>
                <c:pt idx="18">
                  <c:v>-5.2789922000000003E-2</c:v>
                </c:pt>
                <c:pt idx="19">
                  <c:v>-1.4353321E-2</c:v>
                </c:pt>
                <c:pt idx="20">
                  <c:v>3.3816552999999999E-2</c:v>
                </c:pt>
                <c:pt idx="21">
                  <c:v>5.8253931000000002E-2</c:v>
                </c:pt>
                <c:pt idx="22">
                  <c:v>4.6945957000000003E-2</c:v>
                </c:pt>
                <c:pt idx="23">
                  <c:v>1.0636404E-2</c:v>
                </c:pt>
                <c:pt idx="24">
                  <c:v>-2.6746500999999999E-2</c:v>
                </c:pt>
                <c:pt idx="25">
                  <c:v>-4.1385934999999999E-2</c:v>
                </c:pt>
                <c:pt idx="26">
                  <c:v>-3.0226518000000001E-2</c:v>
                </c:pt>
                <c:pt idx="27">
                  <c:v>-4.2855890000000002E-3</c:v>
                </c:pt>
                <c:pt idx="28">
                  <c:v>1.7886984000000002E-2</c:v>
                </c:pt>
                <c:pt idx="29">
                  <c:v>2.4414049E-2</c:v>
                </c:pt>
                <c:pt idx="30">
                  <c:v>1.3564496000000001E-2</c:v>
                </c:pt>
                <c:pt idx="31">
                  <c:v>-3.5792200000000001E-3</c:v>
                </c:pt>
                <c:pt idx="32">
                  <c:v>-1.2142203000000001E-2</c:v>
                </c:pt>
                <c:pt idx="33">
                  <c:v>-1.1999815E-2</c:v>
                </c:pt>
                <c:pt idx="34">
                  <c:v>-5.9542750000000002E-3</c:v>
                </c:pt>
                <c:pt idx="35">
                  <c:v>-2.3054299999999999E-4</c:v>
                </c:pt>
                <c:pt idx="36">
                  <c:v>-3.45669E-4</c:v>
                </c:pt>
                <c:pt idx="37">
                  <c:v>-9.58952E-4</c:v>
                </c:pt>
                <c:pt idx="38">
                  <c:v>-6.0173699999999998E-4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0DC1-47B3-89D5-0C740EF78676}"/>
            </c:ext>
          </c:extLst>
        </c:ser>
        <c:ser>
          <c:idx val="7"/>
          <c:order val="7"/>
          <c:tx>
            <c:v>Er-8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Prog_Error_Check!$AH$52:$AH$90</c:f>
              <c:numCache>
                <c:formatCode>General</c:formatCode>
                <c:ptCount val="39"/>
                <c:pt idx="0">
                  <c:v>-1.3024899999999999E-3</c:v>
                </c:pt>
                <c:pt idx="1">
                  <c:v>-2.5283390000000001E-3</c:v>
                </c:pt>
                <c:pt idx="2">
                  <c:v>-1.493156E-3</c:v>
                </c:pt>
                <c:pt idx="3">
                  <c:v>-2.3177199999999999E-4</c:v>
                </c:pt>
                <c:pt idx="4">
                  <c:v>-1.2681979999999999E-3</c:v>
                </c:pt>
                <c:pt idx="5">
                  <c:v>-2.8392740000000001E-3</c:v>
                </c:pt>
                <c:pt idx="6">
                  <c:v>-2.7214589999999999E-3</c:v>
                </c:pt>
                <c:pt idx="7">
                  <c:v>-6.4302999999999995E-4</c:v>
                </c:pt>
                <c:pt idx="8">
                  <c:v>5.8160700000000004E-4</c:v>
                </c:pt>
                <c:pt idx="9">
                  <c:v>-1.797807E-3</c:v>
                </c:pt>
                <c:pt idx="10">
                  <c:v>-5.9882060000000003E-3</c:v>
                </c:pt>
                <c:pt idx="11">
                  <c:v>-9.3982200000000005E-3</c:v>
                </c:pt>
                <c:pt idx="12">
                  <c:v>-8.3859009999999994E-3</c:v>
                </c:pt>
                <c:pt idx="13">
                  <c:v>-9.6312899999999996E-4</c:v>
                </c:pt>
                <c:pt idx="14">
                  <c:v>6.1977120000000002E-3</c:v>
                </c:pt>
                <c:pt idx="15">
                  <c:v>6.9033109999999996E-3</c:v>
                </c:pt>
                <c:pt idx="16">
                  <c:v>1.4781779999999999E-3</c:v>
                </c:pt>
                <c:pt idx="17">
                  <c:v>-6.991438E-3</c:v>
                </c:pt>
                <c:pt idx="18">
                  <c:v>-1.5941455E-2</c:v>
                </c:pt>
                <c:pt idx="19">
                  <c:v>-1.6661146000000002E-2</c:v>
                </c:pt>
                <c:pt idx="20">
                  <c:v>-6.0229430000000002E-3</c:v>
                </c:pt>
                <c:pt idx="21">
                  <c:v>6.298316E-3</c:v>
                </c:pt>
                <c:pt idx="22">
                  <c:v>1.0290402000000001E-2</c:v>
                </c:pt>
                <c:pt idx="23">
                  <c:v>6.0963500000000004E-3</c:v>
                </c:pt>
                <c:pt idx="24">
                  <c:v>-1.5228520000000001E-3</c:v>
                </c:pt>
                <c:pt idx="25">
                  <c:v>-1.0131787999999999E-2</c:v>
                </c:pt>
                <c:pt idx="26">
                  <c:v>-1.6332843999999999E-2</c:v>
                </c:pt>
                <c:pt idx="27">
                  <c:v>-1.3485487000000001E-2</c:v>
                </c:pt>
                <c:pt idx="28">
                  <c:v>-5.0004130000000004E-3</c:v>
                </c:pt>
                <c:pt idx="29">
                  <c:v>1.778845E-3</c:v>
                </c:pt>
                <c:pt idx="30">
                  <c:v>8.0655480000000005E-3</c:v>
                </c:pt>
                <c:pt idx="31">
                  <c:v>8.6569290000000007E-3</c:v>
                </c:pt>
                <c:pt idx="32">
                  <c:v>3.297356E-3</c:v>
                </c:pt>
                <c:pt idx="33">
                  <c:v>-6.5855199999999997E-4</c:v>
                </c:pt>
                <c:pt idx="34">
                  <c:v>-1.9788589999999999E-3</c:v>
                </c:pt>
                <c:pt idx="35">
                  <c:v>-1.2469499999999999E-3</c:v>
                </c:pt>
                <c:pt idx="36">
                  <c:v>5.6711399999999996E-4</c:v>
                </c:pt>
                <c:pt idx="37">
                  <c:v>-2.7954599999999998E-4</c:v>
                </c:pt>
                <c:pt idx="38">
                  <c:v>-1.8159400000000001E-4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0DC1-47B3-89D5-0C740EF78676}"/>
            </c:ext>
          </c:extLst>
        </c:ser>
        <c:ser>
          <c:idx val="8"/>
          <c:order val="8"/>
          <c:tx>
            <c:v>Er-9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Prog_Error_Check!$AR$52:$AR$90</c:f>
              <c:numCache>
                <c:formatCode>General</c:formatCode>
                <c:ptCount val="39"/>
                <c:pt idx="0">
                  <c:v>1.7392899999999999E-4</c:v>
                </c:pt>
                <c:pt idx="1">
                  <c:v>2.98098E-4</c:v>
                </c:pt>
                <c:pt idx="2">
                  <c:v>-2.7112399999999997E-4</c:v>
                </c:pt>
                <c:pt idx="3">
                  <c:v>-1.7196E-4</c:v>
                </c:pt>
                <c:pt idx="4">
                  <c:v>2.1717199999999999E-4</c:v>
                </c:pt>
                <c:pt idx="5" formatCode="0.00E+00">
                  <c:v>-6.86E-5</c:v>
                </c:pt>
                <c:pt idx="6">
                  <c:v>-1.2190599999999999E-3</c:v>
                </c:pt>
                <c:pt idx="7">
                  <c:v>-2.7200879999999998E-3</c:v>
                </c:pt>
                <c:pt idx="8">
                  <c:v>-1.498299E-3</c:v>
                </c:pt>
                <c:pt idx="9">
                  <c:v>5.6115160000000004E-3</c:v>
                </c:pt>
                <c:pt idx="10">
                  <c:v>1.5009965E-2</c:v>
                </c:pt>
                <c:pt idx="11">
                  <c:v>1.8276238E-2</c:v>
                </c:pt>
                <c:pt idx="12">
                  <c:v>7.7821629999999999E-3</c:v>
                </c:pt>
                <c:pt idx="13">
                  <c:v>-9.9825980000000005E-3</c:v>
                </c:pt>
                <c:pt idx="14">
                  <c:v>-2.1948829E-2</c:v>
                </c:pt>
                <c:pt idx="15">
                  <c:v>-2.0840630999999998E-2</c:v>
                </c:pt>
                <c:pt idx="16">
                  <c:v>-7.9902440000000005E-3</c:v>
                </c:pt>
                <c:pt idx="17">
                  <c:v>9.0219900000000006E-3</c:v>
                </c:pt>
                <c:pt idx="18">
                  <c:v>1.8669249999999998E-2</c:v>
                </c:pt>
                <c:pt idx="19">
                  <c:v>1.4596704E-2</c:v>
                </c:pt>
                <c:pt idx="20">
                  <c:v>2.1176519999999998E-3</c:v>
                </c:pt>
                <c:pt idx="21">
                  <c:v>-6.8927820000000001E-3</c:v>
                </c:pt>
                <c:pt idx="22">
                  <c:v>-8.3849130000000008E-3</c:v>
                </c:pt>
                <c:pt idx="23">
                  <c:v>-4.090705E-3</c:v>
                </c:pt>
                <c:pt idx="24">
                  <c:v>1.9930849999999999E-3</c:v>
                </c:pt>
                <c:pt idx="25">
                  <c:v>4.039712E-3</c:v>
                </c:pt>
                <c:pt idx="26">
                  <c:v>1.5183300000000001E-4</c:v>
                </c:pt>
                <c:pt idx="27">
                  <c:v>-5.099129E-3</c:v>
                </c:pt>
                <c:pt idx="28">
                  <c:v>-5.466027E-3</c:v>
                </c:pt>
                <c:pt idx="29">
                  <c:v>-1.524409E-3</c:v>
                </c:pt>
                <c:pt idx="30">
                  <c:v>3.0469490000000002E-3</c:v>
                </c:pt>
                <c:pt idx="31">
                  <c:v>5.2135419999999998E-3</c:v>
                </c:pt>
                <c:pt idx="32">
                  <c:v>3.5432770000000001E-3</c:v>
                </c:pt>
                <c:pt idx="33" formatCode="0.00E+00">
                  <c:v>8.8900000000000006E-5</c:v>
                </c:pt>
                <c:pt idx="34">
                  <c:v>-1.652925E-3</c:v>
                </c:pt>
                <c:pt idx="35">
                  <c:v>-1.0993470000000001E-3</c:v>
                </c:pt>
                <c:pt idx="36">
                  <c:v>-1.63623E-4</c:v>
                </c:pt>
                <c:pt idx="37">
                  <c:v>-1.6618700000000001E-4</c:v>
                </c:pt>
                <c:pt idx="38">
                  <c:v>-3.9159500000000001E-4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0DC1-47B3-89D5-0C740EF78676}"/>
            </c:ext>
          </c:extLst>
        </c:ser>
        <c:ser>
          <c:idx val="9"/>
          <c:order val="9"/>
          <c:tx>
            <c:v>Er-10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Prog_Error_Check!$BB$52:$BB$90</c:f>
              <c:numCache>
                <c:formatCode>General</c:formatCode>
                <c:ptCount val="39"/>
                <c:pt idx="0">
                  <c:v>6.8215400000000003E-4</c:v>
                </c:pt>
                <c:pt idx="1">
                  <c:v>4.8982599999999996E-4</c:v>
                </c:pt>
                <c:pt idx="2">
                  <c:v>6.9826800000000004E-4</c:v>
                </c:pt>
                <c:pt idx="3">
                  <c:v>6.8586600000000004E-4</c:v>
                </c:pt>
                <c:pt idx="4">
                  <c:v>7.6298299999999996E-4</c:v>
                </c:pt>
                <c:pt idx="5">
                  <c:v>1.580908E-3</c:v>
                </c:pt>
                <c:pt idx="6">
                  <c:v>1.429334E-3</c:v>
                </c:pt>
                <c:pt idx="7">
                  <c:v>-1.408636E-3</c:v>
                </c:pt>
                <c:pt idx="8">
                  <c:v>-3.0821640000000001E-3</c:v>
                </c:pt>
                <c:pt idx="9">
                  <c:v>4.8813179999999999E-3</c:v>
                </c:pt>
                <c:pt idx="10">
                  <c:v>1.7752028999999999E-2</c:v>
                </c:pt>
                <c:pt idx="11">
                  <c:v>2.2930521999999998E-2</c:v>
                </c:pt>
                <c:pt idx="12">
                  <c:v>9.434085E-3</c:v>
                </c:pt>
                <c:pt idx="13">
                  <c:v>-1.8734051000000002E-2</c:v>
                </c:pt>
                <c:pt idx="14">
                  <c:v>-4.1075475E-2</c:v>
                </c:pt>
                <c:pt idx="15">
                  <c:v>-3.9580241000000002E-2</c:v>
                </c:pt>
                <c:pt idx="16">
                  <c:v>-1.3874366000000001E-2</c:v>
                </c:pt>
                <c:pt idx="17">
                  <c:v>2.3482724E-2</c:v>
                </c:pt>
                <c:pt idx="18">
                  <c:v>5.3400459999999997E-2</c:v>
                </c:pt>
                <c:pt idx="19">
                  <c:v>5.4239203E-2</c:v>
                </c:pt>
                <c:pt idx="20">
                  <c:v>1.8539806999999998E-2</c:v>
                </c:pt>
                <c:pt idx="21">
                  <c:v>-2.7528918999999999E-2</c:v>
                </c:pt>
                <c:pt idx="22">
                  <c:v>-5.4584844E-2</c:v>
                </c:pt>
                <c:pt idx="23">
                  <c:v>-5.0240865000000003E-2</c:v>
                </c:pt>
                <c:pt idx="24">
                  <c:v>-1.7879020999999998E-2</c:v>
                </c:pt>
                <c:pt idx="25">
                  <c:v>2.2161187999999998E-2</c:v>
                </c:pt>
                <c:pt idx="26">
                  <c:v>4.6420504000000001E-2</c:v>
                </c:pt>
                <c:pt idx="27">
                  <c:v>4.2407451999999998E-2</c:v>
                </c:pt>
                <c:pt idx="28">
                  <c:v>1.6427319999999999E-2</c:v>
                </c:pt>
                <c:pt idx="29">
                  <c:v>-1.0698762000000001E-2</c:v>
                </c:pt>
                <c:pt idx="30">
                  <c:v>-2.7761728999999999E-2</c:v>
                </c:pt>
                <c:pt idx="31">
                  <c:v>-2.4225536999999998E-2</c:v>
                </c:pt>
                <c:pt idx="32">
                  <c:v>-8.2361919999999998E-3</c:v>
                </c:pt>
                <c:pt idx="33">
                  <c:v>4.5263400000000002E-3</c:v>
                </c:pt>
                <c:pt idx="34">
                  <c:v>7.6569009999999998E-3</c:v>
                </c:pt>
                <c:pt idx="35">
                  <c:v>4.3280819999999996E-3</c:v>
                </c:pt>
                <c:pt idx="36">
                  <c:v>-1.7366699999999999E-4</c:v>
                </c:pt>
                <c:pt idx="37">
                  <c:v>1.0126799999999999E-4</c:v>
                </c:pt>
                <c:pt idx="38">
                  <c:v>4.5842300000000001E-4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0DC1-47B3-89D5-0C740EF786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739872"/>
        <c:axId val="312740432"/>
      </c:scatterChart>
      <c:valAx>
        <c:axId val="312739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Central Path(turn)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2740432"/>
        <c:crosses val="autoZero"/>
        <c:crossBetween val="midCat"/>
      </c:valAx>
      <c:valAx>
        <c:axId val="31274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Radius(mm)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2739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517999793194332"/>
          <c:y val="7.5531487307207434E-2"/>
          <c:w val="0.13805554272187057"/>
          <c:h val="0.849366779726273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Radial Error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[1]Prog_Error_Check!$C$55:$C$64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[1]Prog_Error_Check!$B$55:$B$64</c:f>
              <c:numCache>
                <c:formatCode>General</c:formatCode>
                <c:ptCount val="10"/>
                <c:pt idx="0">
                  <c:v>2.978810121</c:v>
                </c:pt>
                <c:pt idx="1">
                  <c:v>0.87793957099999997</c:v>
                </c:pt>
                <c:pt idx="2">
                  <c:v>0.21930366100000001</c:v>
                </c:pt>
                <c:pt idx="3">
                  <c:v>0.168724771</c:v>
                </c:pt>
                <c:pt idx="4">
                  <c:v>5.2740271999999998E-2</c:v>
                </c:pt>
                <c:pt idx="5">
                  <c:v>5.8253931000000002E-2</c:v>
                </c:pt>
                <c:pt idx="6">
                  <c:v>5.8253931000000002E-2</c:v>
                </c:pt>
                <c:pt idx="7">
                  <c:v>1.6661146000000002E-2</c:v>
                </c:pt>
                <c:pt idx="8">
                  <c:v>2.1948829E-2</c:v>
                </c:pt>
                <c:pt idx="9">
                  <c:v>5.4584844E-2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69C-4D68-B631-0DBDD75FB7C5}"/>
            </c:ext>
          </c:extLst>
        </c:ser>
        <c:ser>
          <c:idx val="1"/>
          <c:order val="1"/>
          <c:tx>
            <c:v>Height Error</c:v>
          </c:tx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[1]Prog_Error_Check!$C$55:$C$64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[1]Prog_Error_Check!$B$67:$B$76</c:f>
              <c:numCache>
                <c:formatCode>General</c:formatCode>
                <c:ptCount val="10"/>
                <c:pt idx="0">
                  <c:v>16.974443099999998</c:v>
                </c:pt>
                <c:pt idx="1">
                  <c:v>1.8595748030000001</c:v>
                </c:pt>
                <c:pt idx="2">
                  <c:v>0.575027124</c:v>
                </c:pt>
                <c:pt idx="3">
                  <c:v>0.29522007</c:v>
                </c:pt>
                <c:pt idx="4">
                  <c:v>5.3357161E-2</c:v>
                </c:pt>
                <c:pt idx="5">
                  <c:v>6.1041629E-2</c:v>
                </c:pt>
                <c:pt idx="6">
                  <c:v>0.11250740100000001</c:v>
                </c:pt>
                <c:pt idx="7">
                  <c:v>5.0914847999999999E-2</c:v>
                </c:pt>
                <c:pt idx="8">
                  <c:v>4.6984159999999997E-2</c:v>
                </c:pt>
                <c:pt idx="9">
                  <c:v>8.2821322000000003E-2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69C-4D68-B631-0DBDD75FB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743232"/>
        <c:axId val="312789024"/>
      </c:scatterChart>
      <c:valAx>
        <c:axId val="312743232"/>
        <c:scaling>
          <c:orientation val="minMax"/>
          <c:max val="11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Iteration Number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2789024"/>
        <c:crosses val="autoZero"/>
        <c:crossBetween val="midCat"/>
        <c:majorUnit val="1"/>
      </c:valAx>
      <c:valAx>
        <c:axId val="31278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Maximum error value (mm)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2743232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7324841172184502"/>
          <c:y val="3.7037037037037035E-2"/>
          <c:w val="0.29456564131025753"/>
          <c:h val="0.1562510936132983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r>
              <a:rPr lang="en-US"/>
              <a:t>Height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Prog_Error_Check!$O$9</c:f>
              <c:strCache>
                <c:ptCount val="1"/>
                <c:pt idx="0">
                  <c:v>EH-1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Prog_Error_Check!$O$10:$O$50</c:f>
              <c:numCache>
                <c:formatCode>General</c:formatCode>
                <c:ptCount val="41"/>
                <c:pt idx="0">
                  <c:v>0</c:v>
                </c:pt>
                <c:pt idx="1">
                  <c:v>0.30704621199999999</c:v>
                </c:pt>
                <c:pt idx="2">
                  <c:v>-1.214824387</c:v>
                </c:pt>
                <c:pt idx="3">
                  <c:v>-3.221398395</c:v>
                </c:pt>
                <c:pt idx="4">
                  <c:v>-5.2370243939999996</c:v>
                </c:pt>
                <c:pt idx="5">
                  <c:v>-4.9959568179999998</c:v>
                </c:pt>
                <c:pt idx="6">
                  <c:v>-3.5238085269999999</c:v>
                </c:pt>
                <c:pt idx="7">
                  <c:v>-1.4775781459999999</c:v>
                </c:pt>
                <c:pt idx="8">
                  <c:v>4.9645227E-2</c:v>
                </c:pt>
                <c:pt idx="9">
                  <c:v>0.57004321599999996</c:v>
                </c:pt>
                <c:pt idx="10">
                  <c:v>3.7147920000000002E-3</c:v>
                </c:pt>
                <c:pt idx="11">
                  <c:v>-0.41222692799999999</c:v>
                </c:pt>
                <c:pt idx="12">
                  <c:v>-0.49578779699999997</c:v>
                </c:pt>
                <c:pt idx="13">
                  <c:v>0.65645132699999997</c:v>
                </c:pt>
                <c:pt idx="14">
                  <c:v>1.6682288190000001</c:v>
                </c:pt>
                <c:pt idx="15">
                  <c:v>2.7617413919999998</c:v>
                </c:pt>
                <c:pt idx="16">
                  <c:v>3.2028859980000002</c:v>
                </c:pt>
                <c:pt idx="17">
                  <c:v>4.1465230689999997</c:v>
                </c:pt>
                <c:pt idx="18">
                  <c:v>5.1124894049999998</c:v>
                </c:pt>
                <c:pt idx="19">
                  <c:v>6.7759267019999996</c:v>
                </c:pt>
                <c:pt idx="20">
                  <c:v>8.8154953890000005</c:v>
                </c:pt>
                <c:pt idx="21">
                  <c:v>10.067476449999999</c:v>
                </c:pt>
                <c:pt idx="22">
                  <c:v>10.24075757</c:v>
                </c:pt>
                <c:pt idx="23">
                  <c:v>9.7998000019999996</c:v>
                </c:pt>
                <c:pt idx="24">
                  <c:v>9.6470976390000001</c:v>
                </c:pt>
                <c:pt idx="25">
                  <c:v>10.04498276</c:v>
                </c:pt>
                <c:pt idx="26">
                  <c:v>11.633420559999999</c:v>
                </c:pt>
                <c:pt idx="27">
                  <c:v>13.73238467</c:v>
                </c:pt>
                <c:pt idx="28">
                  <c:v>16.053337710000001</c:v>
                </c:pt>
                <c:pt idx="29">
                  <c:v>17.717026489999999</c:v>
                </c:pt>
                <c:pt idx="30">
                  <c:v>18.458830750000001</c:v>
                </c:pt>
                <c:pt idx="31">
                  <c:v>18.281564800000002</c:v>
                </c:pt>
                <c:pt idx="32">
                  <c:v>18.359747410000001</c:v>
                </c:pt>
                <c:pt idx="33">
                  <c:v>18.414726309999999</c:v>
                </c:pt>
                <c:pt idx="34">
                  <c:v>18.857200339999999</c:v>
                </c:pt>
                <c:pt idx="35">
                  <c:v>19.06554276</c:v>
                </c:pt>
                <c:pt idx="36">
                  <c:v>18.823591459999999</c:v>
                </c:pt>
                <c:pt idx="37">
                  <c:v>18.415358560000001</c:v>
                </c:pt>
                <c:pt idx="38">
                  <c:v>18.032058729999999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3C8-4647-84BD-E669FBD1D270}"/>
            </c:ext>
          </c:extLst>
        </c:ser>
        <c:ser>
          <c:idx val="0"/>
          <c:order val="1"/>
          <c:tx>
            <c:strRef>
              <c:f>Prog_Error_Check!$Y$9</c:f>
              <c:strCache>
                <c:ptCount val="1"/>
                <c:pt idx="0">
                  <c:v>EH-2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Prog_Error_Check!$Y$10:$Y$50</c:f>
              <c:numCache>
                <c:formatCode>General</c:formatCode>
                <c:ptCount val="41"/>
                <c:pt idx="0">
                  <c:v>0</c:v>
                </c:pt>
                <c:pt idx="1">
                  <c:v>-0.21152588999999999</c:v>
                </c:pt>
                <c:pt idx="2">
                  <c:v>-1.0511503630000001</c:v>
                </c:pt>
                <c:pt idx="3">
                  <c:v>-2.0593515980000001</c:v>
                </c:pt>
                <c:pt idx="4">
                  <c:v>-2.5938908650000001</c:v>
                </c:pt>
                <c:pt idx="5">
                  <c:v>-2.3529051600000002</c:v>
                </c:pt>
                <c:pt idx="6">
                  <c:v>-1.4054606169999999</c:v>
                </c:pt>
                <c:pt idx="7">
                  <c:v>-0.25154525599999999</c:v>
                </c:pt>
                <c:pt idx="8">
                  <c:v>0.37511805999999998</c:v>
                </c:pt>
                <c:pt idx="9">
                  <c:v>-6.1610829999999998E-2</c:v>
                </c:pt>
                <c:pt idx="10">
                  <c:v>-1.1370280020000001</c:v>
                </c:pt>
                <c:pt idx="11">
                  <c:v>-2.231531317</c:v>
                </c:pt>
                <c:pt idx="12">
                  <c:v>-2.7358800300000001</c:v>
                </c:pt>
                <c:pt idx="13">
                  <c:v>-2.1688386789999998</c:v>
                </c:pt>
                <c:pt idx="14">
                  <c:v>-1.134267194</c:v>
                </c:pt>
                <c:pt idx="15">
                  <c:v>-0.17029865299999999</c:v>
                </c:pt>
                <c:pt idx="16">
                  <c:v>0.25172032900000002</c:v>
                </c:pt>
                <c:pt idx="17">
                  <c:v>1.1451342E-2</c:v>
                </c:pt>
                <c:pt idx="18">
                  <c:v>-0.37251856</c:v>
                </c:pt>
                <c:pt idx="19">
                  <c:v>-0.47911001800000003</c:v>
                </c:pt>
                <c:pt idx="20">
                  <c:v>2.0919871999999999E-2</c:v>
                </c:pt>
                <c:pt idx="21">
                  <c:v>0.54594860999999995</c:v>
                </c:pt>
                <c:pt idx="22">
                  <c:v>0.64651141700000003</c:v>
                </c:pt>
                <c:pt idx="23">
                  <c:v>0.45936232500000002</c:v>
                </c:pt>
                <c:pt idx="24">
                  <c:v>2.8222504999999998E-2</c:v>
                </c:pt>
                <c:pt idx="25">
                  <c:v>-0.41276415999999999</c:v>
                </c:pt>
                <c:pt idx="26">
                  <c:v>-0.486124426</c:v>
                </c:pt>
                <c:pt idx="27">
                  <c:v>0.14669141099999999</c:v>
                </c:pt>
                <c:pt idx="28">
                  <c:v>0.81510037599999996</c:v>
                </c:pt>
                <c:pt idx="29">
                  <c:v>0.89980980799999999</c:v>
                </c:pt>
                <c:pt idx="30">
                  <c:v>0.52656510599999995</c:v>
                </c:pt>
                <c:pt idx="31">
                  <c:v>-6.9153727999999998E-2</c:v>
                </c:pt>
                <c:pt idx="32">
                  <c:v>-0.42315261100000001</c:v>
                </c:pt>
                <c:pt idx="33">
                  <c:v>-0.40001942699999998</c:v>
                </c:pt>
                <c:pt idx="34">
                  <c:v>6.1879333000000002E-2</c:v>
                </c:pt>
                <c:pt idx="35">
                  <c:v>0.94892123100000003</c:v>
                </c:pt>
                <c:pt idx="36">
                  <c:v>1.8590075500000001</c:v>
                </c:pt>
                <c:pt idx="37">
                  <c:v>2.294791021</c:v>
                </c:pt>
                <c:pt idx="38">
                  <c:v>1.9892462399999999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3C8-4647-84BD-E669FBD1D270}"/>
            </c:ext>
          </c:extLst>
        </c:ser>
        <c:ser>
          <c:idx val="2"/>
          <c:order val="2"/>
          <c:tx>
            <c:strRef>
              <c:f>Prog_Error_Check!$AI$9</c:f>
              <c:strCache>
                <c:ptCount val="1"/>
                <c:pt idx="0">
                  <c:v>EH-3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Prog_Error_Check!$AI$10:$AI$50</c:f>
              <c:numCache>
                <c:formatCode>General</c:formatCode>
                <c:ptCount val="41"/>
                <c:pt idx="0">
                  <c:v>0</c:v>
                </c:pt>
                <c:pt idx="1">
                  <c:v>0.372408711</c:v>
                </c:pt>
                <c:pt idx="2">
                  <c:v>1.738212205</c:v>
                </c:pt>
                <c:pt idx="3">
                  <c:v>3.289514826</c:v>
                </c:pt>
                <c:pt idx="4">
                  <c:v>4.117896709</c:v>
                </c:pt>
                <c:pt idx="5">
                  <c:v>3.7205855309999998</c:v>
                </c:pt>
                <c:pt idx="6">
                  <c:v>2.3831555290000002</c:v>
                </c:pt>
                <c:pt idx="7">
                  <c:v>0.788154672</c:v>
                </c:pt>
                <c:pt idx="8">
                  <c:v>-0.234148509</c:v>
                </c:pt>
                <c:pt idx="9">
                  <c:v>0.27649707000000001</c:v>
                </c:pt>
                <c:pt idx="10">
                  <c:v>2.1838158230000002</c:v>
                </c:pt>
                <c:pt idx="11">
                  <c:v>4.29000979</c:v>
                </c:pt>
                <c:pt idx="12">
                  <c:v>5.2896444169999999</c:v>
                </c:pt>
                <c:pt idx="13">
                  <c:v>4.9862175969999996</c:v>
                </c:pt>
                <c:pt idx="14">
                  <c:v>4.0137949439999998</c:v>
                </c:pt>
                <c:pt idx="15">
                  <c:v>2.839823252</c:v>
                </c:pt>
                <c:pt idx="16">
                  <c:v>2.0755711159999999</c:v>
                </c:pt>
                <c:pt idx="17">
                  <c:v>1.9785956259999999</c:v>
                </c:pt>
                <c:pt idx="18">
                  <c:v>1.8332440720000001</c:v>
                </c:pt>
                <c:pt idx="19">
                  <c:v>1.313790936</c:v>
                </c:pt>
                <c:pt idx="20">
                  <c:v>0.88669945100000003</c:v>
                </c:pt>
                <c:pt idx="21">
                  <c:v>1.1655711129999999</c:v>
                </c:pt>
                <c:pt idx="22">
                  <c:v>2.1017816730000001</c:v>
                </c:pt>
                <c:pt idx="23">
                  <c:v>3.196699572</c:v>
                </c:pt>
                <c:pt idx="24">
                  <c:v>4.1010357610000003</c:v>
                </c:pt>
                <c:pt idx="25">
                  <c:v>4.1941903930000004</c:v>
                </c:pt>
                <c:pt idx="26">
                  <c:v>3.2110173369999999</c:v>
                </c:pt>
                <c:pt idx="27">
                  <c:v>1.5733159130000001</c:v>
                </c:pt>
                <c:pt idx="28">
                  <c:v>0.398451836</c:v>
                </c:pt>
                <c:pt idx="29">
                  <c:v>0.35858064099999998</c:v>
                </c:pt>
                <c:pt idx="30">
                  <c:v>1.00618809</c:v>
                </c:pt>
                <c:pt idx="31">
                  <c:v>1.7017693089999999</c:v>
                </c:pt>
                <c:pt idx="32">
                  <c:v>2.164256167</c:v>
                </c:pt>
                <c:pt idx="33">
                  <c:v>2.4021099320000001</c:v>
                </c:pt>
                <c:pt idx="34">
                  <c:v>2.5385621340000002</c:v>
                </c:pt>
                <c:pt idx="35">
                  <c:v>2.490747673</c:v>
                </c:pt>
                <c:pt idx="36">
                  <c:v>15.98015861</c:v>
                </c:pt>
                <c:pt idx="37">
                  <c:v>2.5883701280000002</c:v>
                </c:pt>
                <c:pt idx="38">
                  <c:v>-1.212043661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3C8-4647-84BD-E669FBD1D270}"/>
            </c:ext>
          </c:extLst>
        </c:ser>
        <c:ser>
          <c:idx val="3"/>
          <c:order val="3"/>
          <c:tx>
            <c:strRef>
              <c:f>Prog_Error_Check!$AS$9</c:f>
              <c:strCache>
                <c:ptCount val="1"/>
                <c:pt idx="0">
                  <c:v>EH-4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Prog_Error_Check!$AS$10:$AS$50</c:f>
              <c:numCache>
                <c:formatCode>General</c:formatCode>
                <c:ptCount val="41"/>
                <c:pt idx="0">
                  <c:v>0</c:v>
                </c:pt>
                <c:pt idx="1">
                  <c:v>-1.2715215790000001</c:v>
                </c:pt>
                <c:pt idx="2">
                  <c:v>-3.7974611459999998</c:v>
                </c:pt>
                <c:pt idx="3">
                  <c:v>-6.1552058909999996</c:v>
                </c:pt>
                <c:pt idx="4">
                  <c:v>-6.9125427610000001</c:v>
                </c:pt>
                <c:pt idx="5">
                  <c:v>-5.6482806700000001</c:v>
                </c:pt>
                <c:pt idx="6">
                  <c:v>-3.0584539839999998</c:v>
                </c:pt>
                <c:pt idx="7">
                  <c:v>-0.332588051</c:v>
                </c:pt>
                <c:pt idx="8">
                  <c:v>0.701056385</c:v>
                </c:pt>
                <c:pt idx="9">
                  <c:v>-1.6790083520000001</c:v>
                </c:pt>
                <c:pt idx="10">
                  <c:v>-6.8398963070000001</c:v>
                </c:pt>
                <c:pt idx="11">
                  <c:v>-11.43185476</c:v>
                </c:pt>
                <c:pt idx="12">
                  <c:v>-12.718316809999999</c:v>
                </c:pt>
                <c:pt idx="13">
                  <c:v>-10.98254764</c:v>
                </c:pt>
                <c:pt idx="14">
                  <c:v>-7.8329831380000003</c:v>
                </c:pt>
                <c:pt idx="15">
                  <c:v>-4.4451319829999996</c:v>
                </c:pt>
                <c:pt idx="16">
                  <c:v>-2.9153789830000001</c:v>
                </c:pt>
                <c:pt idx="17">
                  <c:v>-4.4237948349999998</c:v>
                </c:pt>
                <c:pt idx="18">
                  <c:v>-6.4399171820000003</c:v>
                </c:pt>
                <c:pt idx="19">
                  <c:v>-7.1890206660000002</c:v>
                </c:pt>
                <c:pt idx="20">
                  <c:v>-6.5892752479999999</c:v>
                </c:pt>
                <c:pt idx="21">
                  <c:v>-6.0119773319999998</c:v>
                </c:pt>
                <c:pt idx="22">
                  <c:v>-6.3028299219999999</c:v>
                </c:pt>
                <c:pt idx="23">
                  <c:v>-7.1335093609999998</c:v>
                </c:pt>
                <c:pt idx="24">
                  <c:v>-8.5847145200000003</c:v>
                </c:pt>
                <c:pt idx="25">
                  <c:v>-8.6365198599999999</c:v>
                </c:pt>
                <c:pt idx="26">
                  <c:v>-6.2925282940000002</c:v>
                </c:pt>
                <c:pt idx="27">
                  <c:v>-2.3123979700000001</c:v>
                </c:pt>
                <c:pt idx="28">
                  <c:v>0.30804129000000002</c:v>
                </c:pt>
                <c:pt idx="29">
                  <c:v>-0.17015205899999999</c:v>
                </c:pt>
                <c:pt idx="30">
                  <c:v>-3.3081573120000001</c:v>
                </c:pt>
                <c:pt idx="31">
                  <c:v>-8.0763288719999995</c:v>
                </c:pt>
                <c:pt idx="32">
                  <c:v>-11.08834448</c:v>
                </c:pt>
                <c:pt idx="33">
                  <c:v>-11.141711040000001</c:v>
                </c:pt>
                <c:pt idx="34">
                  <c:v>-8.0810720630000006</c:v>
                </c:pt>
                <c:pt idx="35">
                  <c:v>-6.9449925830000003</c:v>
                </c:pt>
                <c:pt idx="36">
                  <c:v>-17.367678080000001</c:v>
                </c:pt>
                <c:pt idx="37">
                  <c:v>-4.3889747400000001</c:v>
                </c:pt>
                <c:pt idx="38">
                  <c:v>-3.1222275709999998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E3C8-4647-84BD-E669FBD1D270}"/>
            </c:ext>
          </c:extLst>
        </c:ser>
        <c:ser>
          <c:idx val="4"/>
          <c:order val="4"/>
          <c:tx>
            <c:strRef>
              <c:f>Prog_Error_Check!$BC$9</c:f>
              <c:strCache>
                <c:ptCount val="1"/>
                <c:pt idx="0">
                  <c:v>EH-5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Prog_Error_Check!$BC$10:$BC$50</c:f>
              <c:numCache>
                <c:formatCode>General</c:formatCode>
                <c:ptCount val="41"/>
                <c:pt idx="0">
                  <c:v>0</c:v>
                </c:pt>
                <c:pt idx="1">
                  <c:v>1.4541817909999999</c:v>
                </c:pt>
                <c:pt idx="2">
                  <c:v>4.3203885140000002</c:v>
                </c:pt>
                <c:pt idx="3">
                  <c:v>6.9984117299999999</c:v>
                </c:pt>
                <c:pt idx="4">
                  <c:v>7.8467634889999998</c:v>
                </c:pt>
                <c:pt idx="5">
                  <c:v>6.3747334220000003</c:v>
                </c:pt>
                <c:pt idx="6">
                  <c:v>3.4450069870000002</c:v>
                </c:pt>
                <c:pt idx="7">
                  <c:v>0.386451406</c:v>
                </c:pt>
                <c:pt idx="8">
                  <c:v>-0.89015838899999999</c:v>
                </c:pt>
                <c:pt idx="9">
                  <c:v>1.593420346</c:v>
                </c:pt>
                <c:pt idx="10">
                  <c:v>7.2286805090000001</c:v>
                </c:pt>
                <c:pt idx="11">
                  <c:v>12.041607279999999</c:v>
                </c:pt>
                <c:pt idx="12">
                  <c:v>13.14139344</c:v>
                </c:pt>
                <c:pt idx="13">
                  <c:v>11.080514900000001</c:v>
                </c:pt>
                <c:pt idx="14">
                  <c:v>7.6930026859999998</c:v>
                </c:pt>
                <c:pt idx="15">
                  <c:v>4.1458228000000004</c:v>
                </c:pt>
                <c:pt idx="16">
                  <c:v>2.322338002</c:v>
                </c:pt>
                <c:pt idx="17">
                  <c:v>3.60501038</c:v>
                </c:pt>
                <c:pt idx="18">
                  <c:v>5.3372674460000002</c:v>
                </c:pt>
                <c:pt idx="19">
                  <c:v>5.7633515019999999</c:v>
                </c:pt>
                <c:pt idx="20">
                  <c:v>5.3763215349999998</c:v>
                </c:pt>
                <c:pt idx="21">
                  <c:v>5.4372919</c:v>
                </c:pt>
                <c:pt idx="22">
                  <c:v>6.1258566109999997</c:v>
                </c:pt>
                <c:pt idx="23">
                  <c:v>6.9758015149999997</c:v>
                </c:pt>
                <c:pt idx="24">
                  <c:v>8.0746776869999994</c:v>
                </c:pt>
                <c:pt idx="25">
                  <c:v>7.2101753950000003</c:v>
                </c:pt>
                <c:pt idx="26">
                  <c:v>3.739022276</c:v>
                </c:pt>
                <c:pt idx="27">
                  <c:v>-0.74133057999999996</c:v>
                </c:pt>
                <c:pt idx="28">
                  <c:v>-3.2304320120000001</c:v>
                </c:pt>
                <c:pt idx="29">
                  <c:v>-2.68902515</c:v>
                </c:pt>
                <c:pt idx="30">
                  <c:v>6.9551428999999998E-2</c:v>
                </c:pt>
                <c:pt idx="31">
                  <c:v>4.0777531219999998</c:v>
                </c:pt>
                <c:pt idx="32">
                  <c:v>6.4505735209999999</c:v>
                </c:pt>
                <c:pt idx="33">
                  <c:v>6.2558190739999997</c:v>
                </c:pt>
                <c:pt idx="34">
                  <c:v>4.5017299250000002</c:v>
                </c:pt>
                <c:pt idx="35">
                  <c:v>4.1498975690000002</c:v>
                </c:pt>
                <c:pt idx="36">
                  <c:v>0.68798674500000001</c:v>
                </c:pt>
                <c:pt idx="37">
                  <c:v>0.12607827699999999</c:v>
                </c:pt>
                <c:pt idx="38">
                  <c:v>1.400284938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3C8-4647-84BD-E669FBD1D270}"/>
            </c:ext>
          </c:extLst>
        </c:ser>
        <c:ser>
          <c:idx val="5"/>
          <c:order val="5"/>
          <c:tx>
            <c:v>EH-6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Prog_Error_Check!$O$51:$O$89</c:f>
              <c:numCache>
                <c:formatCode>General</c:formatCode>
                <c:ptCount val="39"/>
                <c:pt idx="0">
                  <c:v>0</c:v>
                </c:pt>
                <c:pt idx="1">
                  <c:v>-0.54248857500000003</c:v>
                </c:pt>
                <c:pt idx="2">
                  <c:v>-1.9203286289999999</c:v>
                </c:pt>
                <c:pt idx="3">
                  <c:v>-3.3826593319999998</c:v>
                </c:pt>
                <c:pt idx="4">
                  <c:v>-4.011037762</c:v>
                </c:pt>
                <c:pt idx="5">
                  <c:v>-3.409512603</c:v>
                </c:pt>
                <c:pt idx="6">
                  <c:v>-1.9336972640000001</c:v>
                </c:pt>
                <c:pt idx="7">
                  <c:v>-0.23282886</c:v>
                </c:pt>
                <c:pt idx="8">
                  <c:v>0.81797769200000003</c:v>
                </c:pt>
                <c:pt idx="9">
                  <c:v>-5.3099755999999998E-2</c:v>
                </c:pt>
                <c:pt idx="10">
                  <c:v>-2.8794605660000001</c:v>
                </c:pt>
                <c:pt idx="11">
                  <c:v>-5.4159575799999997</c:v>
                </c:pt>
                <c:pt idx="12">
                  <c:v>-6.1434509610000001</c:v>
                </c:pt>
                <c:pt idx="13">
                  <c:v>-5.3100210299999997</c:v>
                </c:pt>
                <c:pt idx="14">
                  <c:v>-3.8395007149999998</c:v>
                </c:pt>
                <c:pt idx="15">
                  <c:v>-2.3154842109999998</c:v>
                </c:pt>
                <c:pt idx="16">
                  <c:v>-1.271327758</c:v>
                </c:pt>
                <c:pt idx="17">
                  <c:v>-1.256867432</c:v>
                </c:pt>
                <c:pt idx="18">
                  <c:v>-1.1181306520000001</c:v>
                </c:pt>
                <c:pt idx="19">
                  <c:v>-0.52263250800000005</c:v>
                </c:pt>
                <c:pt idx="20">
                  <c:v>-0.32664933899999998</c:v>
                </c:pt>
                <c:pt idx="21">
                  <c:v>-1.047633649</c:v>
                </c:pt>
                <c:pt idx="22">
                  <c:v>-2.3140002169999998</c:v>
                </c:pt>
                <c:pt idx="23">
                  <c:v>-3.522832105</c:v>
                </c:pt>
                <c:pt idx="24">
                  <c:v>-4.2467732060000003</c:v>
                </c:pt>
                <c:pt idx="25">
                  <c:v>-3.2792112050000002</c:v>
                </c:pt>
                <c:pt idx="26">
                  <c:v>-0.88904076899999995</c:v>
                </c:pt>
                <c:pt idx="27">
                  <c:v>1.531022152</c:v>
                </c:pt>
                <c:pt idx="28">
                  <c:v>2.7673942290000002</c:v>
                </c:pt>
                <c:pt idx="29">
                  <c:v>2.5704276359999998</c:v>
                </c:pt>
                <c:pt idx="30">
                  <c:v>1.7812689070000001</c:v>
                </c:pt>
                <c:pt idx="31">
                  <c:v>1.136659426</c:v>
                </c:pt>
                <c:pt idx="32">
                  <c:v>1.0531523709999999</c:v>
                </c:pt>
                <c:pt idx="33">
                  <c:v>1.257243141</c:v>
                </c:pt>
                <c:pt idx="34">
                  <c:v>0.59678190600000003</c:v>
                </c:pt>
                <c:pt idx="35">
                  <c:v>0.70148536800000005</c:v>
                </c:pt>
                <c:pt idx="36">
                  <c:v>1.249496207</c:v>
                </c:pt>
                <c:pt idx="37">
                  <c:v>1.7778321349999999</c:v>
                </c:pt>
                <c:pt idx="38">
                  <c:v>2.3342146989999999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E3C8-4647-84BD-E669FBD1D270}"/>
            </c:ext>
          </c:extLst>
        </c:ser>
        <c:ser>
          <c:idx val="6"/>
          <c:order val="6"/>
          <c:tx>
            <c:v>EH-7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Prog_Error_Check!$Y$51:$Y$89</c:f>
              <c:numCache>
                <c:formatCode>General</c:formatCode>
                <c:ptCount val="39"/>
                <c:pt idx="0">
                  <c:v>0</c:v>
                </c:pt>
                <c:pt idx="1">
                  <c:v>-0.33506150499999998</c:v>
                </c:pt>
                <c:pt idx="2">
                  <c:v>-0.75875093699999996</c:v>
                </c:pt>
                <c:pt idx="3">
                  <c:v>-1.0043807279999999</c:v>
                </c:pt>
                <c:pt idx="4">
                  <c:v>-0.98046417500000005</c:v>
                </c:pt>
                <c:pt idx="5">
                  <c:v>-0.68521034700000005</c:v>
                </c:pt>
                <c:pt idx="6">
                  <c:v>-0.28722861100000002</c:v>
                </c:pt>
                <c:pt idx="7">
                  <c:v>-2.0741525E-2</c:v>
                </c:pt>
                <c:pt idx="8">
                  <c:v>-0.20766770200000001</c:v>
                </c:pt>
                <c:pt idx="9">
                  <c:v>-0.39402627699999998</c:v>
                </c:pt>
                <c:pt idx="10">
                  <c:v>5.8444852999999998E-2</c:v>
                </c:pt>
                <c:pt idx="11">
                  <c:v>0.52247785999999996</c:v>
                </c:pt>
                <c:pt idx="12">
                  <c:v>0.76892672100000004</c:v>
                </c:pt>
                <c:pt idx="13">
                  <c:v>0.98995415799999997</c:v>
                </c:pt>
                <c:pt idx="14">
                  <c:v>1.046361082</c:v>
                </c:pt>
                <c:pt idx="15">
                  <c:v>0.73758559499999998</c:v>
                </c:pt>
                <c:pt idx="16">
                  <c:v>0.23323402500000001</c:v>
                </c:pt>
                <c:pt idx="17">
                  <c:v>3.7519432999999998E-2</c:v>
                </c:pt>
                <c:pt idx="18">
                  <c:v>-0.139170558</c:v>
                </c:pt>
                <c:pt idx="19">
                  <c:v>-0.26319326599999998</c:v>
                </c:pt>
                <c:pt idx="20">
                  <c:v>-0.28229935299999998</c:v>
                </c:pt>
                <c:pt idx="21">
                  <c:v>-0.27055004700000002</c:v>
                </c:pt>
                <c:pt idx="22">
                  <c:v>-0.150834679</c:v>
                </c:pt>
                <c:pt idx="23">
                  <c:v>0.163400084</c:v>
                </c:pt>
                <c:pt idx="24">
                  <c:v>0.48587028399999999</c:v>
                </c:pt>
                <c:pt idx="25">
                  <c:v>0.21632247399999999</c:v>
                </c:pt>
                <c:pt idx="26">
                  <c:v>-0.23618431400000001</c:v>
                </c:pt>
                <c:pt idx="27">
                  <c:v>-0.406072194</c:v>
                </c:pt>
                <c:pt idx="28">
                  <c:v>-0.45892760300000002</c:v>
                </c:pt>
                <c:pt idx="29">
                  <c:v>-0.48960303100000002</c:v>
                </c:pt>
                <c:pt idx="30">
                  <c:v>-0.52488785500000001</c:v>
                </c:pt>
                <c:pt idx="31">
                  <c:v>-0.58615629700000005</c:v>
                </c:pt>
                <c:pt idx="32">
                  <c:v>-0.80239685400000005</c:v>
                </c:pt>
                <c:pt idx="33">
                  <c:v>-0.90683044899999998</c:v>
                </c:pt>
                <c:pt idx="34">
                  <c:v>-1.010775175</c:v>
                </c:pt>
                <c:pt idx="35">
                  <c:v>-1.3655682339999999</c:v>
                </c:pt>
                <c:pt idx="36">
                  <c:v>-1.751827099</c:v>
                </c:pt>
                <c:pt idx="37">
                  <c:v>-2.0368795190000002</c:v>
                </c:pt>
                <c:pt idx="38">
                  <c:v>-2.0395425610000002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E3C8-4647-84BD-E669FBD1D270}"/>
            </c:ext>
          </c:extLst>
        </c:ser>
        <c:ser>
          <c:idx val="7"/>
          <c:order val="7"/>
          <c:tx>
            <c:v>EH-8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Prog_Error_Check!$AI$51:$AI$89</c:f>
              <c:numCache>
                <c:formatCode>General</c:formatCode>
                <c:ptCount val="39"/>
                <c:pt idx="0">
                  <c:v>0</c:v>
                </c:pt>
                <c:pt idx="1">
                  <c:v>-7.7314334999999998E-2</c:v>
                </c:pt>
                <c:pt idx="2">
                  <c:v>-0.407527525</c:v>
                </c:pt>
                <c:pt idx="3">
                  <c:v>-0.82114010999999998</c:v>
                </c:pt>
                <c:pt idx="4">
                  <c:v>-1.0430718940000001</c:v>
                </c:pt>
                <c:pt idx="5">
                  <c:v>-0.97754257700000002</c:v>
                </c:pt>
                <c:pt idx="6">
                  <c:v>-0.62779765899999995</c:v>
                </c:pt>
                <c:pt idx="7">
                  <c:v>-0.17133946</c:v>
                </c:pt>
                <c:pt idx="8">
                  <c:v>0.10394296</c:v>
                </c:pt>
                <c:pt idx="9">
                  <c:v>0.13257777400000001</c:v>
                </c:pt>
                <c:pt idx="10">
                  <c:v>-4.0441999999999999E-2</c:v>
                </c:pt>
                <c:pt idx="11">
                  <c:v>-0.154914513</c:v>
                </c:pt>
                <c:pt idx="12">
                  <c:v>-0.154073718</c:v>
                </c:pt>
                <c:pt idx="13">
                  <c:v>-7.7188050999999994E-2</c:v>
                </c:pt>
                <c:pt idx="14">
                  <c:v>-8.5370639999999998E-2</c:v>
                </c:pt>
                <c:pt idx="15">
                  <c:v>-0.238619895</c:v>
                </c:pt>
                <c:pt idx="16">
                  <c:v>-0.38081095300000001</c:v>
                </c:pt>
                <c:pt idx="17">
                  <c:v>-0.46284887400000002</c:v>
                </c:pt>
                <c:pt idx="18">
                  <c:v>-0.28559416500000001</c:v>
                </c:pt>
                <c:pt idx="19">
                  <c:v>8.9129867000000002E-2</c:v>
                </c:pt>
                <c:pt idx="20">
                  <c:v>0.45947486399999998</c:v>
                </c:pt>
                <c:pt idx="21">
                  <c:v>0.54848315000000003</c:v>
                </c:pt>
                <c:pt idx="22">
                  <c:v>0.391544373</c:v>
                </c:pt>
                <c:pt idx="23">
                  <c:v>0.13438998699999999</c:v>
                </c:pt>
                <c:pt idx="24">
                  <c:v>-8.8441933E-2</c:v>
                </c:pt>
                <c:pt idx="25">
                  <c:v>-8.1191157E-2</c:v>
                </c:pt>
                <c:pt idx="26">
                  <c:v>-2.5524149999999999E-2</c:v>
                </c:pt>
                <c:pt idx="27">
                  <c:v>2.2473574E-2</c:v>
                </c:pt>
                <c:pt idx="28">
                  <c:v>2.4849189000000001E-2</c:v>
                </c:pt>
                <c:pt idx="29">
                  <c:v>1.9251329000000001E-2</c:v>
                </c:pt>
                <c:pt idx="30">
                  <c:v>9.6968626000000002E-2</c:v>
                </c:pt>
                <c:pt idx="31">
                  <c:v>0.34893702199999999</c:v>
                </c:pt>
                <c:pt idx="32">
                  <c:v>0.66249742099999998</c:v>
                </c:pt>
                <c:pt idx="33">
                  <c:v>0.88117071899999999</c:v>
                </c:pt>
                <c:pt idx="34">
                  <c:v>0.92577173099999999</c:v>
                </c:pt>
                <c:pt idx="35">
                  <c:v>0.74477445799999997</c:v>
                </c:pt>
                <c:pt idx="36">
                  <c:v>0.467258864</c:v>
                </c:pt>
                <c:pt idx="37">
                  <c:v>0.257955131</c:v>
                </c:pt>
                <c:pt idx="38">
                  <c:v>0.21523734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E3C8-4647-84BD-E669FBD1D270}"/>
            </c:ext>
          </c:extLst>
        </c:ser>
        <c:ser>
          <c:idx val="8"/>
          <c:order val="8"/>
          <c:tx>
            <c:v>EH-9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Prog_Error_Check!$AS$51:$AS$89</c:f>
              <c:numCache>
                <c:formatCode>General</c:formatCode>
                <c:ptCount val="39"/>
                <c:pt idx="0">
                  <c:v>0</c:v>
                </c:pt>
                <c:pt idx="1">
                  <c:v>1.1442017449999999</c:v>
                </c:pt>
                <c:pt idx="2">
                  <c:v>3.4452868630000002</c:v>
                </c:pt>
                <c:pt idx="3">
                  <c:v>5.6039120919999998</c:v>
                </c:pt>
                <c:pt idx="4">
                  <c:v>6.3310142840000001</c:v>
                </c:pt>
                <c:pt idx="5">
                  <c:v>5.1859559639999997</c:v>
                </c:pt>
                <c:pt idx="6">
                  <c:v>2.782765328</c:v>
                </c:pt>
                <c:pt idx="7">
                  <c:v>0.30573072200000001</c:v>
                </c:pt>
                <c:pt idx="8">
                  <c:v>-0.63777577100000005</c:v>
                </c:pt>
                <c:pt idx="9">
                  <c:v>0.64892082900000003</c:v>
                </c:pt>
                <c:pt idx="10">
                  <c:v>3.2184281010000002</c:v>
                </c:pt>
                <c:pt idx="11">
                  <c:v>5.4876555519999997</c:v>
                </c:pt>
                <c:pt idx="12">
                  <c:v>6.0716337979999997</c:v>
                </c:pt>
                <c:pt idx="13">
                  <c:v>4.9388921210000003</c:v>
                </c:pt>
                <c:pt idx="14">
                  <c:v>3.333607695</c:v>
                </c:pt>
                <c:pt idx="15">
                  <c:v>2.194340688</c:v>
                </c:pt>
                <c:pt idx="16">
                  <c:v>2.0263762999999999</c:v>
                </c:pt>
                <c:pt idx="17">
                  <c:v>2.547220432</c:v>
                </c:pt>
                <c:pt idx="18">
                  <c:v>2.6187173650000002</c:v>
                </c:pt>
                <c:pt idx="19">
                  <c:v>1.962172349</c:v>
                </c:pt>
                <c:pt idx="20">
                  <c:v>1.169732166</c:v>
                </c:pt>
                <c:pt idx="21">
                  <c:v>1.312562625</c:v>
                </c:pt>
                <c:pt idx="22">
                  <c:v>2.3966959440000002</c:v>
                </c:pt>
                <c:pt idx="23">
                  <c:v>3.583511084</c:v>
                </c:pt>
                <c:pt idx="24">
                  <c:v>4.4543755860000003</c:v>
                </c:pt>
                <c:pt idx="25">
                  <c:v>4.3705809609999999</c:v>
                </c:pt>
                <c:pt idx="26">
                  <c:v>3.0928690350000001</c:v>
                </c:pt>
                <c:pt idx="27">
                  <c:v>0.91947736800000002</c:v>
                </c:pt>
                <c:pt idx="28">
                  <c:v>-0.48014629199999997</c:v>
                </c:pt>
                <c:pt idx="29">
                  <c:v>-0.16168438800000001</c:v>
                </c:pt>
                <c:pt idx="30">
                  <c:v>1.083972532</c:v>
                </c:pt>
                <c:pt idx="31">
                  <c:v>2.3180768289999998</c:v>
                </c:pt>
                <c:pt idx="32">
                  <c:v>2.9625895889999998</c:v>
                </c:pt>
                <c:pt idx="33">
                  <c:v>3.0197732340000001</c:v>
                </c:pt>
                <c:pt idx="34">
                  <c:v>2.6527393680000002</c:v>
                </c:pt>
                <c:pt idx="35">
                  <c:v>2.0506511330000001</c:v>
                </c:pt>
                <c:pt idx="36">
                  <c:v>1.5659068030000001</c:v>
                </c:pt>
                <c:pt idx="37">
                  <c:v>1.470201088</c:v>
                </c:pt>
                <c:pt idx="38">
                  <c:v>1.7390550659999999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E3C8-4647-84BD-E669FBD1D270}"/>
            </c:ext>
          </c:extLst>
        </c:ser>
        <c:ser>
          <c:idx val="9"/>
          <c:order val="9"/>
          <c:tx>
            <c:v>EH-10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Prog_Error_Check!$BC$51:$BC$89</c:f>
              <c:numCache>
                <c:formatCode>General</c:formatCode>
                <c:ptCount val="39"/>
                <c:pt idx="0">
                  <c:v>0</c:v>
                </c:pt>
                <c:pt idx="1">
                  <c:v>-0.67548503199999999</c:v>
                </c:pt>
                <c:pt idx="2">
                  <c:v>-2.195412557</c:v>
                </c:pt>
                <c:pt idx="3">
                  <c:v>-3.711879793</c:v>
                </c:pt>
                <c:pt idx="4">
                  <c:v>-4.312514921</c:v>
                </c:pt>
                <c:pt idx="5">
                  <c:v>-3.6230622490000002</c:v>
                </c:pt>
                <c:pt idx="6">
                  <c:v>-2.0677430430000001</c:v>
                </c:pt>
                <c:pt idx="7">
                  <c:v>-0.380032643</c:v>
                </c:pt>
                <c:pt idx="8">
                  <c:v>0.52552819900000003</c:v>
                </c:pt>
                <c:pt idx="9">
                  <c:v>-0.43878572500000002</c:v>
                </c:pt>
                <c:pt idx="10">
                  <c:v>-3.0141129769999999</c:v>
                </c:pt>
                <c:pt idx="11">
                  <c:v>-5.4223963209999999</c:v>
                </c:pt>
                <c:pt idx="12">
                  <c:v>-6.2510785999999996</c:v>
                </c:pt>
                <c:pt idx="13">
                  <c:v>-5.6415472290000004</c:v>
                </c:pt>
                <c:pt idx="14">
                  <c:v>-4.3807074410000002</c:v>
                </c:pt>
                <c:pt idx="15">
                  <c:v>-2.9354320509999998</c:v>
                </c:pt>
                <c:pt idx="16">
                  <c:v>-2.0162908490000002</c:v>
                </c:pt>
                <c:pt idx="17">
                  <c:v>-1.908522667</c:v>
                </c:pt>
                <c:pt idx="18">
                  <c:v>-1.6584389230000001</c:v>
                </c:pt>
                <c:pt idx="19">
                  <c:v>-1.096997115</c:v>
                </c:pt>
                <c:pt idx="20">
                  <c:v>-0.79419304700000004</c:v>
                </c:pt>
                <c:pt idx="21">
                  <c:v>-1.3232149550000001</c:v>
                </c:pt>
                <c:pt idx="22">
                  <c:v>-2.525433193</c:v>
                </c:pt>
                <c:pt idx="23">
                  <c:v>-3.7958309539999999</c:v>
                </c:pt>
                <c:pt idx="24">
                  <c:v>-4.590778748</c:v>
                </c:pt>
                <c:pt idx="25">
                  <c:v>-4.0455465129999997</c:v>
                </c:pt>
                <c:pt idx="26">
                  <c:v>-2.1855127699999999</c:v>
                </c:pt>
                <c:pt idx="27">
                  <c:v>2.3236234000000001E-2</c:v>
                </c:pt>
                <c:pt idx="28">
                  <c:v>1.213104226</c:v>
                </c:pt>
                <c:pt idx="29">
                  <c:v>0.84402481500000004</c:v>
                </c:pt>
                <c:pt idx="30">
                  <c:v>-0.27720956400000002</c:v>
                </c:pt>
                <c:pt idx="31">
                  <c:v>-1.331034329</c:v>
                </c:pt>
                <c:pt idx="32">
                  <c:v>-1.8818644390000001</c:v>
                </c:pt>
                <c:pt idx="33">
                  <c:v>-2.0033373280000002</c:v>
                </c:pt>
                <c:pt idx="34">
                  <c:v>-1.9192368390000001</c:v>
                </c:pt>
                <c:pt idx="35">
                  <c:v>-1.3595714480000001</c:v>
                </c:pt>
                <c:pt idx="36">
                  <c:v>-0.40322628999999999</c:v>
                </c:pt>
                <c:pt idx="37">
                  <c:v>11.836489589999999</c:v>
                </c:pt>
                <c:pt idx="38">
                  <c:v>-2.79475396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E3C8-4647-84BD-E669FBD1D2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451328"/>
        <c:axId val="314189904"/>
      </c:scatterChart>
      <c:valAx>
        <c:axId val="314451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Central Path(turn)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4189904"/>
        <c:crosses val="autoZero"/>
        <c:crossBetween val="midCat"/>
      </c:valAx>
      <c:valAx>
        <c:axId val="31418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Height(mm)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44513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40187814934611"/>
          <c:y val="5.2007782782890907E-2"/>
          <c:w val="0.13921679449856539"/>
          <c:h val="0.875540290986200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r>
              <a:rPr lang="en-US"/>
              <a:t>Radial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Prog_Error_Check!$N$9</c:f>
              <c:strCache>
                <c:ptCount val="1"/>
                <c:pt idx="0">
                  <c:v>Er-1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Prog_Error_Check!$N$10:$N$50</c:f>
              <c:numCache>
                <c:formatCode>General</c:formatCode>
                <c:ptCount val="41"/>
                <c:pt idx="0">
                  <c:v>-0.24984031500000001</c:v>
                </c:pt>
                <c:pt idx="1">
                  <c:v>-0.35469336200000001</c:v>
                </c:pt>
                <c:pt idx="2">
                  <c:v>-0.187578141</c:v>
                </c:pt>
                <c:pt idx="3">
                  <c:v>-0.15277639100000001</c:v>
                </c:pt>
                <c:pt idx="4">
                  <c:v>-0.37628165800000002</c:v>
                </c:pt>
                <c:pt idx="5">
                  <c:v>-0.27551710200000001</c:v>
                </c:pt>
                <c:pt idx="6">
                  <c:v>-0.59672889500000004</c:v>
                </c:pt>
                <c:pt idx="7">
                  <c:v>-0.58070858000000003</c:v>
                </c:pt>
                <c:pt idx="8">
                  <c:v>-0.87569226300000003</c:v>
                </c:pt>
                <c:pt idx="9">
                  <c:v>-1.3154509270000001</c:v>
                </c:pt>
                <c:pt idx="10">
                  <c:v>-0.69407951300000004</c:v>
                </c:pt>
                <c:pt idx="11">
                  <c:v>0.16441086199999999</c:v>
                </c:pt>
                <c:pt idx="12">
                  <c:v>1.899174924</c:v>
                </c:pt>
                <c:pt idx="13">
                  <c:v>1.9170398710000001</c:v>
                </c:pt>
                <c:pt idx="14">
                  <c:v>0.72532677700000003</c:v>
                </c:pt>
                <c:pt idx="15">
                  <c:v>-0.93121161600000002</c:v>
                </c:pt>
                <c:pt idx="16">
                  <c:v>-2.2851011159999999</c:v>
                </c:pt>
                <c:pt idx="17">
                  <c:v>-2.4719571089999999</c:v>
                </c:pt>
                <c:pt idx="18">
                  <c:v>-1.981730489</c:v>
                </c:pt>
                <c:pt idx="19">
                  <c:v>5.1424177000000001E-2</c:v>
                </c:pt>
                <c:pt idx="20">
                  <c:v>0.82441883999999999</c:v>
                </c:pt>
                <c:pt idx="21">
                  <c:v>0.78779668300000005</c:v>
                </c:pt>
                <c:pt idx="22">
                  <c:v>0.21438396800000001</c:v>
                </c:pt>
                <c:pt idx="23">
                  <c:v>-0.51921360400000005</c:v>
                </c:pt>
                <c:pt idx="24">
                  <c:v>-0.66855072800000004</c:v>
                </c:pt>
                <c:pt idx="25">
                  <c:v>-0.78580184399999997</c:v>
                </c:pt>
                <c:pt idx="26">
                  <c:v>-0.62506358399999995</c:v>
                </c:pt>
                <c:pt idx="27">
                  <c:v>-0.99350929799999999</c:v>
                </c:pt>
                <c:pt idx="28">
                  <c:v>-0.76127129400000004</c:v>
                </c:pt>
                <c:pt idx="29">
                  <c:v>-1.044454445</c:v>
                </c:pt>
                <c:pt idx="30">
                  <c:v>-0.46044937600000002</c:v>
                </c:pt>
                <c:pt idx="31">
                  <c:v>-1.1963900000000001E-3</c:v>
                </c:pt>
                <c:pt idx="32">
                  <c:v>0.467981433</c:v>
                </c:pt>
                <c:pt idx="33">
                  <c:v>0.992932763</c:v>
                </c:pt>
                <c:pt idx="34">
                  <c:v>0.62750456600000004</c:v>
                </c:pt>
                <c:pt idx="35">
                  <c:v>-0.244217024</c:v>
                </c:pt>
                <c:pt idx="36">
                  <c:v>-1.0122550219999999</c:v>
                </c:pt>
                <c:pt idx="37">
                  <c:v>-1.292720418</c:v>
                </c:pt>
                <c:pt idx="38">
                  <c:v>-0.85132814800000001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485-4902-AE1C-EE07EAB85DC8}"/>
            </c:ext>
          </c:extLst>
        </c:ser>
        <c:ser>
          <c:idx val="0"/>
          <c:order val="1"/>
          <c:tx>
            <c:strRef>
              <c:f>Prog_Error_Check!$X$9</c:f>
              <c:strCache>
                <c:ptCount val="1"/>
                <c:pt idx="0">
                  <c:v>Er-2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Prog_Error_Check!$X$10:$X$50</c:f>
              <c:numCache>
                <c:formatCode>General</c:formatCode>
                <c:ptCount val="41"/>
                <c:pt idx="0">
                  <c:v>-0.160010929</c:v>
                </c:pt>
                <c:pt idx="1">
                  <c:v>-0.21276120700000001</c:v>
                </c:pt>
                <c:pt idx="2">
                  <c:v>-5.9048720999999998E-2</c:v>
                </c:pt>
                <c:pt idx="3">
                  <c:v>-8.0978669999999999E-3</c:v>
                </c:pt>
                <c:pt idx="4">
                  <c:v>-0.14968353700000001</c:v>
                </c:pt>
                <c:pt idx="5">
                  <c:v>-6.4572536999999999E-2</c:v>
                </c:pt>
                <c:pt idx="6">
                  <c:v>8.7657651000000003E-2</c:v>
                </c:pt>
                <c:pt idx="7">
                  <c:v>-0.11893042600000001</c:v>
                </c:pt>
                <c:pt idx="8">
                  <c:v>-0.81365283399999999</c:v>
                </c:pt>
                <c:pt idx="9">
                  <c:v>-1.147320627</c:v>
                </c:pt>
                <c:pt idx="10">
                  <c:v>-0.59579830499999997</c:v>
                </c:pt>
                <c:pt idx="11">
                  <c:v>0.60679327100000002</c:v>
                </c:pt>
                <c:pt idx="12">
                  <c:v>1.779472326</c:v>
                </c:pt>
                <c:pt idx="13">
                  <c:v>1.8547364129999999</c:v>
                </c:pt>
                <c:pt idx="14">
                  <c:v>0.56481046400000001</c:v>
                </c:pt>
                <c:pt idx="15">
                  <c:v>-1.262616341</c:v>
                </c:pt>
                <c:pt idx="16">
                  <c:v>-2.590749314</c:v>
                </c:pt>
                <c:pt idx="17">
                  <c:v>-2.696372336</c:v>
                </c:pt>
                <c:pt idx="18">
                  <c:v>-1.5477335590000001</c:v>
                </c:pt>
                <c:pt idx="19">
                  <c:v>0.59780939499999997</c:v>
                </c:pt>
                <c:pt idx="20">
                  <c:v>2.2384866209999998</c:v>
                </c:pt>
                <c:pt idx="21">
                  <c:v>2.2134640600000002</c:v>
                </c:pt>
                <c:pt idx="22">
                  <c:v>0.90716247900000002</c:v>
                </c:pt>
                <c:pt idx="23">
                  <c:v>-0.80088690299999998</c:v>
                </c:pt>
                <c:pt idx="24">
                  <c:v>-1.99799149</c:v>
                </c:pt>
                <c:pt idx="25">
                  <c:v>-2.0393288300000001</c:v>
                </c:pt>
                <c:pt idx="26">
                  <c:v>-1.0407885699999999</c:v>
                </c:pt>
                <c:pt idx="27">
                  <c:v>0.25649693299999998</c:v>
                </c:pt>
                <c:pt idx="28">
                  <c:v>1.0715580870000001</c:v>
                </c:pt>
                <c:pt idx="29">
                  <c:v>0.88834194799999999</c:v>
                </c:pt>
                <c:pt idx="30">
                  <c:v>0.22616472700000001</c:v>
                </c:pt>
                <c:pt idx="31">
                  <c:v>-0.327567732</c:v>
                </c:pt>
                <c:pt idx="32">
                  <c:v>-0.58822750700000004</c:v>
                </c:pt>
                <c:pt idx="33">
                  <c:v>-0.39714127199999999</c:v>
                </c:pt>
                <c:pt idx="34">
                  <c:v>-7.6342370000000007E-2</c:v>
                </c:pt>
                <c:pt idx="35">
                  <c:v>8.8959763999999997E-2</c:v>
                </c:pt>
                <c:pt idx="36">
                  <c:v>7.9009864999999999E-2</c:v>
                </c:pt>
                <c:pt idx="37">
                  <c:v>-3.690315E-3</c:v>
                </c:pt>
                <c:pt idx="38">
                  <c:v>4.5773710000000002E-2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485-4902-AE1C-EE07EAB85DC8}"/>
            </c:ext>
          </c:extLst>
        </c:ser>
        <c:ser>
          <c:idx val="3"/>
          <c:order val="2"/>
          <c:tx>
            <c:strRef>
              <c:f>Prog_Error_Check!$AH$9</c:f>
              <c:strCache>
                <c:ptCount val="1"/>
                <c:pt idx="0">
                  <c:v>Er-3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Prog_Error_Check!$AH$10:$AH$50</c:f>
              <c:numCache>
                <c:formatCode>General</c:formatCode>
                <c:ptCount val="41"/>
                <c:pt idx="0">
                  <c:v>-2.4304393000000001E-2</c:v>
                </c:pt>
                <c:pt idx="1">
                  <c:v>-3.9713904000000001E-2</c:v>
                </c:pt>
                <c:pt idx="2">
                  <c:v>-2.538158E-3</c:v>
                </c:pt>
                <c:pt idx="3">
                  <c:v>-2.3836916999999999E-2</c:v>
                </c:pt>
                <c:pt idx="4" formatCode="0.00E+00">
                  <c:v>-4.51E-6</c:v>
                </c:pt>
                <c:pt idx="5">
                  <c:v>0.151024562</c:v>
                </c:pt>
                <c:pt idx="6">
                  <c:v>0.34939736799999999</c:v>
                </c:pt>
                <c:pt idx="7">
                  <c:v>0.60415405899999997</c:v>
                </c:pt>
                <c:pt idx="8">
                  <c:v>0.81722166500000004</c:v>
                </c:pt>
                <c:pt idx="9">
                  <c:v>0.754237147</c:v>
                </c:pt>
                <c:pt idx="10">
                  <c:v>-0.12313194500000001</c:v>
                </c:pt>
                <c:pt idx="11">
                  <c:v>-1.6841198340000001</c:v>
                </c:pt>
                <c:pt idx="12">
                  <c:v>-2.680822821</c:v>
                </c:pt>
                <c:pt idx="13">
                  <c:v>-2.2169764920000001</c:v>
                </c:pt>
                <c:pt idx="14">
                  <c:v>-0.478356173</c:v>
                </c:pt>
                <c:pt idx="15">
                  <c:v>1.695629203</c:v>
                </c:pt>
                <c:pt idx="16">
                  <c:v>3.2782806770000001</c:v>
                </c:pt>
                <c:pt idx="17">
                  <c:v>3.0928818360000001</c:v>
                </c:pt>
                <c:pt idx="18">
                  <c:v>1.071128238</c:v>
                </c:pt>
                <c:pt idx="19">
                  <c:v>-1.549241503</c:v>
                </c:pt>
                <c:pt idx="20">
                  <c:v>-2.9692459169999998</c:v>
                </c:pt>
                <c:pt idx="21">
                  <c:v>-2.6456929699999998</c:v>
                </c:pt>
                <c:pt idx="22">
                  <c:v>-1.1458418939999999</c:v>
                </c:pt>
                <c:pt idx="23">
                  <c:v>0.67974721699999996</c:v>
                </c:pt>
                <c:pt idx="24">
                  <c:v>1.890039324</c:v>
                </c:pt>
                <c:pt idx="25">
                  <c:v>1.854322794</c:v>
                </c:pt>
                <c:pt idx="26">
                  <c:v>1.005440076</c:v>
                </c:pt>
                <c:pt idx="27">
                  <c:v>8.0573609000000004E-2</c:v>
                </c:pt>
                <c:pt idx="28">
                  <c:v>-0.53450459500000003</c:v>
                </c:pt>
                <c:pt idx="29">
                  <c:v>-0.63478957199999997</c:v>
                </c:pt>
                <c:pt idx="30">
                  <c:v>-0.47273590700000001</c:v>
                </c:pt>
                <c:pt idx="31">
                  <c:v>-0.28810256400000001</c:v>
                </c:pt>
                <c:pt idx="32">
                  <c:v>-0.140871144</c:v>
                </c:pt>
                <c:pt idx="33">
                  <c:v>-2.6315061000000001E-2</c:v>
                </c:pt>
                <c:pt idx="34">
                  <c:v>-0.11423162000000001</c:v>
                </c:pt>
                <c:pt idx="35">
                  <c:v>6.9983800999999998E-2</c:v>
                </c:pt>
                <c:pt idx="36">
                  <c:v>-1.088622135</c:v>
                </c:pt>
                <c:pt idx="37">
                  <c:v>0.10299788</c:v>
                </c:pt>
                <c:pt idx="38">
                  <c:v>0.25652803000000002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485-4902-AE1C-EE07EAB85DC8}"/>
            </c:ext>
          </c:extLst>
        </c:ser>
        <c:ser>
          <c:idx val="2"/>
          <c:order val="3"/>
          <c:tx>
            <c:strRef>
              <c:f>Prog_Error_Check!$AR$9</c:f>
              <c:strCache>
                <c:ptCount val="1"/>
                <c:pt idx="0">
                  <c:v>Er-4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Prog_Error_Check!$AR$10:$AR$50</c:f>
              <c:numCache>
                <c:formatCode>General</c:formatCode>
                <c:ptCount val="41"/>
                <c:pt idx="0">
                  <c:v>0.30482410900000001</c:v>
                </c:pt>
                <c:pt idx="1">
                  <c:v>0.21424764600000001</c:v>
                </c:pt>
                <c:pt idx="2">
                  <c:v>1.8774743999999999E-2</c:v>
                </c:pt>
                <c:pt idx="3">
                  <c:v>0.110847562</c:v>
                </c:pt>
                <c:pt idx="4">
                  <c:v>0.31207475200000001</c:v>
                </c:pt>
                <c:pt idx="5">
                  <c:v>0.30087624099999999</c:v>
                </c:pt>
                <c:pt idx="6">
                  <c:v>6.7899853999999996E-2</c:v>
                </c:pt>
                <c:pt idx="7">
                  <c:v>-0.51576446799999998</c:v>
                </c:pt>
                <c:pt idx="8">
                  <c:v>-1.344863876</c:v>
                </c:pt>
                <c:pt idx="9">
                  <c:v>-1.3733574580000001</c:v>
                </c:pt>
                <c:pt idx="10">
                  <c:v>0.66792610600000002</c:v>
                </c:pt>
                <c:pt idx="11">
                  <c:v>4.3907183449999998</c:v>
                </c:pt>
                <c:pt idx="12">
                  <c:v>6.5925083200000003</c:v>
                </c:pt>
                <c:pt idx="13">
                  <c:v>5.0958831250000003</c:v>
                </c:pt>
                <c:pt idx="14">
                  <c:v>0.33460126600000001</c:v>
                </c:pt>
                <c:pt idx="15">
                  <c:v>-5.3491913870000003</c:v>
                </c:pt>
                <c:pt idx="16">
                  <c:v>-8.8521042669999996</c:v>
                </c:pt>
                <c:pt idx="17">
                  <c:v>-6.9239886320000004</c:v>
                </c:pt>
                <c:pt idx="18">
                  <c:v>-0.13131301400000001</c:v>
                </c:pt>
                <c:pt idx="19">
                  <c:v>7.2935491419999998</c:v>
                </c:pt>
                <c:pt idx="20">
                  <c:v>10.490036809999999</c:v>
                </c:pt>
                <c:pt idx="21">
                  <c:v>7.8749597199999997</c:v>
                </c:pt>
                <c:pt idx="22">
                  <c:v>1.2880391449999999</c:v>
                </c:pt>
                <c:pt idx="23">
                  <c:v>-6.0363171109999998</c:v>
                </c:pt>
                <c:pt idx="24">
                  <c:v>-9.8815441629999992</c:v>
                </c:pt>
                <c:pt idx="25">
                  <c:v>-7.5418160189999996</c:v>
                </c:pt>
                <c:pt idx="26">
                  <c:v>-1.4558822339999999</c:v>
                </c:pt>
                <c:pt idx="27">
                  <c:v>4.6533227999999998</c:v>
                </c:pt>
                <c:pt idx="28">
                  <c:v>7.3682550960000004</c:v>
                </c:pt>
                <c:pt idx="29">
                  <c:v>5.380628272</c:v>
                </c:pt>
                <c:pt idx="30">
                  <c:v>0.85424491300000005</c:v>
                </c:pt>
                <c:pt idx="31">
                  <c:v>-2.6196541569999998</c:v>
                </c:pt>
                <c:pt idx="32">
                  <c:v>-3.5372095689999998</c:v>
                </c:pt>
                <c:pt idx="33">
                  <c:v>-2.260786897</c:v>
                </c:pt>
                <c:pt idx="34">
                  <c:v>3.2872578999999999E-2</c:v>
                </c:pt>
                <c:pt idx="35">
                  <c:v>1.1674290540000001</c:v>
                </c:pt>
                <c:pt idx="36">
                  <c:v>1.2738220179999999</c:v>
                </c:pt>
                <c:pt idx="37">
                  <c:v>1.084354244</c:v>
                </c:pt>
                <c:pt idx="38">
                  <c:v>1.7670585999999999E-2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485-4902-AE1C-EE07EAB85DC8}"/>
            </c:ext>
          </c:extLst>
        </c:ser>
        <c:ser>
          <c:idx val="4"/>
          <c:order val="4"/>
          <c:tx>
            <c:strRef>
              <c:f>Prog_Error_Check!$BB$9</c:f>
              <c:strCache>
                <c:ptCount val="1"/>
                <c:pt idx="0">
                  <c:v>Er-5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Prog_Error_Check!$BB$10:$BB$50</c:f>
              <c:numCache>
                <c:formatCode>General</c:formatCode>
                <c:ptCount val="41"/>
                <c:pt idx="0">
                  <c:v>-0.35549346900000001</c:v>
                </c:pt>
                <c:pt idx="1">
                  <c:v>-0.230145039</c:v>
                </c:pt>
                <c:pt idx="2">
                  <c:v>1.3781097000000001E-2</c:v>
                </c:pt>
                <c:pt idx="3">
                  <c:v>-0.11552878499999999</c:v>
                </c:pt>
                <c:pt idx="4">
                  <c:v>-0.35930875000000001</c:v>
                </c:pt>
                <c:pt idx="5">
                  <c:v>-0.29598676200000001</c:v>
                </c:pt>
                <c:pt idx="6">
                  <c:v>2.7386515E-2</c:v>
                </c:pt>
                <c:pt idx="7">
                  <c:v>0.64837617800000003</c:v>
                </c:pt>
                <c:pt idx="8">
                  <c:v>1.474119154</c:v>
                </c:pt>
                <c:pt idx="9">
                  <c:v>1.5345387189999999</c:v>
                </c:pt>
                <c:pt idx="10">
                  <c:v>-0.61152810000000002</c:v>
                </c:pt>
                <c:pt idx="11" formatCode="0.00E+00">
                  <c:v>-4.5174048669999998</c:v>
                </c:pt>
                <c:pt idx="12">
                  <c:v>-6.7816692190000003</c:v>
                </c:pt>
                <c:pt idx="13">
                  <c:v>-5.199736154</c:v>
                </c:pt>
                <c:pt idx="14">
                  <c:v>-0.41928968700000002</c:v>
                </c:pt>
                <c:pt idx="15">
                  <c:v>5.3101717739999996</c:v>
                </c:pt>
                <c:pt idx="16">
                  <c:v>9.0049631829999992</c:v>
                </c:pt>
                <c:pt idx="17">
                  <c:v>6.8982097319999998</c:v>
                </c:pt>
                <c:pt idx="18">
                  <c:v>-0.24492230400000001</c:v>
                </c:pt>
                <c:pt idx="19">
                  <c:v>-7.3177209249999997</c:v>
                </c:pt>
                <c:pt idx="20">
                  <c:v>-10.005073360000001</c:v>
                </c:pt>
                <c:pt idx="21">
                  <c:v>-7.5355000509999996</c:v>
                </c:pt>
                <c:pt idx="22">
                  <c:v>-1.6344185920000001</c:v>
                </c:pt>
                <c:pt idx="23">
                  <c:v>5.2069228880000002</c:v>
                </c:pt>
                <c:pt idx="24">
                  <c:v>9.0244198840000003</c:v>
                </c:pt>
                <c:pt idx="25">
                  <c:v>6.7006827060000003</c:v>
                </c:pt>
                <c:pt idx="26">
                  <c:v>1.2528099939999999</c:v>
                </c:pt>
                <c:pt idx="27">
                  <c:v>-3.5909530599999999</c:v>
                </c:pt>
                <c:pt idx="28">
                  <c:v>-5.7919511010000004</c:v>
                </c:pt>
                <c:pt idx="29">
                  <c:v>-4.5345140820000003</c:v>
                </c:pt>
                <c:pt idx="30">
                  <c:v>-1.1691478040000001</c:v>
                </c:pt>
                <c:pt idx="31">
                  <c:v>1.620165195</c:v>
                </c:pt>
                <c:pt idx="32">
                  <c:v>2.4465587439999998</c:v>
                </c:pt>
                <c:pt idx="33">
                  <c:v>1.7003217900000001</c:v>
                </c:pt>
                <c:pt idx="34">
                  <c:v>0.28560530899999997</c:v>
                </c:pt>
                <c:pt idx="35">
                  <c:v>-0.79469555000000003</c:v>
                </c:pt>
                <c:pt idx="36">
                  <c:v>-0.183588479</c:v>
                </c:pt>
                <c:pt idx="37">
                  <c:v>-1.157077117</c:v>
                </c:pt>
                <c:pt idx="38">
                  <c:v>-0.38824237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A485-4902-AE1C-EE07EAB85DC8}"/>
            </c:ext>
          </c:extLst>
        </c:ser>
        <c:ser>
          <c:idx val="5"/>
          <c:order val="5"/>
          <c:tx>
            <c:v>Er-6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Prog_Error_Check!$N$51:$N$89</c:f>
              <c:numCache>
                <c:formatCode>General</c:formatCode>
                <c:ptCount val="39"/>
                <c:pt idx="0">
                  <c:v>0.28677851399999998</c:v>
                </c:pt>
                <c:pt idx="1">
                  <c:v>0.21447538299999999</c:v>
                </c:pt>
                <c:pt idx="2">
                  <c:v>-1.2363885E-2</c:v>
                </c:pt>
                <c:pt idx="3">
                  <c:v>5.8026860999999999E-2</c:v>
                </c:pt>
                <c:pt idx="4">
                  <c:v>0.292199084</c:v>
                </c:pt>
                <c:pt idx="5">
                  <c:v>0.25255682000000002</c:v>
                </c:pt>
                <c:pt idx="6">
                  <c:v>1.7519335E-2</c:v>
                </c:pt>
                <c:pt idx="7">
                  <c:v>-0.29748928899999999</c:v>
                </c:pt>
                <c:pt idx="8">
                  <c:v>-0.67574382399999999</c:v>
                </c:pt>
                <c:pt idx="9">
                  <c:v>-0.83861398700000001</c:v>
                </c:pt>
                <c:pt idx="10">
                  <c:v>-2.5250609999999999E-3</c:v>
                </c:pt>
                <c:pt idx="11">
                  <c:v>1.8465926720000001</c:v>
                </c:pt>
                <c:pt idx="12">
                  <c:v>3.0634902209999999</c:v>
                </c:pt>
                <c:pt idx="13">
                  <c:v>2.5846897329999998</c:v>
                </c:pt>
                <c:pt idx="14">
                  <c:v>0.672666294</c:v>
                </c:pt>
                <c:pt idx="15">
                  <c:v>-1.818045272</c:v>
                </c:pt>
                <c:pt idx="16">
                  <c:v>-3.8154843380000001</c:v>
                </c:pt>
                <c:pt idx="17">
                  <c:v>-3.1982785420000002</c:v>
                </c:pt>
                <c:pt idx="18">
                  <c:v>-0.249588743</c:v>
                </c:pt>
                <c:pt idx="19">
                  <c:v>2.342342017</c:v>
                </c:pt>
                <c:pt idx="20">
                  <c:v>3.3035040000000002</c:v>
                </c:pt>
                <c:pt idx="21">
                  <c:v>2.579435213</c:v>
                </c:pt>
                <c:pt idx="22">
                  <c:v>0.95632487399999999</c:v>
                </c:pt>
                <c:pt idx="23">
                  <c:v>-0.89239062899999999</c:v>
                </c:pt>
                <c:pt idx="24">
                  <c:v>-2.0259118439999999</c:v>
                </c:pt>
                <c:pt idx="25">
                  <c:v>-1.4601960009999999</c:v>
                </c:pt>
                <c:pt idx="26">
                  <c:v>-0.51658858100000005</c:v>
                </c:pt>
                <c:pt idx="27">
                  <c:v>-5.9958169999999998E-2</c:v>
                </c:pt>
                <c:pt idx="28">
                  <c:v>0.21158848299999999</c:v>
                </c:pt>
                <c:pt idx="29">
                  <c:v>0.38119197199999999</c:v>
                </c:pt>
                <c:pt idx="30">
                  <c:v>0.43605714299999998</c:v>
                </c:pt>
                <c:pt idx="31">
                  <c:v>0.43052507699999998</c:v>
                </c:pt>
                <c:pt idx="32">
                  <c:v>0.35470242499999999</c:v>
                </c:pt>
                <c:pt idx="33">
                  <c:v>4.1117032999999997E-2</c:v>
                </c:pt>
                <c:pt idx="34">
                  <c:v>-0.25256822600000001</c:v>
                </c:pt>
                <c:pt idx="35">
                  <c:v>-0.31655941700000001</c:v>
                </c:pt>
                <c:pt idx="36">
                  <c:v>2.9513870000000001E-2</c:v>
                </c:pt>
                <c:pt idx="37">
                  <c:v>3.2443687999999998E-2</c:v>
                </c:pt>
                <c:pt idx="38">
                  <c:v>9.8817730000000006E-2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A485-4902-AE1C-EE07EAB85DC8}"/>
            </c:ext>
          </c:extLst>
        </c:ser>
        <c:ser>
          <c:idx val="6"/>
          <c:order val="6"/>
          <c:tx>
            <c:v>Er-7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Prog_Error_Check!$X$51:$X$89</c:f>
              <c:numCache>
                <c:formatCode>General</c:formatCode>
                <c:ptCount val="39"/>
                <c:pt idx="0">
                  <c:v>-0.18429310800000001</c:v>
                </c:pt>
                <c:pt idx="1">
                  <c:v>-0.14475853</c:v>
                </c:pt>
                <c:pt idx="2">
                  <c:v>-9.0773920000000001E-3</c:v>
                </c:pt>
                <c:pt idx="3">
                  <c:v>-4.4739221000000003E-2</c:v>
                </c:pt>
                <c:pt idx="4">
                  <c:v>-0.187113215</c:v>
                </c:pt>
                <c:pt idx="5">
                  <c:v>-0.13546212399999999</c:v>
                </c:pt>
                <c:pt idx="6">
                  <c:v>-3.6219161999999999E-2</c:v>
                </c:pt>
                <c:pt idx="7">
                  <c:v>-0.17847030799999999</c:v>
                </c:pt>
                <c:pt idx="8">
                  <c:v>-0.43391005399999999</c:v>
                </c:pt>
                <c:pt idx="9">
                  <c:v>-0.28514243299999997</c:v>
                </c:pt>
                <c:pt idx="10">
                  <c:v>1.4530159999999999E-3</c:v>
                </c:pt>
                <c:pt idx="11">
                  <c:v>-7.1516973999999997E-2</c:v>
                </c:pt>
                <c:pt idx="12">
                  <c:v>-0.23600383699999999</c:v>
                </c:pt>
                <c:pt idx="13">
                  <c:v>-0.47442667599999999</c:v>
                </c:pt>
                <c:pt idx="14">
                  <c:v>-0.68483061300000003</c:v>
                </c:pt>
                <c:pt idx="15">
                  <c:v>-0.56410152400000002</c:v>
                </c:pt>
                <c:pt idx="16">
                  <c:v>7.8840070000000002E-3</c:v>
                </c:pt>
                <c:pt idx="17">
                  <c:v>0.12576645</c:v>
                </c:pt>
                <c:pt idx="18">
                  <c:v>-0.18624125899999999</c:v>
                </c:pt>
                <c:pt idx="19">
                  <c:v>-0.115909305</c:v>
                </c:pt>
                <c:pt idx="20">
                  <c:v>-3.3872513E-2</c:v>
                </c:pt>
                <c:pt idx="21">
                  <c:v>-0.10274177</c:v>
                </c:pt>
                <c:pt idx="22">
                  <c:v>-0.24126988099999999</c:v>
                </c:pt>
                <c:pt idx="23">
                  <c:v>-0.247567694</c:v>
                </c:pt>
                <c:pt idx="24">
                  <c:v>-0.177247082</c:v>
                </c:pt>
                <c:pt idx="25">
                  <c:v>-0.22361830999999999</c:v>
                </c:pt>
                <c:pt idx="26">
                  <c:v>-0.16659333200000001</c:v>
                </c:pt>
                <c:pt idx="27">
                  <c:v>-0.146258688</c:v>
                </c:pt>
                <c:pt idx="28">
                  <c:v>-0.17491868099999999</c:v>
                </c:pt>
                <c:pt idx="29">
                  <c:v>-9.0437297999999999E-2</c:v>
                </c:pt>
                <c:pt idx="30">
                  <c:v>8.4626488E-2</c:v>
                </c:pt>
                <c:pt idx="31">
                  <c:v>0.18859711100000001</c:v>
                </c:pt>
                <c:pt idx="32">
                  <c:v>0.25995286699999998</c:v>
                </c:pt>
                <c:pt idx="33">
                  <c:v>0.29072420100000002</c:v>
                </c:pt>
                <c:pt idx="34">
                  <c:v>0.17883750700000001</c:v>
                </c:pt>
                <c:pt idx="35">
                  <c:v>3.2808322000000001E-2</c:v>
                </c:pt>
                <c:pt idx="36">
                  <c:v>-2.0520793999999998E-2</c:v>
                </c:pt>
                <c:pt idx="37">
                  <c:v>-4.1131850999999997E-2</c:v>
                </c:pt>
                <c:pt idx="38">
                  <c:v>-4.0758839999999998E-2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A485-4902-AE1C-EE07EAB85DC8}"/>
            </c:ext>
          </c:extLst>
        </c:ser>
        <c:ser>
          <c:idx val="7"/>
          <c:order val="7"/>
          <c:tx>
            <c:v>Er-8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Prog_Error_Check!$AH$51:$AH$89</c:f>
              <c:numCache>
                <c:formatCode>General</c:formatCode>
                <c:ptCount val="39"/>
                <c:pt idx="0">
                  <c:v>-4.4216925999999997E-2</c:v>
                </c:pt>
                <c:pt idx="1">
                  <c:v>-8.9124670000000003E-3</c:v>
                </c:pt>
                <c:pt idx="2">
                  <c:v>1.3551389E-2</c:v>
                </c:pt>
                <c:pt idx="3">
                  <c:v>-1.9327466000000001E-2</c:v>
                </c:pt>
                <c:pt idx="4">
                  <c:v>-4.3808661999999998E-2</c:v>
                </c:pt>
                <c:pt idx="5">
                  <c:v>-2.5526870000000001E-3</c:v>
                </c:pt>
                <c:pt idx="6">
                  <c:v>3.1329613999999999E-2</c:v>
                </c:pt>
                <c:pt idx="7">
                  <c:v>-8.5113738999999994E-2</c:v>
                </c:pt>
                <c:pt idx="8">
                  <c:v>-0.26985699899999999</c:v>
                </c:pt>
                <c:pt idx="9">
                  <c:v>-0.33610676099999998</c:v>
                </c:pt>
                <c:pt idx="10">
                  <c:v>-0.21332488499999999</c:v>
                </c:pt>
                <c:pt idx="11">
                  <c:v>0.136106965</c:v>
                </c:pt>
                <c:pt idx="12">
                  <c:v>0.41682928499999999</c:v>
                </c:pt>
                <c:pt idx="13">
                  <c:v>0.42980428100000001</c:v>
                </c:pt>
                <c:pt idx="14">
                  <c:v>0.19752287599999999</c:v>
                </c:pt>
                <c:pt idx="15">
                  <c:v>-6.3721423999999999E-2</c:v>
                </c:pt>
                <c:pt idx="16">
                  <c:v>-0.270022757</c:v>
                </c:pt>
                <c:pt idx="17">
                  <c:v>-0.23472311100000001</c:v>
                </c:pt>
                <c:pt idx="18">
                  <c:v>-6.2943323999999995E-2</c:v>
                </c:pt>
                <c:pt idx="19">
                  <c:v>2.1805438999999999E-2</c:v>
                </c:pt>
                <c:pt idx="20">
                  <c:v>-6.2513100000000004E-3</c:v>
                </c:pt>
                <c:pt idx="21">
                  <c:v>-0.12500157100000001</c:v>
                </c:pt>
                <c:pt idx="22">
                  <c:v>-0.14439299999999999</c:v>
                </c:pt>
                <c:pt idx="23">
                  <c:v>-1.1385787E-2</c:v>
                </c:pt>
                <c:pt idx="24">
                  <c:v>0.20075690700000001</c:v>
                </c:pt>
                <c:pt idx="25">
                  <c:v>0.32133265999999999</c:v>
                </c:pt>
                <c:pt idx="26">
                  <c:v>0.27663948599999999</c:v>
                </c:pt>
                <c:pt idx="27">
                  <c:v>6.9360453000000002E-2</c:v>
                </c:pt>
                <c:pt idx="28">
                  <c:v>-0.23085887299999999</c:v>
                </c:pt>
                <c:pt idx="29">
                  <c:v>-0.35593667000000001</c:v>
                </c:pt>
                <c:pt idx="30">
                  <c:v>-0.25687398099999997</c:v>
                </c:pt>
                <c:pt idx="31">
                  <c:v>-4.7243913999999998E-2</c:v>
                </c:pt>
                <c:pt idx="32">
                  <c:v>0.11143679400000001</c:v>
                </c:pt>
                <c:pt idx="33">
                  <c:v>0.17106127199999999</c:v>
                </c:pt>
                <c:pt idx="34">
                  <c:v>9.9961760999999996E-2</c:v>
                </c:pt>
                <c:pt idx="35">
                  <c:v>1.4567988E-2</c:v>
                </c:pt>
                <c:pt idx="36">
                  <c:v>1.9778859999999999E-3</c:v>
                </c:pt>
                <c:pt idx="37">
                  <c:v>-6.287702E-3</c:v>
                </c:pt>
                <c:pt idx="38">
                  <c:v>-3.7493771000000002E-2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A485-4902-AE1C-EE07EAB85DC8}"/>
            </c:ext>
          </c:extLst>
        </c:ser>
        <c:ser>
          <c:idx val="8"/>
          <c:order val="8"/>
          <c:tx>
            <c:v>Er-9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Prog_Error_Check!$AR$51:$AR$89</c:f>
              <c:numCache>
                <c:formatCode>General</c:formatCode>
                <c:ptCount val="39"/>
                <c:pt idx="0">
                  <c:v>-2.6281900000000002E-4</c:v>
                </c:pt>
                <c:pt idx="1">
                  <c:v>-3.4689834000000003E-2</c:v>
                </c:pt>
                <c:pt idx="2">
                  <c:v>-4.4341520000000002E-3</c:v>
                </c:pt>
                <c:pt idx="3">
                  <c:v>2.2770314E-2</c:v>
                </c:pt>
                <c:pt idx="4">
                  <c:v>-2.9508360000000001E-3</c:v>
                </c:pt>
                <c:pt idx="5">
                  <c:v>-8.8494455999999999E-2</c:v>
                </c:pt>
                <c:pt idx="6">
                  <c:v>1.1739987E-2</c:v>
                </c:pt>
                <c:pt idx="7">
                  <c:v>0.63713806500000003</c:v>
                </c:pt>
                <c:pt idx="8">
                  <c:v>1.5170367870000001</c:v>
                </c:pt>
                <c:pt idx="9">
                  <c:v>1.433533825</c:v>
                </c:pt>
                <c:pt idx="10">
                  <c:v>-7.1359196999999999E-2</c:v>
                </c:pt>
                <c:pt idx="11">
                  <c:v>-2.3783091949999999</c:v>
                </c:pt>
                <c:pt idx="12">
                  <c:v>-3.6641405759999999</c:v>
                </c:pt>
                <c:pt idx="13">
                  <c:v>-2.6162568209999999</c:v>
                </c:pt>
                <c:pt idx="14">
                  <c:v>0.274967709</c:v>
                </c:pt>
                <c:pt idx="15">
                  <c:v>3.2897764399999998</c:v>
                </c:pt>
                <c:pt idx="16">
                  <c:v>4.8158382849999999</c:v>
                </c:pt>
                <c:pt idx="17">
                  <c:v>3.8863125190000001</c:v>
                </c:pt>
                <c:pt idx="18">
                  <c:v>0.83273969800000003</c:v>
                </c:pt>
                <c:pt idx="19">
                  <c:v>-2.830548303</c:v>
                </c:pt>
                <c:pt idx="20">
                  <c:v>-4.4909356709999999</c:v>
                </c:pt>
                <c:pt idx="21">
                  <c:v>-3.1400606249999998</c:v>
                </c:pt>
                <c:pt idx="22">
                  <c:v>-0.21274778499999999</c:v>
                </c:pt>
                <c:pt idx="23">
                  <c:v>2.4057484910000002</c:v>
                </c:pt>
                <c:pt idx="24">
                  <c:v>3.470500506</c:v>
                </c:pt>
                <c:pt idx="25">
                  <c:v>2.7284662919999998</c:v>
                </c:pt>
                <c:pt idx="26">
                  <c:v>0.93483101099999999</c:v>
                </c:pt>
                <c:pt idx="27">
                  <c:v>-0.81096967600000003</c:v>
                </c:pt>
                <c:pt idx="28">
                  <c:v>-1.536303043</c:v>
                </c:pt>
                <c:pt idx="29">
                  <c:v>-1.1391301140000001</c:v>
                </c:pt>
                <c:pt idx="30">
                  <c:v>-0.31798045699999999</c:v>
                </c:pt>
                <c:pt idx="31">
                  <c:v>0.23357071800000001</c:v>
                </c:pt>
                <c:pt idx="32">
                  <c:v>0.43473472499999999</c:v>
                </c:pt>
                <c:pt idx="33">
                  <c:v>0.33142110800000002</c:v>
                </c:pt>
                <c:pt idx="34">
                  <c:v>9.5671289000000007E-2</c:v>
                </c:pt>
                <c:pt idx="35">
                  <c:v>-3.8353551999999999E-2</c:v>
                </c:pt>
                <c:pt idx="36">
                  <c:v>-2.4779005999999999E-2</c:v>
                </c:pt>
                <c:pt idx="37">
                  <c:v>-1.4170863000000001E-2</c:v>
                </c:pt>
                <c:pt idx="38">
                  <c:v>-4.7342877999999998E-2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A485-4902-AE1C-EE07EAB85DC8}"/>
            </c:ext>
          </c:extLst>
        </c:ser>
        <c:ser>
          <c:idx val="9"/>
          <c:order val="9"/>
          <c:tx>
            <c:v>Er-10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Prog_Error_Check!$BB$51:$BB$89</c:f>
              <c:numCache>
                <c:formatCode>General</c:formatCode>
                <c:ptCount val="39"/>
                <c:pt idx="0">
                  <c:v>0.24262568900000001</c:v>
                </c:pt>
                <c:pt idx="1">
                  <c:v>0.18655407099999999</c:v>
                </c:pt>
                <c:pt idx="2">
                  <c:v>-9.5684749999999999E-3</c:v>
                </c:pt>
                <c:pt idx="3">
                  <c:v>4.6716830000000001E-2</c:v>
                </c:pt>
                <c:pt idx="4">
                  <c:v>0.24654289500000001</c:v>
                </c:pt>
                <c:pt idx="5">
                  <c:v>0.22573858599999999</c:v>
                </c:pt>
                <c:pt idx="6">
                  <c:v>-2.6660820000000002E-3</c:v>
                </c:pt>
                <c:pt idx="7">
                  <c:v>-0.32133668599999998</c:v>
                </c:pt>
                <c:pt idx="8">
                  <c:v>-0.73624245899999996</c:v>
                </c:pt>
                <c:pt idx="9">
                  <c:v>-0.78319333199999996</c:v>
                </c:pt>
                <c:pt idx="10">
                  <c:v>0.185725531</c:v>
                </c:pt>
                <c:pt idx="11">
                  <c:v>1.990721296</c:v>
                </c:pt>
                <c:pt idx="12">
                  <c:v>3.066862134</c:v>
                </c:pt>
                <c:pt idx="13">
                  <c:v>2.4468140900000002</c:v>
                </c:pt>
                <c:pt idx="14">
                  <c:v>0.40599195799999999</c:v>
                </c:pt>
                <c:pt idx="15">
                  <c:v>-2.1343144390000002</c:v>
                </c:pt>
                <c:pt idx="16">
                  <c:v>-3.926868867</c:v>
                </c:pt>
                <c:pt idx="17">
                  <c:v>-3.4320380359999998</c:v>
                </c:pt>
                <c:pt idx="18">
                  <c:v>-0.75799631300000003</c:v>
                </c:pt>
                <c:pt idx="19">
                  <c:v>2.2053221660000002</c:v>
                </c:pt>
                <c:pt idx="20">
                  <c:v>3.583421972</c:v>
                </c:pt>
                <c:pt idx="21">
                  <c:v>2.9164686259999999</c:v>
                </c:pt>
                <c:pt idx="22">
                  <c:v>1.0198410040000001</c:v>
                </c:pt>
                <c:pt idx="23">
                  <c:v>-1.1006347569999999</c:v>
                </c:pt>
                <c:pt idx="24">
                  <c:v>-2.354436282</c:v>
                </c:pt>
                <c:pt idx="25">
                  <c:v>-2.1739106769999998</c:v>
                </c:pt>
                <c:pt idx="26">
                  <c:v>-1.190299829</c:v>
                </c:pt>
                <c:pt idx="27">
                  <c:v>-0.140768583</c:v>
                </c:pt>
                <c:pt idx="28">
                  <c:v>0.66895517500000001</c:v>
                </c:pt>
                <c:pt idx="29">
                  <c:v>0.95278943100000002</c:v>
                </c:pt>
                <c:pt idx="30">
                  <c:v>0.84264214599999998</c:v>
                </c:pt>
                <c:pt idx="31">
                  <c:v>0.63621698100000001</c:v>
                </c:pt>
                <c:pt idx="32">
                  <c:v>0.289000639</c:v>
                </c:pt>
                <c:pt idx="33">
                  <c:v>-0.20748787399999999</c:v>
                </c:pt>
                <c:pt idx="34">
                  <c:v>-0.60623494600000005</c:v>
                </c:pt>
                <c:pt idx="35">
                  <c:v>-0.67009191199999996</c:v>
                </c:pt>
                <c:pt idx="36">
                  <c:v>-0.62253001500000005</c:v>
                </c:pt>
                <c:pt idx="37">
                  <c:v>-1.603430913</c:v>
                </c:pt>
                <c:pt idx="38">
                  <c:v>-3.4161136000000002E-2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A485-4902-AE1C-EE07EAB85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234224"/>
        <c:axId val="314306640"/>
      </c:scatterChart>
      <c:valAx>
        <c:axId val="314234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Central Path(turn)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4306640"/>
        <c:crosses val="autoZero"/>
        <c:crossBetween val="midCat"/>
      </c:valAx>
      <c:valAx>
        <c:axId val="31430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Radius(mm)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4234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517999793194332"/>
          <c:y val="9.0966100535876365E-2"/>
          <c:w val="0.13805554272187057"/>
          <c:h val="0.848118371482922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Radial Error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[3]Prog_Error_Check!$T$67:$T$76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[3]Prog_Error_Check!$S$67:$S$76</c:f>
              <c:numCache>
                <c:formatCode>General</c:formatCode>
                <c:ptCount val="10"/>
                <c:pt idx="0">
                  <c:v>2.4719571089999999</c:v>
                </c:pt>
                <c:pt idx="1">
                  <c:v>2.696372336</c:v>
                </c:pt>
                <c:pt idx="2">
                  <c:v>3.2782806770000001</c:v>
                </c:pt>
                <c:pt idx="3">
                  <c:v>10.490036809999999</c:v>
                </c:pt>
                <c:pt idx="4">
                  <c:v>10.005073360000001</c:v>
                </c:pt>
                <c:pt idx="5">
                  <c:v>3.8154843380000001</c:v>
                </c:pt>
                <c:pt idx="6">
                  <c:v>0.68483061300000003</c:v>
                </c:pt>
                <c:pt idx="7">
                  <c:v>0.42980428100000001</c:v>
                </c:pt>
                <c:pt idx="8">
                  <c:v>4.8158382849999999</c:v>
                </c:pt>
                <c:pt idx="9">
                  <c:v>3.926868867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901-4B8D-9D5E-D352998462ED}"/>
            </c:ext>
          </c:extLst>
        </c:ser>
        <c:ser>
          <c:idx val="1"/>
          <c:order val="1"/>
          <c:tx>
            <c:v>Height Error</c:v>
          </c:tx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[3]Prog_Error_Check!$T$67:$T$76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[3]Prog_Error_Check!$U$67:$U$76</c:f>
              <c:numCache>
                <c:formatCode>General</c:formatCode>
                <c:ptCount val="10"/>
                <c:pt idx="0">
                  <c:v>19.06554276</c:v>
                </c:pt>
                <c:pt idx="1">
                  <c:v>2.7358800300000001</c:v>
                </c:pt>
                <c:pt idx="2">
                  <c:v>15.98015861</c:v>
                </c:pt>
                <c:pt idx="3">
                  <c:v>17.367678080000001</c:v>
                </c:pt>
                <c:pt idx="4">
                  <c:v>13.14139344</c:v>
                </c:pt>
                <c:pt idx="5">
                  <c:v>6.1434509610000001</c:v>
                </c:pt>
                <c:pt idx="6">
                  <c:v>2.0395425610000002</c:v>
                </c:pt>
                <c:pt idx="7">
                  <c:v>1.0430718940000001</c:v>
                </c:pt>
                <c:pt idx="8">
                  <c:v>6.3310142840000001</c:v>
                </c:pt>
                <c:pt idx="9">
                  <c:v>11.836489589999999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C901-4B8D-9D5E-D352998462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309440"/>
        <c:axId val="314310000"/>
      </c:scatterChart>
      <c:valAx>
        <c:axId val="314309440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Iteration Number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4310000"/>
        <c:crosses val="autoZero"/>
        <c:crossBetween val="midCat"/>
        <c:majorUnit val="1"/>
      </c:valAx>
      <c:valAx>
        <c:axId val="31431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Maximum error value (mm)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14309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708348771915211"/>
          <c:y val="3.785269984389069E-2"/>
          <c:w val="0.22967173934958895"/>
          <c:h val="0.1792270702827421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0.62236</cdr:x>
      <cdr:y>0.22409</cdr:y>
    </cdr:from>
    <cdr:to>
      <cdr:x>0.65412</cdr:x>
      <cdr:y>0.29085</cdr:y>
    </cdr:to>
    <cdr:cxnSp macro="">
      <cdr:nvCxnSpPr>
        <cdr:cNvPr id="3" name="직선 화살표 연결선 2">
          <a:extLst xmlns:a="http://schemas.openxmlformats.org/drawingml/2006/main">
            <a:ext uri="{FF2B5EF4-FFF2-40B4-BE49-F238E27FC236}">
              <a16:creationId xmlns="" xmlns:a16="http://schemas.microsoft.com/office/drawing/2014/main" id="{F2F82559-AB12-4C8D-B97D-041FA2AE5584}"/>
            </a:ext>
          </a:extLst>
        </cdr:cNvPr>
        <cdr:cNvCxnSpPr/>
      </cdr:nvCxnSpPr>
      <cdr:spPr>
        <a:xfrm xmlns:a="http://schemas.openxmlformats.org/drawingml/2006/main" flipH="1">
          <a:off x="2828826" y="592309"/>
          <a:ext cx="144379" cy="176464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4551" cy="499824"/>
          </a:xfrm>
          <a:prstGeom prst="rect">
            <a:avLst/>
          </a:prstGeom>
        </p:spPr>
        <p:txBody>
          <a:bodyPr vert="horz" lIns="92172" tIns="46086" rIns="92172" bIns="4608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8211" y="1"/>
            <a:ext cx="2974551" cy="499824"/>
          </a:xfrm>
          <a:prstGeom prst="rect">
            <a:avLst/>
          </a:prstGeom>
        </p:spPr>
        <p:txBody>
          <a:bodyPr vert="horz" lIns="92172" tIns="46086" rIns="92172" bIns="46086" rtlCol="0"/>
          <a:lstStyle>
            <a:lvl1pPr algn="r">
              <a:defRPr sz="1200"/>
            </a:lvl1pPr>
          </a:lstStyle>
          <a:p>
            <a:fld id="{F9CDE099-6CCA-4A7F-AD96-4D6417B34B72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72" tIns="46086" rIns="92172" bIns="4608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436" y="4748333"/>
            <a:ext cx="5491480" cy="4498419"/>
          </a:xfrm>
          <a:prstGeom prst="rect">
            <a:avLst/>
          </a:prstGeom>
        </p:spPr>
        <p:txBody>
          <a:bodyPr vert="horz" lIns="92172" tIns="46086" rIns="92172" bIns="46086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1" cy="499824"/>
          </a:xfrm>
          <a:prstGeom prst="rect">
            <a:avLst/>
          </a:prstGeom>
        </p:spPr>
        <p:txBody>
          <a:bodyPr vert="horz" lIns="92172" tIns="46086" rIns="92172" bIns="4608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8211" y="9494930"/>
            <a:ext cx="2974551" cy="499824"/>
          </a:xfrm>
          <a:prstGeom prst="rect">
            <a:avLst/>
          </a:prstGeom>
        </p:spPr>
        <p:txBody>
          <a:bodyPr vert="horz" lIns="92172" tIns="46086" rIns="92172" bIns="46086" rtlCol="0" anchor="b"/>
          <a:lstStyle>
            <a:lvl1pPr algn="r">
              <a:defRPr sz="1200"/>
            </a:lvl1pPr>
          </a:lstStyle>
          <a:p>
            <a:fld id="{586BA50D-1A5E-47E7-B727-9DF91BCC3F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0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A50D-1A5E-47E7-B727-9DF91BCC3F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9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1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39552" y="764704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051007" y="6341564"/>
            <a:ext cx="6401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smtClean="0"/>
              <a:t>Global Leader of Engineering Simulation &amp; Experiment Technology</a:t>
            </a:r>
            <a:endParaRPr lang="ko-KR" altLang="en-US" sz="1600" b="1" i="1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39552" y="6237312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08"/>
          <a:stretch/>
        </p:blipFill>
        <p:spPr>
          <a:xfrm>
            <a:off x="7236296" y="6270451"/>
            <a:ext cx="1196752" cy="542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552" y="764704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21"/>
          <p:cNvSpPr>
            <a:spLocks noGrp="1"/>
          </p:cNvSpPr>
          <p:nvPr>
            <p:ph type="title"/>
          </p:nvPr>
        </p:nvSpPr>
        <p:spPr>
          <a:xfrm>
            <a:off x="524544" y="138340"/>
            <a:ext cx="8223920" cy="55435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552" y="836712"/>
            <a:ext cx="8208912" cy="518457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1007" y="6341564"/>
            <a:ext cx="6401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smtClean="0"/>
              <a:t>Global Leader of Engineering Simulation &amp; Experiment Technology</a:t>
            </a:r>
            <a:endParaRPr lang="ko-KR" altLang="en-US" sz="1600" b="1" i="1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39552" y="6237312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08"/>
          <a:stretch/>
        </p:blipFill>
        <p:spPr>
          <a:xfrm>
            <a:off x="7236296" y="6270451"/>
            <a:ext cx="1196752" cy="542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00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9" y="4087563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5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6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6" y="1437449"/>
            <a:ext cx="6417735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3429001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1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08"/>
          <a:stretch/>
        </p:blipFill>
        <p:spPr>
          <a:xfrm>
            <a:off x="7236296" y="6270451"/>
            <a:ext cx="1196752" cy="542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Straight Connector 5"/>
          <p:cNvCxnSpPr/>
          <p:nvPr userDrawn="1"/>
        </p:nvCxnSpPr>
        <p:spPr>
          <a:xfrm>
            <a:off x="539552" y="764704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21"/>
          <p:cNvSpPr>
            <a:spLocks noGrp="1"/>
          </p:cNvSpPr>
          <p:nvPr>
            <p:ph type="title"/>
          </p:nvPr>
        </p:nvSpPr>
        <p:spPr>
          <a:xfrm>
            <a:off x="524544" y="138340"/>
            <a:ext cx="8223920" cy="55435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552" y="836712"/>
            <a:ext cx="8208912" cy="518457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1007" y="6341564"/>
            <a:ext cx="6401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smtClean="0"/>
              <a:t>Global Leader of Engineering Simulation &amp; Experiment Technology</a:t>
            </a:r>
            <a:endParaRPr lang="ko-KR" altLang="en-US" sz="1600" b="1" i="1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39552" y="6237312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8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1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3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4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30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5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8522F88-6A7A-49AC-BA68-ABB215F2493F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6250165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4"/>
            <a:ext cx="1161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2" r:id="rId8"/>
    <p:sldLayoutId id="2147483693" r:id="rId9"/>
    <p:sldLayoutId id="2147483694" r:id="rId10"/>
    <p:sldLayoutId id="2147483695" r:id="rId11"/>
    <p:sldLayoutId id="2147483691" r:id="rId12"/>
    <p:sldLayoutId id="2147483698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Progress Report</a:t>
            </a:r>
            <a:endParaRPr lang="ko-KR" altLang="en-US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1367366" y="4941168"/>
            <a:ext cx="6417735" cy="93980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2017. 05. 24</a:t>
            </a:r>
            <a:endParaRPr lang="ko-KR" altLang="en-US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1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Spring Modeling </a:t>
            </a:r>
            <a:r>
              <a:rPr lang="ko-KR" altLang="en-US" b="1" dirty="0" smtClean="0"/>
              <a:t>비교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성형품</a:t>
            </a:r>
            <a:r>
              <a:rPr lang="ko-KR" altLang="en-US" b="1" dirty="0" smtClean="0"/>
              <a:t> 형상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성형품</a:t>
            </a:r>
            <a:r>
              <a:rPr lang="ko-KR" altLang="en-US" dirty="0" smtClean="0"/>
              <a:t> </a:t>
            </a:r>
            <a:r>
              <a:rPr lang="en-US" altLang="ko-KR" dirty="0" smtClean="0"/>
              <a:t>X,Y,Z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생성한 스프링과 </a:t>
            </a:r>
            <a:r>
              <a:rPr lang="en-US" altLang="ko-KR" dirty="0" smtClean="0"/>
              <a:t>Initial Conditioner + design</a:t>
            </a:r>
            <a:r>
              <a:rPr lang="ko-KR" altLang="en-US" dirty="0" smtClean="0"/>
              <a:t> </a:t>
            </a:r>
            <a:r>
              <a:rPr lang="en-US" altLang="ko-KR" dirty="0" smtClean="0"/>
              <a:t>R,T,Z </a:t>
            </a:r>
            <a:r>
              <a:rPr lang="ko-KR" altLang="en-US" dirty="0" smtClean="0"/>
              <a:t>로 생성한 모델 비교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오차가 최대 </a:t>
            </a:r>
            <a:r>
              <a:rPr lang="en-US" altLang="ko-KR" dirty="0" smtClean="0">
                <a:sym typeface="Wingdings" panose="05000000000000000000" pitchFamily="2" charset="2"/>
              </a:rPr>
              <a:t>0.092 mm </a:t>
            </a:r>
            <a:r>
              <a:rPr lang="ko-KR" altLang="en-US" dirty="0" smtClean="0">
                <a:sym typeface="Wingdings" panose="05000000000000000000" pitchFamily="2" charset="2"/>
              </a:rPr>
              <a:t>로 거의 동일함을 확인함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5222279" cy="37191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964220"/>
            <a:ext cx="1982394" cy="3527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88224" y="56612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Center Beam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56612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Solid 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0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Spring </a:t>
            </a:r>
            <a:r>
              <a:rPr lang="en-US" altLang="ko-KR" b="1" dirty="0" smtClean="0"/>
              <a:t>Modeling </a:t>
            </a:r>
            <a:r>
              <a:rPr lang="ko-KR" altLang="en-US" b="1" dirty="0" smtClean="0"/>
              <a:t>비교 </a:t>
            </a:r>
            <a:r>
              <a:rPr lang="en-US" altLang="ko-KR" b="1" dirty="0" smtClean="0"/>
              <a:t>– Setting </a:t>
            </a:r>
            <a:r>
              <a:rPr lang="ko-KR" altLang="en-US" b="1" dirty="0" smtClean="0"/>
              <a:t>후 형상</a:t>
            </a:r>
            <a:r>
              <a:rPr lang="en-US" altLang="ko-KR" b="1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Setting </a:t>
            </a:r>
            <a:r>
              <a:rPr lang="ko-KR" altLang="en-US" dirty="0" smtClean="0"/>
              <a:t>후의 형상을 비교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세팅후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Rotation </a:t>
            </a:r>
            <a:r>
              <a:rPr lang="ko-KR" altLang="en-US" dirty="0" smtClean="0"/>
              <a:t>이 발생하는데 이를 바로 잡는 </a:t>
            </a:r>
            <a:r>
              <a:rPr lang="en-US" altLang="ko-KR" dirty="0" smtClean="0"/>
              <a:t>Function </a:t>
            </a:r>
            <a:r>
              <a:rPr lang="ko-KR" altLang="en-US" dirty="0" smtClean="0"/>
              <a:t>개발이 필요</a:t>
            </a:r>
            <a:r>
              <a:rPr lang="en-US" altLang="ko-KR" dirty="0" smtClean="0"/>
              <a:t>. Rotation </a:t>
            </a:r>
            <a:r>
              <a:rPr lang="ko-KR" altLang="en-US" dirty="0" smtClean="0"/>
              <a:t>정렬을 하면 오차는 해결될 것으로 예상됨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88840"/>
            <a:ext cx="4871792" cy="3960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344" y="2132856"/>
            <a:ext cx="3444830" cy="347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2. Program Design</a:t>
            </a:r>
            <a:endParaRPr lang="ko-KR" altLang="en-US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Process Map</a:t>
            </a:r>
            <a:endParaRPr lang="ko-KR" altLang="en-US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5292080" y="837328"/>
            <a:ext cx="720080" cy="36004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Action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185919" y="877980"/>
            <a:ext cx="72008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04593" y="1887112"/>
            <a:ext cx="1224136" cy="910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Designed Coil Data</a:t>
            </a:r>
            <a:b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(coil.csv)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2592876" y="1934349"/>
            <a:ext cx="985399" cy="605097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Generate Setting Model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2585" y="2929995"/>
            <a:ext cx="136815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Process Data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0" name="꺾인 연결선 9"/>
          <p:cNvCxnSpPr>
            <a:stCxn id="6" idx="6"/>
            <a:endCxn id="7" idx="1"/>
          </p:cNvCxnSpPr>
          <p:nvPr/>
        </p:nvCxnSpPr>
        <p:spPr>
          <a:xfrm flipV="1">
            <a:off x="1928729" y="2236898"/>
            <a:ext cx="664147" cy="1055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8" idx="6"/>
            <a:endCxn id="7" idx="1"/>
          </p:cNvCxnSpPr>
          <p:nvPr/>
        </p:nvCxnSpPr>
        <p:spPr>
          <a:xfrm flipV="1">
            <a:off x="2000737" y="2236898"/>
            <a:ext cx="592139" cy="10289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966093" y="1901051"/>
            <a:ext cx="1183167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Model</a:t>
            </a:r>
            <a:b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set.mud</a:t>
            </a: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32585" y="3679004"/>
            <a:ext cx="136815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Seat</a:t>
            </a:r>
            <a:b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32585" y="4514171"/>
            <a:ext cx="136815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 Conditioner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4" name="꺾인 연결선 23"/>
          <p:cNvCxnSpPr>
            <a:stCxn id="22" idx="6"/>
            <a:endCxn id="7" idx="1"/>
          </p:cNvCxnSpPr>
          <p:nvPr/>
        </p:nvCxnSpPr>
        <p:spPr>
          <a:xfrm flipV="1">
            <a:off x="2000737" y="2236898"/>
            <a:ext cx="592139" cy="17779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3" idx="6"/>
            <a:endCxn id="7" idx="1"/>
          </p:cNvCxnSpPr>
          <p:nvPr/>
        </p:nvCxnSpPr>
        <p:spPr>
          <a:xfrm flipV="1">
            <a:off x="2000737" y="2236898"/>
            <a:ext cx="592139" cy="26131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7" idx="3"/>
            <a:endCxn id="17" idx="2"/>
          </p:cNvCxnSpPr>
          <p:nvPr/>
        </p:nvCxnSpPr>
        <p:spPr>
          <a:xfrm>
            <a:off x="3578275" y="2236898"/>
            <a:ext cx="387818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대체 처리 33"/>
          <p:cNvSpPr/>
          <p:nvPr/>
        </p:nvSpPr>
        <p:spPr>
          <a:xfrm>
            <a:off x="5431652" y="1761362"/>
            <a:ext cx="929843" cy="936104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Simulation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6" name="꺾인 연결선 35"/>
          <p:cNvCxnSpPr>
            <a:stCxn id="17" idx="6"/>
            <a:endCxn id="34" idx="1"/>
          </p:cNvCxnSpPr>
          <p:nvPr/>
        </p:nvCxnSpPr>
        <p:spPr>
          <a:xfrm flipV="1">
            <a:off x="5149260" y="2229414"/>
            <a:ext cx="282392" cy="74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749313" y="1887112"/>
            <a:ext cx="919031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Shape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65" name="꺾인 연결선 64"/>
          <p:cNvCxnSpPr>
            <a:stCxn id="34" idx="3"/>
            <a:endCxn id="39" idx="2"/>
          </p:cNvCxnSpPr>
          <p:nvPr/>
        </p:nvCxnSpPr>
        <p:spPr>
          <a:xfrm flipV="1">
            <a:off x="6361495" y="2222959"/>
            <a:ext cx="387818" cy="64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다이아몬드 69"/>
          <p:cNvSpPr/>
          <p:nvPr/>
        </p:nvSpPr>
        <p:spPr>
          <a:xfrm>
            <a:off x="7056643" y="882965"/>
            <a:ext cx="1073491" cy="360040"/>
          </a:xfrm>
          <a:prstGeom prst="diamond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Check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1" name="다이아몬드 70"/>
          <p:cNvSpPr/>
          <p:nvPr/>
        </p:nvSpPr>
        <p:spPr>
          <a:xfrm>
            <a:off x="6749313" y="2924944"/>
            <a:ext cx="1870762" cy="915470"/>
          </a:xfrm>
          <a:prstGeom prst="diamond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Compare Design &amp; Set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72" name="꺾인 연결선 71"/>
          <p:cNvCxnSpPr>
            <a:stCxn id="39" idx="4"/>
            <a:endCxn id="71" idx="0"/>
          </p:cNvCxnSpPr>
          <p:nvPr/>
        </p:nvCxnSpPr>
        <p:spPr>
          <a:xfrm rot="16200000" flipH="1">
            <a:off x="7263692" y="2503942"/>
            <a:ext cx="366138" cy="4758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71" idx="2"/>
            <a:endCxn id="115" idx="0"/>
          </p:cNvCxnSpPr>
          <p:nvPr/>
        </p:nvCxnSpPr>
        <p:spPr>
          <a:xfrm rot="5400000">
            <a:off x="7524526" y="3984914"/>
            <a:ext cx="304669" cy="156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대체 처리 80"/>
          <p:cNvSpPr/>
          <p:nvPr/>
        </p:nvSpPr>
        <p:spPr>
          <a:xfrm>
            <a:off x="4950998" y="3120334"/>
            <a:ext cx="929843" cy="52469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Calculate Adjust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82" name="꺾인 연결선 81"/>
          <p:cNvCxnSpPr>
            <a:stCxn id="71" idx="1"/>
            <a:endCxn id="81" idx="3"/>
          </p:cNvCxnSpPr>
          <p:nvPr/>
        </p:nvCxnSpPr>
        <p:spPr>
          <a:xfrm rot="10800000">
            <a:off x="5880841" y="3382679"/>
            <a:ext cx="868472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3418562" y="3031462"/>
            <a:ext cx="117167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Adjusted Conditioner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87" name="꺾인 연결선 86"/>
          <p:cNvCxnSpPr>
            <a:stCxn id="81" idx="1"/>
            <a:endCxn id="86" idx="6"/>
          </p:cNvCxnSpPr>
          <p:nvPr/>
        </p:nvCxnSpPr>
        <p:spPr>
          <a:xfrm rot="10800000">
            <a:off x="4590234" y="3367309"/>
            <a:ext cx="360764" cy="153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86" idx="2"/>
            <a:endCxn id="7" idx="2"/>
          </p:cNvCxnSpPr>
          <p:nvPr/>
        </p:nvCxnSpPr>
        <p:spPr>
          <a:xfrm rot="10800000">
            <a:off x="3085576" y="2539447"/>
            <a:ext cx="332986" cy="8278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7083189" y="4145083"/>
            <a:ext cx="117167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Formed Coil Data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937241" y="3933056"/>
            <a:ext cx="471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OK</a:t>
            </a: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59301" y="3053287"/>
            <a:ext cx="471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NG</a:t>
            </a: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2" name="꺾인 연결선 31"/>
          <p:cNvCxnSpPr>
            <a:stCxn id="115" idx="2"/>
            <a:endCxn id="35" idx="3"/>
          </p:cNvCxnSpPr>
          <p:nvPr/>
        </p:nvCxnSpPr>
        <p:spPr>
          <a:xfrm rot="10800000" flipV="1">
            <a:off x="6524985" y="4480930"/>
            <a:ext cx="558204" cy="222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대체 처리 34"/>
          <p:cNvSpPr/>
          <p:nvPr/>
        </p:nvSpPr>
        <p:spPr>
          <a:xfrm>
            <a:off x="5595142" y="4240833"/>
            <a:ext cx="929843" cy="52469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Export/Save post files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506852" y="4292166"/>
            <a:ext cx="662361" cy="422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*.csv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0" name="꺾인 연결선 39"/>
          <p:cNvCxnSpPr>
            <a:stCxn id="35" idx="1"/>
            <a:endCxn id="38" idx="6"/>
          </p:cNvCxnSpPr>
          <p:nvPr/>
        </p:nvCxnSpPr>
        <p:spPr>
          <a:xfrm rot="10800000">
            <a:off x="5169214" y="4503178"/>
            <a:ext cx="425929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483768" y="1372077"/>
            <a:ext cx="6336704" cy="36410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자동화</a:t>
            </a:r>
            <a:r>
              <a:rPr lang="en-US" altLang="ko-KR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Script Action</a:t>
            </a:r>
            <a:endParaRPr lang="ko-KR" altLang="en-US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6" name="꺾인 연결선 55"/>
          <p:cNvCxnSpPr>
            <a:stCxn id="38" idx="4"/>
            <a:endCxn id="60" idx="0"/>
          </p:cNvCxnSpPr>
          <p:nvPr/>
        </p:nvCxnSpPr>
        <p:spPr>
          <a:xfrm rot="16200000" flipH="1">
            <a:off x="4533061" y="5019161"/>
            <a:ext cx="634833" cy="248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대체 처리 59"/>
          <p:cNvSpPr/>
          <p:nvPr/>
        </p:nvSpPr>
        <p:spPr>
          <a:xfrm>
            <a:off x="4398000" y="5349023"/>
            <a:ext cx="929843" cy="52469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Results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6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Process </a:t>
            </a:r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2462" y="908720"/>
            <a:ext cx="4032448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 Coil Data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선택</a:t>
            </a:r>
            <a:endParaRPr lang="en-US" altLang="ko-KR" sz="16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- Coil Data File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선택 후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Table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형식으로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7220" y="4674840"/>
            <a:ext cx="4032448" cy="98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4. Initial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Conditioner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선택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- DB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에서 선택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- IC Model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선택</a:t>
            </a:r>
            <a:endParaRPr lang="en-US" altLang="ko-KR" sz="16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2462" y="2132856"/>
            <a:ext cx="403244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2. Setting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공정 조건 선택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Setting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온도</a:t>
            </a:r>
            <a:endParaRPr lang="en-US" altLang="ko-KR" sz="16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Setting Stroke</a:t>
            </a:r>
            <a:endParaRPr lang="ko-KR" altLang="en-US" sz="16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2462" y="3475856"/>
            <a:ext cx="4032448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3. Seat Data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선택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DB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에서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선택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Coil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로 자동 생성</a:t>
            </a:r>
          </a:p>
        </p:txBody>
      </p:sp>
      <p:sp>
        <p:nvSpPr>
          <p:cNvPr id="38" name="한쪽 모서리가 잘린 사각형 37"/>
          <p:cNvSpPr/>
          <p:nvPr/>
        </p:nvSpPr>
        <p:spPr>
          <a:xfrm>
            <a:off x="5436096" y="912434"/>
            <a:ext cx="3384376" cy="100439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사용자가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Data(*.csv)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선택한다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coil data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선택된 규칙으로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작성되어야 한다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</a:p>
        </p:txBody>
      </p:sp>
      <p:cxnSp>
        <p:nvCxnSpPr>
          <p:cNvPr id="12" name="직선 화살표 연결선 11"/>
          <p:cNvCxnSpPr>
            <a:stCxn id="3" idx="2"/>
            <a:endCxn id="35" idx="0"/>
          </p:cNvCxnSpPr>
          <p:nvPr/>
        </p:nvCxnSpPr>
        <p:spPr>
          <a:xfrm>
            <a:off x="2648686" y="1916832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5" idx="2"/>
            <a:endCxn id="37" idx="0"/>
          </p:cNvCxnSpPr>
          <p:nvPr/>
        </p:nvCxnSpPr>
        <p:spPr>
          <a:xfrm>
            <a:off x="2648686" y="3212976"/>
            <a:ext cx="0" cy="2628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7" idx="2"/>
            <a:endCxn id="33" idx="0"/>
          </p:cNvCxnSpPr>
          <p:nvPr/>
        </p:nvCxnSpPr>
        <p:spPr>
          <a:xfrm>
            <a:off x="2648686" y="4411960"/>
            <a:ext cx="4758" cy="2628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" idx="3"/>
            <a:endCxn id="38" idx="2"/>
          </p:cNvCxnSpPr>
          <p:nvPr/>
        </p:nvCxnSpPr>
        <p:spPr>
          <a:xfrm>
            <a:off x="4664910" y="1412776"/>
            <a:ext cx="771186" cy="1857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한쪽 모서리가 잘린 사각형 53"/>
          <p:cNvSpPr/>
          <p:nvPr/>
        </p:nvSpPr>
        <p:spPr>
          <a:xfrm>
            <a:off x="5436096" y="2170718"/>
            <a:ext cx="3384376" cy="100439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공정 정보를 입력한다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5" name="직선 화살표 연결선 54"/>
          <p:cNvCxnSpPr>
            <a:stCxn id="35" idx="3"/>
            <a:endCxn id="54" idx="2"/>
          </p:cNvCxnSpPr>
          <p:nvPr/>
        </p:nvCxnSpPr>
        <p:spPr>
          <a:xfrm>
            <a:off x="4664910" y="2672916"/>
            <a:ext cx="771186" cy="1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한쪽 모서리가 잘린 사각형 57"/>
          <p:cNvSpPr/>
          <p:nvPr/>
        </p:nvSpPr>
        <p:spPr>
          <a:xfrm>
            <a:off x="5436096" y="3475856"/>
            <a:ext cx="3384376" cy="100439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Seat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DWKU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에서 제공한 기준으로 자동 생성한다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혹은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DB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에서 선택할 수 있으나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Coil Data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와의 정합성을 점검하기가 쉽지 않음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9" name="직선 화살표 연결선 58"/>
          <p:cNvCxnSpPr>
            <a:stCxn id="37" idx="3"/>
            <a:endCxn id="58" idx="2"/>
          </p:cNvCxnSpPr>
          <p:nvPr/>
        </p:nvCxnSpPr>
        <p:spPr>
          <a:xfrm>
            <a:off x="4664910" y="3943908"/>
            <a:ext cx="771186" cy="34147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한쪽 모서리가 잘린 사각형 61"/>
          <p:cNvSpPr/>
          <p:nvPr/>
        </p:nvSpPr>
        <p:spPr>
          <a:xfrm>
            <a:off x="5436096" y="4674840"/>
            <a:ext cx="3384376" cy="100439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Conditioner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선택한다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63" name="직선 화살표 연결선 62"/>
          <p:cNvCxnSpPr>
            <a:stCxn id="33" idx="3"/>
            <a:endCxn id="62" idx="2"/>
          </p:cNvCxnSpPr>
          <p:nvPr/>
        </p:nvCxnSpPr>
        <p:spPr>
          <a:xfrm>
            <a:off x="4669668" y="5168044"/>
            <a:ext cx="766428" cy="8995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.2 Process </a:t>
            </a:r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2462" y="908720"/>
            <a:ext cx="4032448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5.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 시작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Error Tolerance</a:t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iteration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No. 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2462" y="2132856"/>
            <a:ext cx="403244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6.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 결과 확인 및 재계산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성형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Coil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.vs.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설계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Coil Data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</a:t>
            </a:r>
            <a:r>
              <a:rPr lang="ko-KR" altLang="en-US" sz="16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세팅</a:t>
            </a: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.vs.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설계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Coil Data</a:t>
            </a:r>
            <a:endParaRPr lang="ko-KR" altLang="en-US" sz="16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2462" y="3475856"/>
            <a:ext cx="4032448" cy="1105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Export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</a:t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</a:t>
            </a: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성형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</a:t>
            </a:r>
            <a:r>
              <a:rPr lang="ko-KR" altLang="en-US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r>
              <a:rPr lang="ko-KR" altLang="en-US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- 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설계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세팅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</a:t>
            </a:r>
            <a:endParaRPr lang="ko-KR" altLang="en-US" sz="16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8" name="한쪽 모서리가 잘린 사각형 37"/>
          <p:cNvSpPr/>
          <p:nvPr/>
        </p:nvSpPr>
        <p:spPr>
          <a:xfrm>
            <a:off x="5436096" y="912434"/>
            <a:ext cx="3384376" cy="100439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사용자가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Data(*.csv)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선택한다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coil data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선택된 규칙으로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작성되어야 한다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</a:p>
        </p:txBody>
      </p:sp>
      <p:cxnSp>
        <p:nvCxnSpPr>
          <p:cNvPr id="12" name="직선 화살표 연결선 11"/>
          <p:cNvCxnSpPr>
            <a:stCxn id="3" idx="2"/>
            <a:endCxn id="35" idx="0"/>
          </p:cNvCxnSpPr>
          <p:nvPr/>
        </p:nvCxnSpPr>
        <p:spPr>
          <a:xfrm>
            <a:off x="2648686" y="1916832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5" idx="2"/>
            <a:endCxn id="37" idx="0"/>
          </p:cNvCxnSpPr>
          <p:nvPr/>
        </p:nvCxnSpPr>
        <p:spPr>
          <a:xfrm>
            <a:off x="2648686" y="3212976"/>
            <a:ext cx="0" cy="2628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" idx="3"/>
            <a:endCxn id="38" idx="2"/>
          </p:cNvCxnSpPr>
          <p:nvPr/>
        </p:nvCxnSpPr>
        <p:spPr>
          <a:xfrm>
            <a:off x="4664910" y="1412776"/>
            <a:ext cx="771186" cy="1857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한쪽 모서리가 잘린 사각형 53"/>
          <p:cNvSpPr/>
          <p:nvPr/>
        </p:nvSpPr>
        <p:spPr>
          <a:xfrm>
            <a:off x="5436096" y="2170718"/>
            <a:ext cx="3384376" cy="100439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만일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원하는 수준의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Error Tolerance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나오지 않으면 해석을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Step 4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로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이동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Initial Conditioner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및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Step 5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Iteration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수정함하고 재계산 수행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5" name="직선 화살표 연결선 54"/>
          <p:cNvCxnSpPr>
            <a:stCxn id="35" idx="3"/>
            <a:endCxn id="54" idx="2"/>
          </p:cNvCxnSpPr>
          <p:nvPr/>
        </p:nvCxnSpPr>
        <p:spPr>
          <a:xfrm>
            <a:off x="4664910" y="2672916"/>
            <a:ext cx="771186" cy="1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한쪽 모서리가 잘린 사각형 57"/>
          <p:cNvSpPr/>
          <p:nvPr/>
        </p:nvSpPr>
        <p:spPr>
          <a:xfrm>
            <a:off x="5436096" y="3526294"/>
            <a:ext cx="3384376" cy="100439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계산된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*.csv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로 출력함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9" name="직선 화살표 연결선 58"/>
          <p:cNvCxnSpPr>
            <a:stCxn id="37" idx="3"/>
            <a:endCxn id="58" idx="2"/>
          </p:cNvCxnSpPr>
          <p:nvPr/>
        </p:nvCxnSpPr>
        <p:spPr>
          <a:xfrm>
            <a:off x="4664910" y="4028492"/>
            <a:ext cx="771186" cy="1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32609" y="4858369"/>
            <a:ext cx="4032448" cy="1105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8. Show Result</a:t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</a:t>
            </a: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r>
              <a:rPr lang="ko-KR" altLang="en-US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-  Error Data</a:t>
            </a:r>
            <a:endParaRPr lang="en-US" altLang="ko-KR" sz="16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Conditioner Data</a:t>
            </a:r>
            <a:endParaRPr lang="ko-KR" altLang="en-US" sz="16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한쪽 모서리가 잘린 사각형 20"/>
          <p:cNvSpPr/>
          <p:nvPr/>
        </p:nvSpPr>
        <p:spPr>
          <a:xfrm>
            <a:off x="5436243" y="4908807"/>
            <a:ext cx="3384376" cy="100439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계산된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및 기타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함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2" name="직선 화살표 연결선 21"/>
          <p:cNvCxnSpPr>
            <a:stCxn id="20" idx="3"/>
            <a:endCxn id="21" idx="2"/>
          </p:cNvCxnSpPr>
          <p:nvPr/>
        </p:nvCxnSpPr>
        <p:spPr>
          <a:xfrm>
            <a:off x="4665057" y="5411005"/>
            <a:ext cx="771186" cy="1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en-US" altLang="ko-KR" dirty="0"/>
              <a:t>UI </a:t>
            </a:r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908720"/>
            <a:ext cx="8064896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" name="직사각형 4"/>
          <p:cNvSpPr/>
          <p:nvPr/>
        </p:nvSpPr>
        <p:spPr>
          <a:xfrm>
            <a:off x="755576" y="1052736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File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7664" y="1052736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Tools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2278" y="1052736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Settings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9702" y="1340768"/>
            <a:ext cx="2384664" cy="2196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Select Coil Data</a:t>
            </a:r>
          </a:p>
          <a:p>
            <a:endParaRPr lang="en-US" altLang="ko-KR" sz="12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Table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592796"/>
            <a:ext cx="115212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Coil.csv</a:t>
            </a:r>
            <a:endParaRPr lang="ko-KR" altLang="en-US" sz="105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7905" y="1566988"/>
            <a:ext cx="355863" cy="241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99593" y="2189253"/>
          <a:ext cx="2016225" cy="13069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2075"/>
                <a:gridCol w="672075"/>
                <a:gridCol w="672075"/>
              </a:tblGrid>
              <a:tr h="212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Radius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Theta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Height</a:t>
                      </a:r>
                      <a:endParaRPr lang="ko-KR" altLang="en-US" sz="10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749702" y="3609020"/>
            <a:ext cx="2384664" cy="154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Process Information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Temp.(C)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Setting Stroke(mm)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Seat U. Inner Margin(mm)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Seat L.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Inner Margin(mm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Seat Height(mm)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32276" y="3948661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350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32276" y="4172492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250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22151" y="4406668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22150" y="4636253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32276" y="4880866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2762" y="5227005"/>
            <a:ext cx="2384664" cy="727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 Conditioner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Radius Conditioner(%)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Height Conditioner(%)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22149" y="5496451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32276" y="5761846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7313" y="1340768"/>
            <a:ext cx="2384664" cy="1851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Analysis Options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Radius Tolerance(mm)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Height Tolerance(mm)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946700" y="1610214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6827" y="1875609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22563" y="2246967"/>
            <a:ext cx="1475633" cy="3325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04924" y="1340768"/>
            <a:ext cx="2384664" cy="1501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Result Coil Data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Select Graph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Select Image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Show Table Data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406996" y="2435289"/>
            <a:ext cx="1224136" cy="275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Show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9" name="실행 단추: 뒤로 또는 이전 38">
            <a:hlinkClick r:id="" action="ppaction://noaction" highlightClick="1"/>
          </p:cNvPr>
          <p:cNvSpPr/>
          <p:nvPr/>
        </p:nvSpPr>
        <p:spPr>
          <a:xfrm rot="16200000">
            <a:off x="7440796" y="1515415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0" name="실행 단추: 뒤로 또는 이전 39">
            <a:hlinkClick r:id="" action="ppaction://noaction" highlightClick="1"/>
          </p:cNvPr>
          <p:cNvSpPr/>
          <p:nvPr/>
        </p:nvSpPr>
        <p:spPr>
          <a:xfrm rot="16200000">
            <a:off x="7440795" y="1752167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1" name="직사각형 40"/>
          <p:cNvSpPr/>
          <p:nvPr/>
        </p:nvSpPr>
        <p:spPr>
          <a:xfrm>
            <a:off x="5804924" y="3041291"/>
            <a:ext cx="2384664" cy="238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40" y="3304756"/>
            <a:ext cx="1733894" cy="126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204" y="3519420"/>
            <a:ext cx="1745043" cy="1260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598" y="3740833"/>
            <a:ext cx="1777287" cy="1260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638" y="4034865"/>
            <a:ext cx="1751087" cy="1260000"/>
          </a:xfrm>
          <a:prstGeom prst="rect">
            <a:avLst/>
          </a:prstGeom>
        </p:spPr>
      </p:pic>
      <p:sp>
        <p:nvSpPr>
          <p:cNvPr id="46" name="실행 단추: 뒤로 또는 이전 45">
            <a:hlinkClick r:id="" action="ppaction://noaction" highlightClick="1"/>
          </p:cNvPr>
          <p:cNvSpPr/>
          <p:nvPr/>
        </p:nvSpPr>
        <p:spPr>
          <a:xfrm rot="16200000">
            <a:off x="7430800" y="2009499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7" name="직사각형 46"/>
          <p:cNvSpPr/>
          <p:nvPr/>
        </p:nvSpPr>
        <p:spPr>
          <a:xfrm>
            <a:off x="3277313" y="3284984"/>
            <a:ext cx="2384664" cy="1537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 Coil Data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Formed Coil Data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Set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Designed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21168" y="4389031"/>
            <a:ext cx="1224136" cy="275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32690" y="2703242"/>
            <a:ext cx="1465507" cy="3302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Check Error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98198" y="3570966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1" name="직사각형 50"/>
          <p:cNvSpPr/>
          <p:nvPr/>
        </p:nvSpPr>
        <p:spPr>
          <a:xfrm>
            <a:off x="5198198" y="3790529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2" name="직사각형 51"/>
          <p:cNvSpPr/>
          <p:nvPr/>
        </p:nvSpPr>
        <p:spPr>
          <a:xfrm>
            <a:off x="5198198" y="4021970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6712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Functions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908720"/>
            <a:ext cx="8064896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" name="직사각형 4"/>
          <p:cNvSpPr/>
          <p:nvPr/>
        </p:nvSpPr>
        <p:spPr>
          <a:xfrm>
            <a:off x="755576" y="1052736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File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7664" y="1052736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Tools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2278" y="1052736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Settings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9702" y="1340768"/>
            <a:ext cx="2384664" cy="2196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Select Coil Data</a:t>
            </a:r>
          </a:p>
          <a:p>
            <a:endParaRPr lang="en-US" altLang="ko-KR" sz="12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Table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592796"/>
            <a:ext cx="115212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Coil.csv</a:t>
            </a:r>
            <a:endParaRPr lang="ko-KR" altLang="en-US" sz="105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7905" y="1566988"/>
            <a:ext cx="355863" cy="241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99593" y="2189253"/>
          <a:ext cx="2016225" cy="13069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2075"/>
                <a:gridCol w="672075"/>
                <a:gridCol w="672075"/>
              </a:tblGrid>
              <a:tr h="212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Radius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Theta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Height</a:t>
                      </a:r>
                      <a:endParaRPr lang="ko-KR" altLang="en-US" sz="10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749702" y="3609020"/>
            <a:ext cx="2384664" cy="154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Process Information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Temp.(C)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Setting Stroke(mm)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Seat U. Inner Margin(mm)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Seat L.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Inner Margin(mm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Seat Height(mm)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32276" y="3948661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350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32276" y="4172492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250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22151" y="4406668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22150" y="4636253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32276" y="4880866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2762" y="5227005"/>
            <a:ext cx="2384664" cy="727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 Conditioner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Radius Conditioner(%)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Height Conditioner(%)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22149" y="5496451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32276" y="5761846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7313" y="1340768"/>
            <a:ext cx="2384664" cy="1851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Analysis Options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Radius Tolerance(mm)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Height Tolerance(mm)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946700" y="1610214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6827" y="1875609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22563" y="2246967"/>
            <a:ext cx="1475633" cy="3325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04924" y="1340768"/>
            <a:ext cx="2384664" cy="1501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Result Coil Data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Select Graph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Select Image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Show Table Data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406996" y="2435289"/>
            <a:ext cx="1224136" cy="275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Show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9" name="실행 단추: 뒤로 또는 이전 38">
            <a:hlinkClick r:id="" action="ppaction://noaction" highlightClick="1"/>
          </p:cNvPr>
          <p:cNvSpPr/>
          <p:nvPr/>
        </p:nvSpPr>
        <p:spPr>
          <a:xfrm rot="16200000">
            <a:off x="7440796" y="1515415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0" name="실행 단추: 뒤로 또는 이전 39">
            <a:hlinkClick r:id="" action="ppaction://noaction" highlightClick="1"/>
          </p:cNvPr>
          <p:cNvSpPr/>
          <p:nvPr/>
        </p:nvSpPr>
        <p:spPr>
          <a:xfrm rot="16200000">
            <a:off x="7440795" y="1752167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1" name="직사각형 40"/>
          <p:cNvSpPr/>
          <p:nvPr/>
        </p:nvSpPr>
        <p:spPr>
          <a:xfrm>
            <a:off x="5804924" y="3041291"/>
            <a:ext cx="2384664" cy="238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40" y="3304756"/>
            <a:ext cx="1733894" cy="126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204" y="3519420"/>
            <a:ext cx="1745043" cy="1260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598" y="3740833"/>
            <a:ext cx="1777287" cy="1260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638" y="4034865"/>
            <a:ext cx="1751087" cy="1260000"/>
          </a:xfrm>
          <a:prstGeom prst="rect">
            <a:avLst/>
          </a:prstGeom>
        </p:spPr>
      </p:pic>
      <p:sp>
        <p:nvSpPr>
          <p:cNvPr id="46" name="실행 단추: 뒤로 또는 이전 45">
            <a:hlinkClick r:id="" action="ppaction://noaction" highlightClick="1"/>
          </p:cNvPr>
          <p:cNvSpPr/>
          <p:nvPr/>
        </p:nvSpPr>
        <p:spPr>
          <a:xfrm rot="16200000">
            <a:off x="7430800" y="2009499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7" name="직사각형 46"/>
          <p:cNvSpPr/>
          <p:nvPr/>
        </p:nvSpPr>
        <p:spPr>
          <a:xfrm>
            <a:off x="3294406" y="4367503"/>
            <a:ext cx="2384664" cy="1537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 Coil Data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Formed Coil Data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Set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Designed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38261" y="5471550"/>
            <a:ext cx="1224136" cy="275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32690" y="2703242"/>
            <a:ext cx="1465507" cy="3302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Check Error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15291" y="4653485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1" name="직사각형 50"/>
          <p:cNvSpPr/>
          <p:nvPr/>
        </p:nvSpPr>
        <p:spPr>
          <a:xfrm>
            <a:off x="5215291" y="4873048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2" name="직사각형 51"/>
          <p:cNvSpPr/>
          <p:nvPr/>
        </p:nvSpPr>
        <p:spPr>
          <a:xfrm>
            <a:off x="5215291" y="5104489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" name="직사각형 2"/>
          <p:cNvSpPr/>
          <p:nvPr/>
        </p:nvSpPr>
        <p:spPr>
          <a:xfrm>
            <a:off x="763736" y="1906864"/>
            <a:ext cx="2303599" cy="1476594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File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선택하면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coil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Table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Diplay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하고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사용자가 값을 바꾸면 이 값이 변경 </a:t>
            </a:r>
            <a:r>
              <a:rPr lang="ko-KR" altLang="en-US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되서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해석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로 저장됨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56633" y="3963771"/>
            <a:ext cx="2303599" cy="1141854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사용자가 입력한 공정 정보를 해석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db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파일로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저장됨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56633" y="5490841"/>
            <a:ext cx="2303599" cy="1166814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Conditioner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Constant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이거나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file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지정할 수 있도록 하며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향후</a:t>
            </a:r>
            <a:r>
              <a:rPr lang="en-US" altLang="ko-KR" sz="1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Method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로도 선택 가능하도록 함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12258" y="4750400"/>
            <a:ext cx="2303599" cy="1332952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해석의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결과 파일들을 일정한 형식으로 내보내는 기능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308579" y="1793978"/>
            <a:ext cx="2303599" cy="2295147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해석에 관련한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Option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들을 지정하며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해석의 시작과 진행을 파악하는 기능을 가짐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(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지난번처럼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하면 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mentat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을 구동하고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main procedure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같이 작동함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진행 중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Parameter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늘어날 수 있음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(Marc 2014 version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으로 진행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45456" y="1611660"/>
            <a:ext cx="2303599" cy="1332952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해석의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결과 파일을 읽어서 아래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창에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Display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및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image Save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기능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</a:p>
          <a:p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68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Scripts &amp; Components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3278084"/>
            <a:ext cx="15951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GUI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34964" y="3247257"/>
            <a:ext cx="15951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Mentat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016495" y="999167"/>
            <a:ext cx="5269358" cy="2548509"/>
            <a:chOff x="1835696" y="2852936"/>
            <a:chExt cx="5269358" cy="2548509"/>
          </a:xfrm>
        </p:grpSpPr>
        <p:sp>
          <p:nvSpPr>
            <p:cNvPr id="7" name="직사각형 6"/>
            <p:cNvSpPr/>
            <p:nvPr/>
          </p:nvSpPr>
          <p:spPr>
            <a:xfrm>
              <a:off x="2267744" y="2852936"/>
              <a:ext cx="4392488" cy="360040"/>
            </a:xfrm>
            <a:prstGeom prst="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Command :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mentat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-path\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mentat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–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pr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main_dwku.proc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</a:p>
            <a:p>
              <a:endPara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67744" y="3284984"/>
              <a:ext cx="4392488" cy="816974"/>
            </a:xfrm>
            <a:prstGeom prst="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scripts : 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main_dwku.proc</a:t>
              </a:r>
              <a:r>
                <a:rPr lang="en-US" altLang="ko-KR" sz="140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40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40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</a:t>
              </a:r>
              <a:r>
                <a:rPr lang="en-US" altLang="ko-KR" sz="140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iterative_reverse_setting_0721.py</a:t>
              </a:r>
              <a:endPara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endPara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endPara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57888" y="4197320"/>
              <a:ext cx="4392488" cy="120412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 Files : 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40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coil_param.csv :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GUI create this file</a:t>
              </a:r>
              <a:r>
                <a:rPr lang="en-US" altLang="ko-KR" sz="1400" dirty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400" dirty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40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coil_design.csv :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User Select this file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coil_initial_conditioner.csv : </a:t>
              </a:r>
              <a:r>
                <a:rPr lang="en-US" altLang="ko-KR" sz="1400" dirty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User Select this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file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posh1s125.mud : </a:t>
              </a:r>
              <a:r>
                <a:rPr lang="en-US" altLang="ko-KR" sz="1400" dirty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User Select this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file(Material DB)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endPara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0" name="왼쪽 중괄호 9"/>
            <p:cNvSpPr/>
            <p:nvPr/>
          </p:nvSpPr>
          <p:spPr>
            <a:xfrm>
              <a:off x="1835696" y="2852936"/>
              <a:ext cx="308910" cy="254850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왼쪽 중괄호 10"/>
            <p:cNvSpPr/>
            <p:nvPr/>
          </p:nvSpPr>
          <p:spPr>
            <a:xfrm flipH="1">
              <a:off x="6796144" y="2852936"/>
              <a:ext cx="308910" cy="254850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꺾인 연결선 12"/>
          <p:cNvCxnSpPr>
            <a:stCxn id="4" idx="0"/>
            <a:endCxn id="10" idx="1"/>
          </p:cNvCxnSpPr>
          <p:nvPr/>
        </p:nvCxnSpPr>
        <p:spPr>
          <a:xfrm rot="5400000" flipH="1" flipV="1">
            <a:off x="994459" y="2256049"/>
            <a:ext cx="1004662" cy="103940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1"/>
            <a:endCxn id="5" idx="0"/>
          </p:cNvCxnSpPr>
          <p:nvPr/>
        </p:nvCxnSpPr>
        <p:spPr>
          <a:xfrm>
            <a:off x="7285853" y="2273422"/>
            <a:ext cx="746685" cy="97383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450116" y="4437112"/>
            <a:ext cx="4392488" cy="1296144"/>
          </a:xfrm>
          <a:prstGeom prst="rect">
            <a:avLst/>
          </a:prstGeom>
          <a:solidFill>
            <a:schemeClr val="accent3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Results Files : </a:t>
            </a:r>
            <a:b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TL_r3_1_conditioner.csv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</a:t>
            </a:r>
            <a:r>
              <a:rPr lang="en-US" altLang="ko-KR" sz="14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 </a:t>
            </a:r>
            <a:r>
              <a:rPr lang="en-US" altLang="ko-KR" sz="14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  <a:sym typeface="Wingdings" panose="05000000000000000000" pitchFamily="2" charset="2"/>
              </a:rPr>
              <a:t> iteration no.</a:t>
            </a:r>
            <a:r>
              <a:rPr lang="en-US" altLang="ko-KR" sz="14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/>
            </a:r>
            <a:br>
              <a:rPr lang="en-US" altLang="ko-KR" sz="14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</a:t>
            </a:r>
            <a:r>
              <a:rPr lang="en-US" altLang="ko-KR" sz="1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TL_r3_1_error.csv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</a:t>
            </a:r>
            <a:endParaRPr lang="en-US" altLang="ko-KR" sz="1400" dirty="0" smtClean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TL_r3_1_form_set_error.csv :</a:t>
            </a:r>
            <a:endParaRPr lang="en-US" altLang="ko-KR" sz="1400" dirty="0" smtClean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……..  </a:t>
            </a:r>
            <a:r>
              <a:rPr lang="en-US" altLang="ko-KR" sz="14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Please check the files under output</a:t>
            </a:r>
            <a:endParaRPr lang="ko-KR" altLang="en-US" sz="1400" dirty="0" smtClean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7" name="꺾인 연결선 26"/>
          <p:cNvCxnSpPr>
            <a:stCxn id="5" idx="2"/>
            <a:endCxn id="26" idx="3"/>
          </p:cNvCxnSpPr>
          <p:nvPr/>
        </p:nvCxnSpPr>
        <p:spPr>
          <a:xfrm rot="5400000">
            <a:off x="6986660" y="4039305"/>
            <a:ext cx="901823" cy="118993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6" idx="1"/>
            <a:endCxn id="4" idx="2"/>
          </p:cNvCxnSpPr>
          <p:nvPr/>
        </p:nvCxnSpPr>
        <p:spPr>
          <a:xfrm rot="10800000">
            <a:off x="977086" y="4214188"/>
            <a:ext cx="1473030" cy="8709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5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3. Program Test</a:t>
            </a:r>
            <a:endParaRPr lang="ko-KR" altLang="en-US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" name="Rectangle 8"/>
          <p:cNvSpPr/>
          <p:nvPr/>
        </p:nvSpPr>
        <p:spPr>
          <a:xfrm>
            <a:off x="755576" y="2142694"/>
            <a:ext cx="561975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endParaRPr lang="en-US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Rectangle 59"/>
          <p:cNvSpPr/>
          <p:nvPr/>
        </p:nvSpPr>
        <p:spPr>
          <a:xfrm>
            <a:off x="766688" y="2989983"/>
            <a:ext cx="563563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</a:t>
            </a:r>
            <a:endParaRPr lang="en-US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1239" y="1398491"/>
            <a:ext cx="223259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04800" indent="-304800">
              <a:buClr>
                <a:srgbClr val="0033CC"/>
              </a:buCl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Spring Modeling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8"/>
          <p:cNvSpPr/>
          <p:nvPr/>
        </p:nvSpPr>
        <p:spPr>
          <a:xfrm>
            <a:off x="755576" y="1295405"/>
            <a:ext cx="561975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endParaRPr lang="en-US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1" name="Straight Connector 24"/>
          <p:cNvCxnSpPr/>
          <p:nvPr/>
        </p:nvCxnSpPr>
        <p:spPr>
          <a:xfrm>
            <a:off x="1317551" y="1299427"/>
            <a:ext cx="5040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5"/>
          <p:cNvCxnSpPr/>
          <p:nvPr/>
        </p:nvCxnSpPr>
        <p:spPr>
          <a:xfrm>
            <a:off x="1301201" y="1893373"/>
            <a:ext cx="5040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4"/>
          <p:cNvCxnSpPr/>
          <p:nvPr/>
        </p:nvCxnSpPr>
        <p:spPr>
          <a:xfrm>
            <a:off x="1317551" y="2152653"/>
            <a:ext cx="5040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5"/>
          <p:cNvCxnSpPr/>
          <p:nvPr/>
        </p:nvCxnSpPr>
        <p:spPr>
          <a:xfrm>
            <a:off x="1301201" y="2746599"/>
            <a:ext cx="5040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4"/>
          <p:cNvCxnSpPr/>
          <p:nvPr/>
        </p:nvCxnSpPr>
        <p:spPr>
          <a:xfrm>
            <a:off x="1317551" y="2989940"/>
            <a:ext cx="5040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5"/>
          <p:cNvCxnSpPr/>
          <p:nvPr/>
        </p:nvCxnSpPr>
        <p:spPr>
          <a:xfrm>
            <a:off x="1301201" y="3583886"/>
            <a:ext cx="5040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11239" y="2233480"/>
            <a:ext cx="21646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04800" indent="-304800">
              <a:buClr>
                <a:srgbClr val="0033CC"/>
              </a:buCl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Program Design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1239" y="3072061"/>
            <a:ext cx="130035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04800" indent="-304800">
              <a:buClr>
                <a:srgbClr val="0033CC"/>
              </a:buClr>
              <a:defRPr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재료 시험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59"/>
          <p:cNvSpPr/>
          <p:nvPr/>
        </p:nvSpPr>
        <p:spPr>
          <a:xfrm>
            <a:off x="753988" y="3887142"/>
            <a:ext cx="563563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</a:t>
            </a:r>
            <a:endParaRPr lang="en-US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6" name="Straight Connector 24"/>
          <p:cNvCxnSpPr/>
          <p:nvPr/>
        </p:nvCxnSpPr>
        <p:spPr>
          <a:xfrm>
            <a:off x="1304851" y="3887099"/>
            <a:ext cx="5040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5"/>
          <p:cNvCxnSpPr/>
          <p:nvPr/>
        </p:nvCxnSpPr>
        <p:spPr>
          <a:xfrm>
            <a:off x="1288501" y="4481045"/>
            <a:ext cx="5040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98539" y="3969220"/>
            <a:ext cx="13516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04800" indent="-304800">
              <a:buClr>
                <a:srgbClr val="0033CC"/>
              </a:buCl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Appendix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7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Program Test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63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25DF7135-2C1B-4963-A564-AFBEF4DA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FS</a:t>
            </a:r>
            <a:endParaRPr lang="ko-KR" altLang="en-US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D6C45C8-4992-4543-8957-A4F1A11E3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93" y="1828631"/>
            <a:ext cx="3072288" cy="4029631"/>
          </a:xfrm>
          <a:prstGeom prst="rect">
            <a:avLst/>
          </a:prstGeom>
        </p:spPr>
      </p:pic>
      <p:graphicFrame>
        <p:nvGraphicFramePr>
          <p:cNvPr id="5" name="차트 4">
            <a:extLst>
              <a:ext uri="{FF2B5EF4-FFF2-40B4-BE49-F238E27FC236}">
                <a16:creationId xmlns=""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649718"/>
              </p:ext>
            </p:extLst>
          </p:nvPr>
        </p:nvGraphicFramePr>
        <p:xfrm>
          <a:off x="4741005" y="4167154"/>
          <a:ext cx="4007459" cy="193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5355"/>
              </p:ext>
            </p:extLst>
          </p:nvPr>
        </p:nvGraphicFramePr>
        <p:xfrm>
          <a:off x="4747413" y="2064015"/>
          <a:ext cx="4007459" cy="1934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5F2460B-894A-45C1-AB69-300806D88F52}"/>
              </a:ext>
            </a:extLst>
          </p:cNvPr>
          <p:cNvSpPr txBox="1"/>
          <p:nvPr/>
        </p:nvSpPr>
        <p:spPr>
          <a:xfrm>
            <a:off x="650469" y="925381"/>
            <a:ext cx="4090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Design Coil height : 303.3496372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Stroke :</a:t>
            </a:r>
            <a:r>
              <a:rPr lang="ko-KR" altLang="en-US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262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Setting Temperature : 300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2B9ECD2-5A9F-4ECB-9E8F-A1774015A679}"/>
              </a:ext>
            </a:extLst>
          </p:cNvPr>
          <p:cNvSpPr txBox="1"/>
          <p:nvPr/>
        </p:nvSpPr>
        <p:spPr>
          <a:xfrm>
            <a:off x="4932040" y="812968"/>
            <a:ext cx="3973026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Iteration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number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으로 설정하였으나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번째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turn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에서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결과파일이 생성되지 않음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endParaRPr lang="en-US" altLang="ko-KR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번째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turn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까지는 수렴하는 듯 보였으나 이후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error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재 발생</a:t>
            </a:r>
            <a:endParaRPr lang="en-US" altLang="ko-KR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892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5D5F9872-0994-4F08-B16C-82A5AAB9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FS</a:t>
            </a:r>
            <a:endParaRPr lang="ko-KR" altLang="en-US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="" xmlns:a16="http://schemas.microsoft.com/office/drawing/2014/main" id="{A4E98878-F74D-4DEF-82F7-688F48034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960295"/>
              </p:ext>
            </p:extLst>
          </p:nvPr>
        </p:nvGraphicFramePr>
        <p:xfrm>
          <a:off x="827584" y="980728"/>
          <a:ext cx="7475294" cy="4747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5072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70F70E1-9C72-44BB-99C4-06B4FC0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GD</a:t>
            </a:r>
            <a:endParaRPr lang="ko-KR" altLang="en-US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755D8CF-B39D-4455-A271-2D7EA656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66" y="1815587"/>
            <a:ext cx="3349810" cy="4212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C2755BD-D450-4AC8-9A9C-AF0F407DBFB9}"/>
              </a:ext>
            </a:extLst>
          </p:cNvPr>
          <p:cNvSpPr txBox="1"/>
          <p:nvPr/>
        </p:nvSpPr>
        <p:spPr>
          <a:xfrm>
            <a:off x="500073" y="853115"/>
            <a:ext cx="4611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Design Coil height : 300.797528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Stroke :</a:t>
            </a:r>
            <a:r>
              <a:rPr lang="ko-KR" altLang="en-US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241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Setting Temperature : 300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=""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94932"/>
              </p:ext>
            </p:extLst>
          </p:nvPr>
        </p:nvGraphicFramePr>
        <p:xfrm>
          <a:off x="4940967" y="4038271"/>
          <a:ext cx="4203031" cy="1911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265387"/>
              </p:ext>
            </p:extLst>
          </p:nvPr>
        </p:nvGraphicFramePr>
        <p:xfrm>
          <a:off x="4940968" y="1505179"/>
          <a:ext cx="4203031" cy="191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CC0B34D-763D-42F1-B146-9C17B261D63E}"/>
              </a:ext>
            </a:extLst>
          </p:cNvPr>
          <p:cNvSpPr txBox="1"/>
          <p:nvPr/>
        </p:nvSpPr>
        <p:spPr>
          <a:xfrm>
            <a:off x="5009829" y="911792"/>
            <a:ext cx="3898232" cy="6143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Iteration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 진행 될수록 오류가 감소하다가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번째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turn 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부터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error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거의 발생하지 않음</a:t>
            </a:r>
            <a:endParaRPr lang="en-US" altLang="ko-KR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882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70F70E1-9C72-44BB-99C4-06B4FC0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GD</a:t>
            </a:r>
            <a:endParaRPr lang="ko-KR" altLang="en-US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차트 8">
            <a:extLst>
              <a:ext uri="{FF2B5EF4-FFF2-40B4-BE49-F238E27FC236}">
                <a16:creationId xmlns="" xmlns:a16="http://schemas.microsoft.com/office/drawing/2014/main" id="{673B1D0C-CF86-4803-85C7-7233E007E2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316856"/>
              </p:ext>
            </p:extLst>
          </p:nvPr>
        </p:nvGraphicFramePr>
        <p:xfrm>
          <a:off x="1115616" y="1196752"/>
          <a:ext cx="6715291" cy="4491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9987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767B751-5732-4BC4-9E1E-41B1A09F3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30" y="1892005"/>
            <a:ext cx="3305886" cy="42079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CCA2FE-2144-4640-B661-7A16ADC1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HB</a:t>
            </a:r>
            <a:endParaRPr lang="ko-KR" altLang="en-US" sz="2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차트 7">
            <a:extLst>
              <a:ext uri="{FF2B5EF4-FFF2-40B4-BE49-F238E27FC236}">
                <a16:creationId xmlns=""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234439"/>
              </p:ext>
            </p:extLst>
          </p:nvPr>
        </p:nvGraphicFramePr>
        <p:xfrm>
          <a:off x="4841273" y="4142149"/>
          <a:ext cx="4275390" cy="211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040312"/>
              </p:ext>
            </p:extLst>
          </p:nvPr>
        </p:nvGraphicFramePr>
        <p:xfrm>
          <a:off x="4841272" y="1653768"/>
          <a:ext cx="4275389" cy="2214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B17FF0B-4616-4536-9C83-EC6FACB6B885}"/>
              </a:ext>
            </a:extLst>
          </p:cNvPr>
          <p:cNvSpPr txBox="1"/>
          <p:nvPr/>
        </p:nvSpPr>
        <p:spPr>
          <a:xfrm>
            <a:off x="550571" y="850962"/>
            <a:ext cx="5182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Design Coil height : 292.7852759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Stroke :</a:t>
            </a:r>
            <a:r>
              <a:rPr lang="ko-KR" altLang="en-US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262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Setting Temperature : 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AFB9AF3-B606-4509-A230-D316CF99EDED}"/>
              </a:ext>
            </a:extLst>
          </p:cNvPr>
          <p:cNvSpPr txBox="1"/>
          <p:nvPr/>
        </p:nvSpPr>
        <p:spPr>
          <a:xfrm>
            <a:off x="5032849" y="907128"/>
            <a:ext cx="39651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번째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turn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에서 </a:t>
            </a:r>
            <a:r>
              <a:rPr lang="ko-KR" altLang="en-US" sz="1200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이탈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 있었으나 그래프로 볼 때 전체적으로 수렴하는 것으로 보아 문제는 없는 것으로 보임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54D47A3-702A-48A0-9F1A-367451B9FABD}"/>
              </a:ext>
            </a:extLst>
          </p:cNvPr>
          <p:cNvSpPr/>
          <p:nvPr/>
        </p:nvSpPr>
        <p:spPr>
          <a:xfrm>
            <a:off x="2798573" y="1932558"/>
            <a:ext cx="417094" cy="3678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51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CCA2FE-2144-4640-B661-7A16ADC1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HB</a:t>
            </a:r>
            <a:endParaRPr lang="ko-KR" altLang="en-US" sz="2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2" name="차트 11">
            <a:extLst>
              <a:ext uri="{FF2B5EF4-FFF2-40B4-BE49-F238E27FC236}">
                <a16:creationId xmlns="" xmlns:a16="http://schemas.microsoft.com/office/drawing/2014/main" id="{2A1D2CEE-2670-44F5-984A-1E6ED61315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027127"/>
              </p:ext>
            </p:extLst>
          </p:nvPr>
        </p:nvGraphicFramePr>
        <p:xfrm>
          <a:off x="922065" y="1124744"/>
          <a:ext cx="7428877" cy="4811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1427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70F70E1-9C72-44BB-99C4-06B4FC0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HG</a:t>
            </a:r>
            <a:endParaRPr lang="ko-KR" altLang="en-US" sz="20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1269D97-22EC-495D-BE2F-AF8C44F78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46251"/>
            <a:ext cx="3299077" cy="4149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EE452E0-3E89-472D-851A-6C5630ED619B}"/>
              </a:ext>
            </a:extLst>
          </p:cNvPr>
          <p:cNvSpPr txBox="1"/>
          <p:nvPr/>
        </p:nvSpPr>
        <p:spPr>
          <a:xfrm>
            <a:off x="524544" y="935189"/>
            <a:ext cx="612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Design Coil height : 313.2061857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Stroke :</a:t>
            </a:r>
            <a:r>
              <a:rPr lang="ko-KR" altLang="en-US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272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Setting Temperature : 300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=""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198022"/>
              </p:ext>
            </p:extLst>
          </p:nvPr>
        </p:nvGraphicFramePr>
        <p:xfrm>
          <a:off x="5214327" y="3919731"/>
          <a:ext cx="3635896" cy="1985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100740"/>
              </p:ext>
            </p:extLst>
          </p:nvPr>
        </p:nvGraphicFramePr>
        <p:xfrm>
          <a:off x="5196993" y="1708944"/>
          <a:ext cx="3635896" cy="198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EC77F8E-19CC-46E5-8C7A-B885A96BC8C9}"/>
              </a:ext>
            </a:extLst>
          </p:cNvPr>
          <p:cNvSpPr txBox="1"/>
          <p:nvPr/>
        </p:nvSpPr>
        <p:spPr>
          <a:xfrm>
            <a:off x="4884821" y="837066"/>
            <a:ext cx="397302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Iteration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 진행될수록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error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줄어드는 것으로 보이나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9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번째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turn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에서 </a:t>
            </a:r>
            <a:r>
              <a:rPr lang="en-US" altLang="ko-KR" sz="1200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Height error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크게 발생 </a:t>
            </a:r>
            <a:endParaRPr lang="en-US" altLang="ko-KR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840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70F70E1-9C72-44BB-99C4-06B4FC0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HG</a:t>
            </a:r>
            <a:endParaRPr lang="ko-KR" altLang="en-US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차트 7">
            <a:extLst>
              <a:ext uri="{FF2B5EF4-FFF2-40B4-BE49-F238E27FC236}">
                <a16:creationId xmlns="" xmlns:a16="http://schemas.microsoft.com/office/drawing/2014/main" id="{F3F640C5-DAD4-4A2E-B593-2573D8E866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808224"/>
              </p:ext>
            </p:extLst>
          </p:nvPr>
        </p:nvGraphicFramePr>
        <p:xfrm>
          <a:off x="417095" y="818147"/>
          <a:ext cx="8333873" cy="540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2539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70F70E1-9C72-44BB-99C4-06B4FC0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QF</a:t>
            </a:r>
            <a:endParaRPr lang="ko-KR" altLang="en-US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798BA0E-CD3F-415A-BFAF-275E41F0A410}"/>
              </a:ext>
            </a:extLst>
          </p:cNvPr>
          <p:cNvSpPr txBox="1"/>
          <p:nvPr/>
        </p:nvSpPr>
        <p:spPr>
          <a:xfrm>
            <a:off x="501724" y="835479"/>
            <a:ext cx="5474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Design Coil height : 272.2893441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Stroke :</a:t>
            </a:r>
            <a:r>
              <a:rPr lang="ko-KR" altLang="en-US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225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Setting Temperature : 300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=""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070530"/>
              </p:ext>
            </p:extLst>
          </p:nvPr>
        </p:nvGraphicFramePr>
        <p:xfrm>
          <a:off x="4647935" y="3939651"/>
          <a:ext cx="4041273" cy="2305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993D679-CBFC-4AA7-A56E-321A1D4C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81254"/>
            <a:ext cx="3454361" cy="4344374"/>
          </a:xfrm>
          <a:prstGeom prst="rect">
            <a:avLst/>
          </a:prstGeom>
        </p:spPr>
      </p:pic>
      <p:graphicFrame>
        <p:nvGraphicFramePr>
          <p:cNvPr id="7" name="차트 6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716184"/>
              </p:ext>
            </p:extLst>
          </p:nvPr>
        </p:nvGraphicFramePr>
        <p:xfrm>
          <a:off x="4621264" y="1563669"/>
          <a:ext cx="4041273" cy="2305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E563B8F-8F03-4C14-9561-00CBCCB1BF00}"/>
              </a:ext>
            </a:extLst>
          </p:cNvPr>
          <p:cNvSpPr txBox="1"/>
          <p:nvPr/>
        </p:nvSpPr>
        <p:spPr>
          <a:xfrm>
            <a:off x="4882316" y="949270"/>
            <a:ext cx="3866148" cy="6143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Iteration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 진행될수록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error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감소하다가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번째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turn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부터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error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거의 발생하지 않음</a:t>
            </a:r>
            <a:endParaRPr lang="en-US" altLang="ko-KR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13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Spring Modeling – Spring Data </a:t>
            </a:r>
            <a:r>
              <a:rPr lang="ko-KR" altLang="en-US" b="1" dirty="0" smtClean="0"/>
              <a:t>추출 방법</a:t>
            </a:r>
            <a:endParaRPr lang="ko-KR" altLang="en-US" b="1" dirty="0"/>
          </a:p>
        </p:txBody>
      </p:sp>
      <p:pic>
        <p:nvPicPr>
          <p:cNvPr id="11" name="Picture 2" descr="D:\DATA\RND\ENS\REVERSE\사진\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9897"/>
            <a:ext cx="1413843" cy="290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22437" y="4176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상측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22437" y="108930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하측</a:t>
            </a:r>
            <a:endParaRPr lang="ko-KR" altLang="en-US" sz="1200" dirty="0"/>
          </a:p>
        </p:txBody>
      </p:sp>
      <p:pic>
        <p:nvPicPr>
          <p:cNvPr id="14" name="Picture 3" descr="D:\DATA\RND\ENS\REVERSE\사진\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24" y="1266983"/>
            <a:ext cx="140097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9552" y="836713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1) </a:t>
            </a:r>
            <a:r>
              <a:rPr lang="ko-KR" altLang="en-US" sz="1200" dirty="0" smtClean="0">
                <a:latin typeface="+mn-ea"/>
              </a:rPr>
              <a:t>스프링 모델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1126" y="83671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2) </a:t>
            </a:r>
            <a:r>
              <a:rPr lang="ko-KR" altLang="en-US" sz="1200" dirty="0" smtClean="0">
                <a:latin typeface="+mn-ea"/>
              </a:rPr>
              <a:t>센터 라인 생성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466516" y="1152691"/>
            <a:ext cx="1296144" cy="581581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83768" y="3676080"/>
            <a:ext cx="1296144" cy="581581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23728" y="4538142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-. </a:t>
            </a:r>
            <a:r>
              <a:rPr lang="ko-KR" altLang="en-US" sz="1200" dirty="0" smtClean="0">
                <a:latin typeface="+mn-ea"/>
              </a:rPr>
              <a:t>상 하측 센터기준으로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스프링 축 생성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err="1" smtClean="0">
                <a:latin typeface="+mn-ea"/>
              </a:rPr>
              <a:t>상측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0.0 </a:t>
            </a:r>
            <a:r>
              <a:rPr lang="ko-KR" altLang="en-US" sz="1200" dirty="0" smtClean="0">
                <a:latin typeface="+mn-ea"/>
              </a:rPr>
              <a:t>권</a:t>
            </a:r>
            <a:r>
              <a:rPr lang="en-US" altLang="ko-KR" sz="1200" dirty="0" smtClean="0">
                <a:latin typeface="+mn-ea"/>
              </a:rPr>
              <a:t> ~ 0.625 </a:t>
            </a:r>
            <a:r>
              <a:rPr lang="ko-KR" altLang="en-US" sz="1200" dirty="0" smtClean="0">
                <a:latin typeface="+mn-ea"/>
              </a:rPr>
              <a:t>권 을 </a:t>
            </a:r>
            <a:r>
              <a:rPr lang="ko-KR" altLang="en-US" sz="1200" dirty="0" err="1" smtClean="0">
                <a:latin typeface="+mn-ea"/>
              </a:rPr>
              <a:t>삼등분하여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3PT-Arc </a:t>
            </a:r>
            <a:r>
              <a:rPr lang="ko-KR" altLang="en-US" sz="1200" dirty="0" smtClean="0">
                <a:latin typeface="+mn-ea"/>
              </a:rPr>
              <a:t>생성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하측 </a:t>
            </a:r>
            <a:r>
              <a:rPr lang="en-US" altLang="ko-KR" sz="1200" dirty="0">
                <a:latin typeface="+mn-ea"/>
              </a:rPr>
              <a:t>: 0.0 </a:t>
            </a:r>
            <a:r>
              <a:rPr lang="ko-KR" altLang="en-US" sz="1200" dirty="0">
                <a:latin typeface="+mn-ea"/>
              </a:rPr>
              <a:t>권</a:t>
            </a:r>
            <a:r>
              <a:rPr lang="en-US" altLang="ko-KR" sz="1200" dirty="0">
                <a:latin typeface="+mn-ea"/>
              </a:rPr>
              <a:t> ~ </a:t>
            </a:r>
            <a:r>
              <a:rPr lang="en-US" altLang="ko-KR" sz="1200" dirty="0" smtClean="0">
                <a:latin typeface="+mn-ea"/>
              </a:rPr>
              <a:t>0.5 </a:t>
            </a:r>
            <a:r>
              <a:rPr lang="ko-KR" altLang="en-US" sz="1200" dirty="0">
                <a:latin typeface="+mn-ea"/>
              </a:rPr>
              <a:t>권 을 </a:t>
            </a:r>
            <a:r>
              <a:rPr lang="ko-KR" altLang="en-US" sz="1200" dirty="0" err="1">
                <a:latin typeface="+mn-ea"/>
              </a:rPr>
              <a:t>삼등분하여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3PT-Arc </a:t>
            </a:r>
            <a:r>
              <a:rPr lang="ko-KR" altLang="en-US" sz="1200" dirty="0" smtClean="0">
                <a:latin typeface="+mn-ea"/>
              </a:rPr>
              <a:t>생성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센터를 구할 때 </a:t>
            </a:r>
            <a:r>
              <a:rPr lang="en-US" altLang="ko-KR" sz="1200" dirty="0" smtClean="0">
                <a:latin typeface="+mn-ea"/>
              </a:rPr>
              <a:t>Z </a:t>
            </a:r>
            <a:r>
              <a:rPr lang="ko-KR" altLang="en-US" sz="1200" dirty="0" smtClean="0">
                <a:latin typeface="+mn-ea"/>
              </a:rPr>
              <a:t>축 좌표는 무시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27984" y="836713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3) </a:t>
            </a:r>
            <a:r>
              <a:rPr lang="ko-KR" altLang="en-US" sz="1200" dirty="0" smtClean="0">
                <a:latin typeface="+mn-ea"/>
              </a:rPr>
              <a:t>축 정렬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23" name="Picture 6" descr="D:\DATA\RND\ENS\REVERSE\사진\3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358" y="1322675"/>
            <a:ext cx="140097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283968" y="4538142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-. </a:t>
            </a:r>
            <a:r>
              <a:rPr lang="ko-KR" altLang="en-US" sz="1200" dirty="0" err="1" smtClean="0">
                <a:latin typeface="+mn-ea"/>
              </a:rPr>
              <a:t>기준축</a:t>
            </a:r>
            <a:r>
              <a:rPr lang="en-US" altLang="ko-KR" sz="1200" dirty="0" smtClean="0">
                <a:latin typeface="+mn-ea"/>
              </a:rPr>
              <a:t>(0, 0, 0)</a:t>
            </a:r>
            <a:r>
              <a:rPr lang="ko-KR" altLang="en-US" sz="1200" dirty="0" smtClean="0">
                <a:latin typeface="+mn-ea"/>
              </a:rPr>
              <a:t>과 스프링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센터라인 축 일치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-. </a:t>
            </a:r>
            <a:r>
              <a:rPr lang="ko-KR" altLang="en-US" sz="1200" dirty="0" smtClean="0">
                <a:latin typeface="+mn-ea"/>
              </a:rPr>
              <a:t>스프링 </a:t>
            </a:r>
            <a:r>
              <a:rPr lang="ko-KR" altLang="en-US" sz="1200" dirty="0" err="1" smtClean="0">
                <a:latin typeface="+mn-ea"/>
              </a:rPr>
              <a:t>상측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끝단을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(x, 0, 0)</a:t>
            </a:r>
            <a:r>
              <a:rPr lang="ko-KR" altLang="en-US" sz="1200" dirty="0" smtClean="0">
                <a:latin typeface="+mn-ea"/>
              </a:rPr>
              <a:t>에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일치</a:t>
            </a:r>
            <a:r>
              <a:rPr lang="en-US" altLang="ko-KR" sz="1200" dirty="0" smtClean="0">
                <a:latin typeface="+mn-ea"/>
              </a:rPr>
              <a:t>(x-y     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plane &amp; z-x plane </a:t>
            </a:r>
            <a:r>
              <a:rPr lang="ko-KR" altLang="en-US" sz="1200" dirty="0" smtClean="0">
                <a:latin typeface="+mn-ea"/>
              </a:rPr>
              <a:t>일치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877042" y="3943618"/>
            <a:ext cx="487046" cy="357173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88224" y="836713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4</a:t>
            </a:r>
            <a:r>
              <a:rPr lang="en-US" altLang="ko-KR" sz="120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면 생성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27" name="Picture 7" descr="D:\DATA\RND\ENS\REVERSE\사진\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784" y="1125924"/>
            <a:ext cx="1657871" cy="280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948264" y="3753605"/>
            <a:ext cx="1330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Front view</a:t>
            </a:r>
            <a:endParaRPr lang="ko-KR" altLang="en-US" sz="1200" dirty="0"/>
          </a:p>
        </p:txBody>
      </p:sp>
      <p:pic>
        <p:nvPicPr>
          <p:cNvPr id="29" name="Picture 8" descr="D:\DATA\RND\ENS\REVERSE\사진\5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909247"/>
            <a:ext cx="2029217" cy="200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660232" y="5745908"/>
            <a:ext cx="219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-. </a:t>
            </a:r>
            <a:r>
              <a:rPr lang="ko-KR" altLang="en-US" sz="1200" dirty="0" smtClean="0">
                <a:latin typeface="+mn-ea"/>
              </a:rPr>
              <a:t>센터라인 기준으로 </a:t>
            </a:r>
            <a:r>
              <a:rPr lang="en-US" altLang="ko-KR" sz="1200" dirty="0" smtClean="0">
                <a:latin typeface="+mn-ea"/>
              </a:rPr>
              <a:t>45</a:t>
            </a:r>
            <a:r>
              <a:rPr lang="ko-KR" altLang="en-US" sz="1200" dirty="0" smtClean="0">
                <a:latin typeface="+mn-ea"/>
              </a:rPr>
              <a:t>도씩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4</a:t>
            </a:r>
            <a:r>
              <a:rPr lang="ko-KR" altLang="en-US" sz="1200" dirty="0" smtClean="0">
                <a:latin typeface="+mn-ea"/>
              </a:rPr>
              <a:t>개의 섹션 생성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03020" y="6515386"/>
            <a:ext cx="1330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Bottom view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7489824" y="4392494"/>
            <a:ext cx="366166" cy="245641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145896" y="3969629"/>
            <a:ext cx="53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상측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끝단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3" idx="1"/>
            <a:endCxn id="32" idx="7"/>
          </p:cNvCxnSpPr>
          <p:nvPr/>
        </p:nvCxnSpPr>
        <p:spPr>
          <a:xfrm flipH="1">
            <a:off x="7802366" y="4200462"/>
            <a:ext cx="343530" cy="22800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3528" y="454569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-. </a:t>
            </a:r>
            <a:r>
              <a:rPr lang="ko-KR" altLang="en-US" sz="1200" dirty="0" err="1" smtClean="0">
                <a:latin typeface="+mn-ea"/>
              </a:rPr>
              <a:t>상측을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바닥면으로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정렬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70F70E1-9C72-44BB-99C4-06B4FC0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QF</a:t>
            </a:r>
            <a:endParaRPr lang="ko-KR" altLang="en-US" sz="2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차트 8">
            <a:extLst>
              <a:ext uri="{FF2B5EF4-FFF2-40B4-BE49-F238E27FC236}">
                <a16:creationId xmlns="" xmlns:a16="http://schemas.microsoft.com/office/drawing/2014/main" id="{CE851B39-C8F4-41F4-AA64-61FDCDAE2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570152"/>
              </p:ext>
            </p:extLst>
          </p:nvPr>
        </p:nvGraphicFramePr>
        <p:xfrm>
          <a:off x="858415" y="1196752"/>
          <a:ext cx="7427168" cy="4755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8954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70F70E1-9C72-44BB-99C4-06B4FC0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TL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8F2A2A5-77D0-4F51-A56E-9A50ACC7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32" y="1646265"/>
            <a:ext cx="3632772" cy="4568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862D92F-10B8-4359-BAE4-F846A7FC8D34}"/>
              </a:ext>
            </a:extLst>
          </p:cNvPr>
          <p:cNvSpPr txBox="1"/>
          <p:nvPr/>
        </p:nvSpPr>
        <p:spPr>
          <a:xfrm>
            <a:off x="611560" y="897250"/>
            <a:ext cx="566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Design Coil height : 332.59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Stroke :</a:t>
            </a:r>
            <a:r>
              <a:rPr lang="ko-KR" altLang="en-US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225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Setting Temperature : 300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795C163-76F8-4A53-BBD0-10FB0685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60" y="3930641"/>
            <a:ext cx="3707904" cy="21216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CC2C3D0-142E-4030-9B4A-0EF4A1B63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560" y="1693388"/>
            <a:ext cx="3707904" cy="2119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47A8371-1A9A-40F8-9D96-3473A4CC3F49}"/>
              </a:ext>
            </a:extLst>
          </p:cNvPr>
          <p:cNvSpPr txBox="1"/>
          <p:nvPr/>
        </p:nvSpPr>
        <p:spPr>
          <a:xfrm>
            <a:off x="4874295" y="895239"/>
            <a:ext cx="3874169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Iteration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 진행될수록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error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감소하다가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번째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turn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부터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error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거의 발생하지 않음</a:t>
            </a:r>
            <a:endParaRPr lang="en-US" altLang="ko-KR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377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70F70E1-9C72-44BB-99C4-06B4FC0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TL</a:t>
            </a:r>
            <a:endParaRPr lang="ko-KR" altLang="en-US" sz="2000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="" xmlns:a16="http://schemas.microsoft.com/office/drawing/2014/main" id="{946AD3B2-D1A4-42EF-A241-500B56B356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613998"/>
              </p:ext>
            </p:extLst>
          </p:nvPr>
        </p:nvGraphicFramePr>
        <p:xfrm>
          <a:off x="611560" y="1196752"/>
          <a:ext cx="7435189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328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Spring Modeling – Spring Data </a:t>
            </a:r>
            <a:r>
              <a:rPr lang="ko-KR" altLang="en-US" b="1" dirty="0"/>
              <a:t>추출 방법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6453" y="427791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상측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066453" y="119086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하측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83082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5) </a:t>
            </a:r>
            <a:r>
              <a:rPr lang="ko-KR" altLang="en-US" sz="1200" dirty="0" smtClean="0">
                <a:latin typeface="+mn-ea"/>
              </a:rPr>
              <a:t>스프링 모델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830825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6) </a:t>
            </a:r>
            <a:r>
              <a:rPr lang="ko-KR" altLang="en-US" sz="1200" dirty="0" err="1" smtClean="0">
                <a:latin typeface="+mn-ea"/>
              </a:rPr>
              <a:t>좌표값</a:t>
            </a:r>
            <a:r>
              <a:rPr lang="ko-KR" altLang="en-US" sz="1200" dirty="0" smtClean="0">
                <a:latin typeface="+mn-ea"/>
              </a:rPr>
              <a:t> 추출 및 데이터 정리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8" name="Picture 2" descr="D:\DATA\RND\ENS\REVERSE\사진\6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29366"/>
            <a:ext cx="1801663" cy="302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560" y="461763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-. </a:t>
            </a:r>
            <a:r>
              <a:rPr lang="ko-KR" altLang="en-US" sz="1200" dirty="0" err="1" smtClean="0">
                <a:latin typeface="+mn-ea"/>
              </a:rPr>
              <a:t>스플라인과</a:t>
            </a:r>
            <a:r>
              <a:rPr lang="ko-KR" altLang="en-US" sz="1200" dirty="0" smtClean="0">
                <a:latin typeface="+mn-ea"/>
              </a:rPr>
              <a:t> 면의 교차점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생성</a:t>
            </a:r>
            <a:r>
              <a:rPr lang="en-US" altLang="ko-KR" sz="1200" dirty="0" smtClean="0">
                <a:latin typeface="+mn-ea"/>
              </a:rPr>
              <a:t>(Intersection)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84292"/>
              </p:ext>
            </p:extLst>
          </p:nvPr>
        </p:nvGraphicFramePr>
        <p:xfrm>
          <a:off x="2979198" y="1136110"/>
          <a:ext cx="2160240" cy="4392486"/>
        </p:xfrm>
        <a:graphic>
          <a:graphicData uri="http://schemas.openxmlformats.org/drawingml/2006/table">
            <a:tbl>
              <a:tblPr/>
              <a:tblGrid>
                <a:gridCol w="432048"/>
                <a:gridCol w="432048"/>
                <a:gridCol w="432048"/>
                <a:gridCol w="432048"/>
                <a:gridCol w="432048"/>
              </a:tblGrid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TURN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54.40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54.40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38.68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38.68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54.70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54.44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9.47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54.44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-38.33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38.33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11.40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54.21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-54.69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11.24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54.69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-39.32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-39.32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9.76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55.61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-57.10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13.20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57.10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0.750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42.21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-42.21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23.65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59.70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65.84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35.51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65.84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51.97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51.97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46.11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73.49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1.125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81.83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55.93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81.83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-63.56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63.56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68.17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89.89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1.375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-91.80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82.86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91.80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-60.66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-60.66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97.93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85.79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1.625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-76.06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112.02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76.06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1.750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48.63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-48.63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123.86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68.77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1.875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67.11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134.02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67.11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2.000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51.04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51.04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144.07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72.18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2.125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82.38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154.84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82.38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2.250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-64.77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64.77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167.66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91.60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2.375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-93.64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181.84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93.64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2.500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-61.19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-61.19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195.62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86.53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2.625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-75.67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207.48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75.67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2.750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48.03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-48.03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218.02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67.93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2.875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66.54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228.22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66.54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3.000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50.81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50.81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239.66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71.85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3.125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81.19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253.40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81.19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-63.19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63.19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269.84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89.37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-90.96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284.31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90.96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-60.64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-60.64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294.04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85.76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-78.12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300.40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78.12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50.16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-50.16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307.27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70.94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65.30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317.68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65.30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44.03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44.03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332.58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62.27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60.22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349.63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60.22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-40.50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40.50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361.64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57.28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-55.96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365.39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55.96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-39.70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-39.70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362.68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56.15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4.625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-56.69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356.70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56.69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40.05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-40.05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353.18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56.64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4.875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54.77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-12.24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352.98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56.12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12349" y="1107824"/>
                <a:ext cx="2664296" cy="869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+mn-ea"/>
                  </a:rPr>
                  <a:t>-. x, y, z </a:t>
                </a:r>
                <a:r>
                  <a:rPr lang="ko-KR" altLang="en-US" sz="1200" dirty="0" smtClean="0">
                    <a:latin typeface="+mn-ea"/>
                  </a:rPr>
                  <a:t>데이터 추출하여 정리</a:t>
                </a:r>
                <a:endParaRPr lang="en-US" altLang="ko-KR" sz="1200" dirty="0" smtClean="0">
                  <a:latin typeface="+mn-ea"/>
                </a:endParaRPr>
              </a:p>
              <a:p>
                <a:r>
                  <a:rPr lang="en-US" altLang="ko-KR" sz="1200" dirty="0" smtClean="0">
                    <a:latin typeface="+mn-ea"/>
                  </a:rPr>
                  <a:t>-.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ko-KR" altLang="en-US" sz="1200" dirty="0" smtClean="0">
                    <a:latin typeface="+mn-ea"/>
                  </a:rPr>
                  <a:t> 식으로 </a:t>
                </a:r>
                <a:r>
                  <a:rPr lang="en-US" altLang="ko-KR" sz="1200" dirty="0" smtClean="0">
                    <a:latin typeface="+mn-ea"/>
                  </a:rPr>
                  <a:t>R(</a:t>
                </a:r>
                <a:r>
                  <a:rPr lang="ko-KR" altLang="en-US" sz="1200" dirty="0" smtClean="0">
                    <a:latin typeface="+mn-ea"/>
                  </a:rPr>
                  <a:t>반경</a:t>
                </a:r>
                <a:r>
                  <a:rPr lang="en-US" altLang="ko-KR" sz="1200" dirty="0" smtClean="0">
                    <a:latin typeface="+mn-ea"/>
                  </a:rPr>
                  <a:t>)</a:t>
                </a:r>
                <a:r>
                  <a:rPr lang="ko-KR" altLang="en-US" sz="1200" dirty="0" smtClean="0">
                    <a:latin typeface="+mn-ea"/>
                  </a:rPr>
                  <a:t>값 계산</a:t>
                </a:r>
                <a:endParaRPr lang="en-US" altLang="ko-KR" sz="1200" dirty="0" smtClean="0">
                  <a:latin typeface="+mn-ea"/>
                </a:endParaRPr>
              </a:p>
              <a:p>
                <a:r>
                  <a:rPr lang="en-US" altLang="ko-KR" sz="1200" dirty="0" smtClean="0">
                    <a:latin typeface="+mn-ea"/>
                  </a:rPr>
                  <a:t>-. </a:t>
                </a:r>
                <a:r>
                  <a:rPr lang="ko-KR" altLang="en-US" sz="1200" dirty="0" smtClean="0">
                    <a:latin typeface="+mn-ea"/>
                  </a:rPr>
                  <a:t>권수의 경우 섹션을 </a:t>
                </a:r>
                <a:r>
                  <a:rPr lang="en-US" altLang="ko-KR" sz="1200" dirty="0" smtClean="0">
                    <a:latin typeface="+mn-ea"/>
                  </a:rPr>
                  <a:t>45</a:t>
                </a:r>
                <a:r>
                  <a:rPr lang="ko-KR" altLang="en-US" sz="1200" dirty="0" smtClean="0">
                    <a:latin typeface="+mn-ea"/>
                  </a:rPr>
                  <a:t>도로 생성</a:t>
                </a:r>
                <a:endParaRPr lang="en-US" altLang="ko-KR" sz="1200" dirty="0" smtClean="0">
                  <a:latin typeface="+mn-ea"/>
                </a:endParaRPr>
              </a:p>
              <a:p>
                <a:r>
                  <a:rPr lang="en-US" altLang="ko-KR" sz="1200" dirty="0">
                    <a:latin typeface="+mn-ea"/>
                  </a:rPr>
                  <a:t> </a:t>
                </a:r>
                <a:r>
                  <a:rPr lang="en-US" altLang="ko-KR" sz="1200" dirty="0" smtClean="0">
                    <a:latin typeface="+mn-ea"/>
                  </a:rPr>
                  <a:t> </a:t>
                </a:r>
                <a:r>
                  <a:rPr lang="ko-KR" altLang="en-US" sz="1200" dirty="0" smtClean="0">
                    <a:latin typeface="+mn-ea"/>
                  </a:rPr>
                  <a:t>하였으므로 </a:t>
                </a:r>
                <a:r>
                  <a:rPr lang="en-US" altLang="ko-KR" sz="1200" dirty="0" smtClean="0">
                    <a:latin typeface="+mn-ea"/>
                  </a:rPr>
                  <a:t>0.125</a:t>
                </a:r>
                <a:r>
                  <a:rPr lang="ko-KR" altLang="en-US" sz="1200" dirty="0" smtClean="0">
                    <a:latin typeface="+mn-ea"/>
                  </a:rPr>
                  <a:t>권 단위로 생성됨</a:t>
                </a:r>
                <a:r>
                  <a:rPr lang="en-US" altLang="ko-KR" sz="1200" dirty="0" smtClean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349" y="1107824"/>
                <a:ext cx="2664296" cy="869982"/>
              </a:xfrm>
              <a:prstGeom prst="rect">
                <a:avLst/>
              </a:prstGeom>
              <a:blipFill rotWithShape="0">
                <a:blip r:embed="rId3"/>
                <a:stretch>
                  <a:fillRect r="-1142" b="-5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6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Spring Modeling – </a:t>
            </a:r>
            <a:r>
              <a:rPr lang="en-US" altLang="ko-KR" b="1" dirty="0" smtClean="0"/>
              <a:t>seat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model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8559" y="105273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1) </a:t>
            </a:r>
            <a:r>
              <a:rPr lang="ko-KR" altLang="en-US" sz="1200" dirty="0" smtClean="0">
                <a:latin typeface="+mn-ea"/>
              </a:rPr>
              <a:t>시트 모델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8879" y="105273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2) </a:t>
            </a:r>
            <a:r>
              <a:rPr lang="ko-KR" altLang="en-US" sz="1200" dirty="0" smtClean="0">
                <a:latin typeface="+mn-ea"/>
              </a:rPr>
              <a:t>시트 도면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5263" y="105273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3) ASSY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5" name="Picture 2" descr="D:\DATA\RND\ENS\REVERSE\사진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1556792"/>
            <a:ext cx="2736303" cy="201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DATA\RND\ENS\REVERSE\사진\8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47" y="1747387"/>
            <a:ext cx="3312368" cy="182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4052935" y="2420888"/>
            <a:ext cx="158417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6805" y="249289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</a:t>
            </a:r>
            <a:r>
              <a:rPr lang="ko-KR" altLang="en-US" sz="1100" dirty="0" err="1" smtClean="0">
                <a:latin typeface="+mn-ea"/>
              </a:rPr>
              <a:t>좌권부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err="1" smtClean="0">
                <a:latin typeface="+mn-ea"/>
              </a:rPr>
              <a:t>내경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-1mm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19" name="Picture 3" descr="D:\DATA\RND\ENS\REVERSE\사진\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45" y="1412776"/>
            <a:ext cx="1686534" cy="33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482655" y="449982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하측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482655" y="141277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상</a:t>
            </a:r>
            <a:r>
              <a:rPr lang="ko-KR" altLang="en-US" sz="1200" dirty="0" err="1" smtClean="0"/>
              <a:t>측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098100" y="4869160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-. </a:t>
            </a:r>
            <a:r>
              <a:rPr lang="ko-KR" altLang="en-US" sz="1200" dirty="0" err="1" smtClean="0">
                <a:latin typeface="+mn-ea"/>
              </a:rPr>
              <a:t>조립시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스프링상측</a:t>
            </a:r>
            <a:r>
              <a:rPr lang="ko-KR" altLang="en-US" sz="1200" dirty="0" smtClean="0">
                <a:latin typeface="+mn-ea"/>
              </a:rPr>
              <a:t> 윗면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15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Spring Modeling – </a:t>
            </a:r>
            <a:r>
              <a:rPr lang="en-US" altLang="ko-KR" b="1" dirty="0" smtClean="0"/>
              <a:t>Coil Data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1st set : </a:t>
            </a:r>
            <a:r>
              <a:rPr lang="ko-KR" altLang="en-US" sz="1400" dirty="0" err="1" smtClean="0"/>
              <a:t>성형품</a:t>
            </a:r>
            <a:r>
              <a:rPr lang="en-US" altLang="ko-KR" sz="1400" dirty="0" smtClean="0"/>
              <a:t>,  2nd set : </a:t>
            </a:r>
            <a:r>
              <a:rPr lang="ko-KR" altLang="en-US" sz="1400" dirty="0" err="1" smtClean="0"/>
              <a:t>핫세팅</a:t>
            </a:r>
            <a:r>
              <a:rPr lang="ko-KR" altLang="en-US" sz="1400" dirty="0" smtClean="0"/>
              <a:t> 후 형상</a:t>
            </a:r>
            <a:r>
              <a:rPr lang="en-US" altLang="ko-KR" sz="1400" dirty="0" smtClean="0"/>
              <a:t>, 3rd set : </a:t>
            </a:r>
            <a:r>
              <a:rPr lang="ko-KR" altLang="en-US" sz="1400" dirty="0" smtClean="0"/>
              <a:t>설계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형상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65" y="1168048"/>
            <a:ext cx="8352928" cy="2627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481" y="3889342"/>
            <a:ext cx="82619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Stroke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의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정의도 필요함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일반적으로 현장에서 사용하는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이용하도록 한다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즉 프로그램에서는 사용자가 입력 하도록 한다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가급적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Default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값을 선정해서 프로그램에서 활용하도록 한다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sz="14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설계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세팅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성형의 세가지 데이터를 모두 저장해 놓는데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모두 저장되기는 어려울 듯 함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이유는 </a:t>
            </a:r>
            <a:endParaRPr lang="en-US" altLang="ko-KR" sz="14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1) Setting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작업 후의 형상은 사전에 알 수 가 없으며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세팅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해석 혹은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세팅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성형 공정 결과가 있어야 함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2)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성형 형상은 프로그램의 최종 산출물이므로 초기에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Conditioner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이용해서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설계 형상으로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/>
            </a:r>
            <a:b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부터 프로그램이 생성하고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세팅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해석을 수행한 후에 최종 결과물로 출력해야 함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5411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4544" y="138340"/>
            <a:ext cx="8799984" cy="554356"/>
          </a:xfrm>
        </p:spPr>
        <p:txBody>
          <a:bodyPr/>
          <a:lstStyle/>
          <a:p>
            <a:r>
              <a:rPr lang="en-US" altLang="ko-KR" b="1" dirty="0"/>
              <a:t>1. Spring Modeling </a:t>
            </a:r>
            <a:r>
              <a:rPr lang="en-US" altLang="ko-KR" b="1" dirty="0" smtClean="0"/>
              <a:t>– Compare Input &amp; Output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Coil Data(</a:t>
            </a:r>
            <a:r>
              <a:rPr lang="ko-KR" altLang="en-US" sz="1400" dirty="0" err="1" smtClean="0"/>
              <a:t>성형품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Setting </a:t>
            </a:r>
            <a:r>
              <a:rPr lang="ko-KR" altLang="en-US" sz="1400" dirty="0" smtClean="0"/>
              <a:t>해석용 모델 </a:t>
            </a:r>
            <a:r>
              <a:rPr lang="en-US" altLang="ko-KR" sz="1400" dirty="0" smtClean="0"/>
              <a:t>Data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R, theta, Z </a:t>
            </a:r>
            <a:r>
              <a:rPr lang="ko-KR" altLang="en-US" sz="1400" dirty="0" smtClean="0"/>
              <a:t>를 비교함</a:t>
            </a:r>
            <a:r>
              <a:rPr lang="en-US" altLang="ko-KR" sz="1400" dirty="0" smtClean="0"/>
              <a:t>. </a:t>
            </a:r>
            <a:r>
              <a:rPr lang="en-US" altLang="ko-KR" sz="1400" dirty="0" smtClean="0">
                <a:sym typeface="Wingdings" panose="05000000000000000000" pitchFamily="2" charset="2"/>
              </a:rPr>
              <a:t> Program </a:t>
            </a:r>
            <a:r>
              <a:rPr lang="ko-KR" altLang="en-US" sz="1400" dirty="0" smtClean="0">
                <a:sym typeface="Wingdings" panose="05000000000000000000" pitchFamily="2" charset="2"/>
              </a:rPr>
              <a:t>으로 생성된 향상이 </a:t>
            </a:r>
            <a:r>
              <a:rPr lang="en-US" altLang="ko-KR" sz="1400" dirty="0" smtClean="0">
                <a:sym typeface="Wingdings" panose="05000000000000000000" pitchFamily="2" charset="2"/>
              </a:rPr>
              <a:t>Input </a:t>
            </a:r>
            <a:r>
              <a:rPr lang="ko-KR" altLang="en-US" sz="1400" dirty="0" smtClean="0">
                <a:sym typeface="Wingdings" panose="05000000000000000000" pitchFamily="2" charset="2"/>
              </a:rPr>
              <a:t>과 잘 일치함을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확임함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05" y="1700808"/>
            <a:ext cx="1887216" cy="19364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407" y="1700808"/>
            <a:ext cx="1703971" cy="19201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91324" y="135239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Output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45" y="136098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Input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649258" y="2132856"/>
            <a:ext cx="1008112" cy="774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953471"/>
            <a:ext cx="3498279" cy="203758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290" y="3938296"/>
            <a:ext cx="3474728" cy="2020191"/>
          </a:xfrm>
          <a:prstGeom prst="rect">
            <a:avLst/>
          </a:prstGeom>
        </p:spPr>
      </p:pic>
      <p:sp>
        <p:nvSpPr>
          <p:cNvPr id="18" name="텍스트 개체 틀 3"/>
          <p:cNvSpPr txBox="1">
            <a:spLocks/>
          </p:cNvSpPr>
          <p:nvPr/>
        </p:nvSpPr>
        <p:spPr>
          <a:xfrm>
            <a:off x="6590115" y="2118640"/>
            <a:ext cx="1160512" cy="110732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Marc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Model </a:t>
            </a:r>
            <a:r>
              <a:rPr lang="ko-KR" altLang="en-US" sz="1400" dirty="0" smtClean="0"/>
              <a:t>과</a:t>
            </a:r>
            <a:r>
              <a:rPr lang="en-US" altLang="ko-KR" sz="1400" dirty="0" smtClean="0"/>
              <a:t> CAD </a:t>
            </a:r>
            <a:r>
              <a:rPr lang="ko-KR" altLang="en-US" sz="1400" dirty="0" smtClean="0"/>
              <a:t>모델을 비교한 그림 삽입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47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Spring Modeling </a:t>
            </a:r>
            <a:r>
              <a:rPr lang="en-US" altLang="ko-KR" b="1" dirty="0" smtClean="0"/>
              <a:t>– Iterative method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Iterative Method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정합성을 확인하기 위해서 </a:t>
            </a:r>
            <a:r>
              <a:rPr lang="en-US" altLang="ko-KR" sz="1400" dirty="0" smtClean="0"/>
              <a:t>TL </a:t>
            </a:r>
            <a:r>
              <a:rPr lang="ko-KR" altLang="en-US" sz="1400" dirty="0" smtClean="0"/>
              <a:t>모델을 이용해서 반복 계산을 수행한 결과 </a:t>
            </a:r>
            <a:r>
              <a:rPr lang="en-US" altLang="ko-KR" sz="1400" dirty="0" smtClean="0"/>
              <a:t>iteration </a:t>
            </a:r>
            <a:r>
              <a:rPr lang="ko-KR" altLang="en-US" sz="1400" dirty="0" smtClean="0"/>
              <a:t>이 반복될수록 자유고의 에러가 줄어드는 것을 확인 할 수 있음</a:t>
            </a:r>
            <a:r>
              <a:rPr lang="en-US" altLang="ko-KR" sz="1400" dirty="0" smtClean="0"/>
              <a:t>. Conditioner</a:t>
            </a:r>
            <a:r>
              <a:rPr lang="ko-KR" altLang="en-US" sz="1400" dirty="0" smtClean="0"/>
              <a:t> 는 </a:t>
            </a:r>
            <a:r>
              <a:rPr lang="en-US" altLang="ko-KR" sz="1400" dirty="0" smtClean="0"/>
              <a:t>R, Disp. Z </a:t>
            </a:r>
            <a:r>
              <a:rPr lang="ko-KR" altLang="en-US" sz="1400" dirty="0" smtClean="0"/>
              <a:t>적용했음</a:t>
            </a:r>
            <a:r>
              <a:rPr lang="en-US" altLang="ko-KR" sz="1400" dirty="0" smtClean="0"/>
              <a:t>.</a:t>
            </a:r>
          </a:p>
          <a:p>
            <a:pPr marL="342900" indent="-342900">
              <a:buClrTx/>
              <a:buFont typeface="Symbol" pitchFamily="18" charset="2"/>
              <a:buAutoNum type="arabicPeriod"/>
            </a:pPr>
            <a:endParaRPr lang="en-US" altLang="ko-KR" sz="1400" dirty="0" smtClean="0"/>
          </a:p>
          <a:p>
            <a:pPr marL="342900" indent="-342900">
              <a:buClrTx/>
              <a:buFont typeface="Symbol" pitchFamily="18" charset="2"/>
              <a:buAutoNum type="arabicPeriod"/>
            </a:pPr>
            <a:endParaRPr lang="en-US" altLang="ko-KR" sz="1400" dirty="0"/>
          </a:p>
          <a:p>
            <a:pPr marL="342900" indent="-342900">
              <a:buClrTx/>
              <a:buAutoNum type="arabicPeriod"/>
            </a:pPr>
            <a:endParaRPr lang="en-US" altLang="ko-KR" sz="1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2" y="2132856"/>
            <a:ext cx="3779848" cy="28044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922" y="2132856"/>
            <a:ext cx="4560203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Spring Modeling </a:t>
            </a:r>
            <a:r>
              <a:rPr lang="en-US" altLang="ko-KR" b="1" dirty="0" smtClean="0"/>
              <a:t>– Iterative method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Iterative Method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정합성을 확인하기 위해서 </a:t>
            </a:r>
            <a:r>
              <a:rPr lang="en-US" altLang="ko-KR" sz="1400" dirty="0" smtClean="0"/>
              <a:t>TL </a:t>
            </a:r>
            <a:r>
              <a:rPr lang="ko-KR" altLang="en-US" sz="1400" dirty="0" smtClean="0"/>
              <a:t>모델을 이용해서 반복 계산을 수행한 결과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iteration </a:t>
            </a:r>
            <a:r>
              <a:rPr lang="ko-KR" altLang="en-US" sz="1400" dirty="0" smtClean="0"/>
              <a:t>이 반복될수록 </a:t>
            </a:r>
            <a:r>
              <a:rPr lang="en-US" altLang="ko-KR" sz="1400" dirty="0" smtClean="0"/>
              <a:t>deign 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근접한 결과를 얻을 수 있음</a:t>
            </a:r>
            <a:r>
              <a:rPr lang="en-US" altLang="ko-KR" sz="1400" dirty="0" smtClean="0"/>
              <a:t>.</a:t>
            </a:r>
          </a:p>
          <a:p>
            <a:pPr marL="342900" indent="-342900">
              <a:buClrTx/>
              <a:buFont typeface="Symbol" pitchFamily="18" charset="2"/>
              <a:buAutoNum type="arabicPeriod"/>
            </a:pPr>
            <a:endParaRPr lang="en-US" altLang="ko-KR" sz="1400" dirty="0"/>
          </a:p>
          <a:p>
            <a:pPr marL="342900" indent="-342900">
              <a:buClrTx/>
              <a:buAutoNum type="arabicPeriod"/>
            </a:pPr>
            <a:endParaRPr lang="en-US" altLang="ko-KR" sz="1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0" y="1983013"/>
            <a:ext cx="4482099" cy="27660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602" y="1988840"/>
            <a:ext cx="4488099" cy="276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1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29979</TotalTime>
  <Words>1725</Words>
  <Application>Microsoft Office PowerPoint</Application>
  <PresentationFormat>화면 슬라이드 쇼(4:3)</PresentationFormat>
  <Paragraphs>533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Arial Unicode MS</vt:lpstr>
      <vt:lpstr>HY그래픽M</vt:lpstr>
      <vt:lpstr>맑은 고딕</vt:lpstr>
      <vt:lpstr>Cambria Math</vt:lpstr>
      <vt:lpstr>Candara</vt:lpstr>
      <vt:lpstr>Symbol</vt:lpstr>
      <vt:lpstr>Wingdings</vt:lpstr>
      <vt:lpstr>Waveform</vt:lpstr>
      <vt:lpstr>Progress Report</vt:lpstr>
      <vt:lpstr>Contents</vt:lpstr>
      <vt:lpstr>1. Spring Modeling – Spring Data 추출 방법</vt:lpstr>
      <vt:lpstr>1. Spring Modeling – Spring Data 추출 방법</vt:lpstr>
      <vt:lpstr>1. Spring Modeling – seat model</vt:lpstr>
      <vt:lpstr>1. Spring Modeling – Coil Data</vt:lpstr>
      <vt:lpstr>1. Spring Modeling – Compare Input &amp; Output</vt:lpstr>
      <vt:lpstr>1. Spring Modeling – Iterative method </vt:lpstr>
      <vt:lpstr>1. Spring Modeling – Iterative method </vt:lpstr>
      <vt:lpstr>1. Spring Modeling 비교 – 성형품 형상</vt:lpstr>
      <vt:lpstr>1. Spring Modeling 비교 – Setting 후 형상 </vt:lpstr>
      <vt:lpstr>2. Program Design</vt:lpstr>
      <vt:lpstr>2.1 Process Map</vt:lpstr>
      <vt:lpstr>2.2 Process 시나리오</vt:lpstr>
      <vt:lpstr>2.2 Process 시나리오</vt:lpstr>
      <vt:lpstr>2.3 UI Design</vt:lpstr>
      <vt:lpstr>2.4 Functions </vt:lpstr>
      <vt:lpstr>2.5 Scripts &amp; Components</vt:lpstr>
      <vt:lpstr>3. Program Test</vt:lpstr>
      <vt:lpstr>3.1 Program Test</vt:lpstr>
      <vt:lpstr>Iterative Coil Setting Simulation Check : FS</vt:lpstr>
      <vt:lpstr>Iterative Coil Setting Simulation Check : FS</vt:lpstr>
      <vt:lpstr>Iterative Coil Setting Simulation Check : GD</vt:lpstr>
      <vt:lpstr>Iterative Coil Setting Simulation Check : GD</vt:lpstr>
      <vt:lpstr>Iterative Coil Setting Simulation Check : HB</vt:lpstr>
      <vt:lpstr>Iterative Coil Setting Simulation Check : HB</vt:lpstr>
      <vt:lpstr>Iterative Coil Setting Simulation Check : HG</vt:lpstr>
      <vt:lpstr>Iterative Coil Setting Simulation Check : HG</vt:lpstr>
      <vt:lpstr>Iterative Coil Setting Simulation Check : QF</vt:lpstr>
      <vt:lpstr>Iterative Coil Setting Simulation Check : QF</vt:lpstr>
      <vt:lpstr>Iterative Coil Setting Simulation Check : TL</vt:lpstr>
      <vt:lpstr>Iterative Coil Setting Simulation Check : TL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 Technology 년말 보고 및 신년 계획</dc:title>
  <dc:creator>ENS00</dc:creator>
  <cp:lastModifiedBy>SHKim</cp:lastModifiedBy>
  <cp:revision>501</cp:revision>
  <cp:lastPrinted>2017-05-24T05:46:33Z</cp:lastPrinted>
  <dcterms:created xsi:type="dcterms:W3CDTF">2012-12-15T05:01:37Z</dcterms:created>
  <dcterms:modified xsi:type="dcterms:W3CDTF">2017-07-21T07:41:20Z</dcterms:modified>
</cp:coreProperties>
</file>