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8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54FF8-A5CA-82F1-2D58-534426CF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2E4FC-36E9-7383-D0C4-43077A42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6DED8-719C-56DD-281D-C6A9A6A4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9FFC5-F425-6207-24FF-4A03480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B73D0-71C2-2025-E974-776069D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2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B4106-B221-51DC-C044-30BD8FBC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B21AB-5065-6B08-5B4D-E9BE474F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62871-6C7F-F3D7-BAD4-70B37B5B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0A3E-F2A2-FE51-64D8-B7976134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898A-738E-8C9B-84E9-9051B9F2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1CCFA-6AF7-9A04-262E-336B30260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46590-0517-753E-84E8-6A4DC730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92B34-8667-4BC8-E1F3-3E4A292B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1F5F4-E650-0A4E-5EE5-8A44C7A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30E8D-0AC4-2C06-FCAB-E2D0245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538B-16BE-B626-9B25-D086A6D7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ECECC-2F5A-2549-3E11-4FE38A56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3553E-F70C-B7B4-0D08-AB8ED15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4E3A8-7340-5C10-8790-1B0BC364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7899A-B7C4-D5D2-456B-E5C73CC3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D1F4-6BF7-8E1B-B1F0-1FD42DFC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22737-A038-1C1A-DF3A-D86D7771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BE825-538A-B2ED-57F4-F13B8A2B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3D463-D1D1-94E8-A7CF-998790B9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C48F4-5C4B-87A4-EF0F-EB065B0F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6027-369A-ACAF-3BD6-1890F01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406CF-F3BB-753D-6844-A06D9807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F3F17-7932-4802-91DE-6BDAC323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560C-379B-1BA8-53F1-79FF8A7A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DFCA2-C1A2-C91D-202F-C1A120F3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08BC0-E23A-40CC-037D-FA75A59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B222-F752-2FA7-E891-BBE1E5A3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A3844-6B39-8DA8-E936-CCCAECD6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4A1FF-BB05-E12F-C37C-2783E34C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E05EC6-BC22-F70F-36FC-98D80AA1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11C797-F8AC-94D7-F587-246798A8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E358D4-56A0-7C86-5D4F-81365BA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2E7CFF-6003-A28F-91A2-FCFF2F5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D55C72-87B5-6B11-084A-EC1B9FFE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45382-F148-4A5D-F134-83A6411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79780-6441-ED7E-2117-07E1677C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06650-46AA-5395-18C2-C0EF7695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430AE-FDFC-0477-9C06-DCE45170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951E2C-1078-4906-9A0B-76977CC8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F07AD-E7D5-0109-914F-A9B663D5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44E20-935E-19FD-58E9-2EBBCE1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2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449BE-2523-EABB-9852-90BE80B9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D6A5D-BA71-2697-FDDA-76E549CE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14AFF-F7D7-5C79-0844-E67B8304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AEF0E-AD3B-9136-C99A-EEA9CDFF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45F7F-087C-A3CD-525A-8EB9C8A0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84436-F3CA-631B-8B67-9A5118BD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90982-6DC6-3A00-B769-6AC1CCCD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9BCE54-FBA2-8E8B-D5C8-1120F60C1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517F0-1F60-911A-1AFE-28D1B871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DB399-99E7-B621-3E18-0BEE283F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F7CBB-9A57-4B9A-F3A3-16668BFD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9B210-F59B-C525-BF0F-43EF3BD9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2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8123B-5424-232A-EE9B-D317B04F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9652A-645C-69B1-C6D4-2D2A4C8E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A011F-0E24-2E7D-48EC-C8D02C273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52FD-680F-403B-ADBD-791FBAA4039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564E8-64C1-D5D0-FADA-25AA0670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62B4E-7317-5FD8-FE27-05328AB0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F826-D989-470E-B791-88B3324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BB0E3-D7A4-7FB1-FEDC-BEEAAB090175}"/>
              </a:ext>
            </a:extLst>
          </p:cNvPr>
          <p:cNvSpPr txBox="1"/>
          <p:nvPr/>
        </p:nvSpPr>
        <p:spPr>
          <a:xfrm>
            <a:off x="530818" y="6703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문서 편집기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93B4D-D614-495B-864C-2638EC1366A4}"/>
              </a:ext>
            </a:extLst>
          </p:cNvPr>
          <p:cNvSpPr txBox="1"/>
          <p:nvPr/>
        </p:nvSpPr>
        <p:spPr>
          <a:xfrm>
            <a:off x="530818" y="1197243"/>
            <a:ext cx="57454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임의의 문자열을 출력하고 수정 가능해야 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편집 시 명령문 조건에 맞아야 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조건의 값은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값보다 크면 안됨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조건은 반드시 숫자만 들어가야 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조건은 괄호 안에 존재하여야 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조건의 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개여야 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실행 시 사용 방법에 대한 안내문이 있어야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프로그램은 에러나 강제종료가 되어서는 안됨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시 직전 단계로 돌아가야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 이상 취소 할 수 없을 때 경고문이 있어야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 시 취소 직전 단계로 돌아가야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 이상 재실행 할 수 없을 때 경고문이 있어야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후 편집을 한 후 재실행이 되어서는 안됨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조건에 만족하지 않는 명령문이 입력될 때 안내문이 있어야 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C64759F-DED2-8788-EB2E-6BD50C57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/>
          <a:stretch/>
        </p:blipFill>
        <p:spPr>
          <a:xfrm>
            <a:off x="6209301" y="631371"/>
            <a:ext cx="5789992" cy="547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A04284-9F2E-3560-0A09-CECF9C0D80C2}"/>
              </a:ext>
            </a:extLst>
          </p:cNvPr>
          <p:cNvSpPr txBox="1"/>
          <p:nvPr/>
        </p:nvSpPr>
        <p:spPr>
          <a:xfrm>
            <a:off x="205294" y="185979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2022-06-27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박종설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A25395-79CB-386D-FD5B-8C2FF4F5C3D0}"/>
              </a:ext>
            </a:extLst>
          </p:cNvPr>
          <p:cNvSpPr/>
          <p:nvPr/>
        </p:nvSpPr>
        <p:spPr>
          <a:xfrm>
            <a:off x="3507806" y="1125004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명령어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1F31CD-D45C-A17B-9C1D-39EB1F85E89B}"/>
              </a:ext>
            </a:extLst>
          </p:cNvPr>
          <p:cNvSpPr/>
          <p:nvPr/>
        </p:nvSpPr>
        <p:spPr>
          <a:xfrm>
            <a:off x="1418179" y="1125004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(edit)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131D331-78E6-E5C0-13D1-E19C0C59A909}"/>
              </a:ext>
            </a:extLst>
          </p:cNvPr>
          <p:cNvSpPr/>
          <p:nvPr/>
        </p:nvSpPr>
        <p:spPr>
          <a:xfrm>
            <a:off x="3507806" y="1931927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6B4D90A-03C3-C133-4F07-296A77D25314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010034" y="1359284"/>
            <a:ext cx="12700" cy="904553"/>
          </a:xfrm>
          <a:prstGeom prst="bentConnector3">
            <a:avLst>
              <a:gd name="adj1" fmla="val 664615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8D60D0-2B51-A215-DB32-97FD5BE11AD1}"/>
              </a:ext>
            </a:extLst>
          </p:cNvPr>
          <p:cNvSpPr txBox="1"/>
          <p:nvPr/>
        </p:nvSpPr>
        <p:spPr>
          <a:xfrm>
            <a:off x="5244318" y="2136878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1FE362-86A3-8660-179D-CA2C74DF862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258920" y="1593563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D9A5A4ED-C83E-3883-09D9-44966968749C}"/>
              </a:ext>
            </a:extLst>
          </p:cNvPr>
          <p:cNvSpPr/>
          <p:nvPr/>
        </p:nvSpPr>
        <p:spPr>
          <a:xfrm>
            <a:off x="3507806" y="2934110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A31D4-EDFC-F1BE-7213-AB2E1114D99C}"/>
              </a:ext>
            </a:extLst>
          </p:cNvPr>
          <p:cNvSpPr txBox="1"/>
          <p:nvPr/>
        </p:nvSpPr>
        <p:spPr>
          <a:xfrm>
            <a:off x="3605536" y="2101008"/>
            <a:ext cx="1306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값이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edit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시작하는가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5EB1F-F47F-F68D-A64F-9F2CC72FE8F4}"/>
              </a:ext>
            </a:extLst>
          </p:cNvPr>
          <p:cNvSpPr txBox="1"/>
          <p:nvPr/>
        </p:nvSpPr>
        <p:spPr>
          <a:xfrm>
            <a:off x="3608743" y="30993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값에 소괄호가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있는가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DC9BA1C9-51F6-D85A-7150-03B01648F5D4}"/>
              </a:ext>
            </a:extLst>
          </p:cNvPr>
          <p:cNvSpPr/>
          <p:nvPr/>
        </p:nvSpPr>
        <p:spPr>
          <a:xfrm>
            <a:off x="3507806" y="3936293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F80E0-94FF-76CF-1907-626C3F8F20C6}"/>
              </a:ext>
            </a:extLst>
          </p:cNvPr>
          <p:cNvSpPr txBox="1"/>
          <p:nvPr/>
        </p:nvSpPr>
        <p:spPr>
          <a:xfrm>
            <a:off x="3672862" y="41014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값에 조건이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416F10EC-4F17-D7F5-5127-6745CDD6D384}"/>
              </a:ext>
            </a:extLst>
          </p:cNvPr>
          <p:cNvSpPr/>
          <p:nvPr/>
        </p:nvSpPr>
        <p:spPr>
          <a:xfrm>
            <a:off x="3507806" y="4938476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A1AC2-5DD1-D39D-8ACF-2E7991E74C44}"/>
              </a:ext>
            </a:extLst>
          </p:cNvPr>
          <p:cNvSpPr txBox="1"/>
          <p:nvPr/>
        </p:nvSpPr>
        <p:spPr>
          <a:xfrm>
            <a:off x="3608742" y="510367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값에 조건수가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정확한가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76CA0FA-8AE9-8EC0-3F3D-7F748AEC0CBD}"/>
              </a:ext>
            </a:extLst>
          </p:cNvPr>
          <p:cNvCxnSpPr>
            <a:cxnSpLocks/>
          </p:cNvCxnSpPr>
          <p:nvPr/>
        </p:nvCxnSpPr>
        <p:spPr>
          <a:xfrm flipV="1">
            <a:off x="5005638" y="2263837"/>
            <a:ext cx="846155" cy="100218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DFAB06E-A87D-B77B-F05A-E2F1C6F4EC66}"/>
              </a:ext>
            </a:extLst>
          </p:cNvPr>
          <p:cNvCxnSpPr>
            <a:cxnSpLocks/>
          </p:cNvCxnSpPr>
          <p:nvPr/>
        </p:nvCxnSpPr>
        <p:spPr>
          <a:xfrm flipV="1">
            <a:off x="5005638" y="3266019"/>
            <a:ext cx="846155" cy="100218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22CEFCE-10D4-E66A-A000-CDACD1BCA78E}"/>
              </a:ext>
            </a:extLst>
          </p:cNvPr>
          <p:cNvCxnSpPr>
            <a:cxnSpLocks/>
          </p:cNvCxnSpPr>
          <p:nvPr/>
        </p:nvCxnSpPr>
        <p:spPr>
          <a:xfrm flipV="1">
            <a:off x="5005637" y="4268202"/>
            <a:ext cx="846155" cy="100218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B6A737-AF9D-FD56-8B6F-6BA019C56576}"/>
              </a:ext>
            </a:extLst>
          </p:cNvPr>
          <p:cNvSpPr txBox="1"/>
          <p:nvPr/>
        </p:nvSpPr>
        <p:spPr>
          <a:xfrm>
            <a:off x="5232987" y="3139063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213653-39C8-2899-595C-B420AFDC78C5}"/>
              </a:ext>
            </a:extLst>
          </p:cNvPr>
          <p:cNvSpPr txBox="1"/>
          <p:nvPr/>
        </p:nvSpPr>
        <p:spPr>
          <a:xfrm>
            <a:off x="5232987" y="4132310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005C1-5C1B-8165-CAE8-D24EB529A907}"/>
              </a:ext>
            </a:extLst>
          </p:cNvPr>
          <p:cNvSpPr txBox="1"/>
          <p:nvPr/>
        </p:nvSpPr>
        <p:spPr>
          <a:xfrm>
            <a:off x="5232987" y="5140577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90E9165-D73B-F87F-3047-8234159D1F1A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4258920" y="2595746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9FFC6F-7B2E-8976-58DF-ED59151E598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4258920" y="3597929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C1090C-C908-76BC-4810-A89B5F16DC94}"/>
              </a:ext>
            </a:extLst>
          </p:cNvPr>
          <p:cNvCxnSpPr/>
          <p:nvPr/>
        </p:nvCxnSpPr>
        <p:spPr>
          <a:xfrm>
            <a:off x="4258920" y="460011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B7590-53D2-DBF5-454C-3434CB2EAF88}"/>
              </a:ext>
            </a:extLst>
          </p:cNvPr>
          <p:cNvSpPr/>
          <p:nvPr/>
        </p:nvSpPr>
        <p:spPr>
          <a:xfrm>
            <a:off x="7074562" y="1125003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편집 실행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A1BD12F-28DB-45E3-5ED8-276923116010}"/>
              </a:ext>
            </a:extLst>
          </p:cNvPr>
          <p:cNvCxnSpPr>
            <a:stCxn id="21" idx="2"/>
            <a:endCxn id="38" idx="1"/>
          </p:cNvCxnSpPr>
          <p:nvPr/>
        </p:nvCxnSpPr>
        <p:spPr>
          <a:xfrm rot="5400000" flipH="1" flipV="1">
            <a:off x="3545235" y="2072968"/>
            <a:ext cx="4243012" cy="2815642"/>
          </a:xfrm>
          <a:prstGeom prst="bentConnector4">
            <a:avLst>
              <a:gd name="adj1" fmla="val -10050"/>
              <a:gd name="adj2" fmla="val 731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93FD75-90B9-6EF6-A22E-79A738C644E6}"/>
              </a:ext>
            </a:extLst>
          </p:cNvPr>
          <p:cNvSpPr txBox="1"/>
          <p:nvPr/>
        </p:nvSpPr>
        <p:spPr>
          <a:xfrm>
            <a:off x="5224973" y="5959531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D65B8339-BD4A-5CF0-98F6-8F3DD824168D}"/>
              </a:ext>
            </a:extLst>
          </p:cNvPr>
          <p:cNvSpPr/>
          <p:nvPr/>
        </p:nvSpPr>
        <p:spPr>
          <a:xfrm>
            <a:off x="7073511" y="1929734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898E0E-8ED2-528C-492B-ABCE7468AB5E}"/>
              </a:ext>
            </a:extLst>
          </p:cNvPr>
          <p:cNvSpPr txBox="1"/>
          <p:nvPr/>
        </p:nvSpPr>
        <p:spPr>
          <a:xfrm>
            <a:off x="7309901" y="209492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큰가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E1D8252-06DE-234E-9175-E7F5A5FDBE07}"/>
              </a:ext>
            </a:extLst>
          </p:cNvPr>
          <p:cNvCxnSpPr>
            <a:stCxn id="48" idx="3"/>
            <a:endCxn id="4" idx="0"/>
          </p:cNvCxnSpPr>
          <p:nvPr/>
        </p:nvCxnSpPr>
        <p:spPr>
          <a:xfrm flipH="1" flipV="1">
            <a:off x="4258920" y="1125004"/>
            <a:ext cx="4316819" cy="1136640"/>
          </a:xfrm>
          <a:prstGeom prst="bentConnector4">
            <a:avLst>
              <a:gd name="adj1" fmla="val -13545"/>
              <a:gd name="adj2" fmla="val 12049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575D99-7D9D-2E3B-FF24-297BFBBDD103}"/>
              </a:ext>
            </a:extLst>
          </p:cNvPr>
          <p:cNvSpPr txBox="1"/>
          <p:nvPr/>
        </p:nvSpPr>
        <p:spPr>
          <a:xfrm>
            <a:off x="8672278" y="2136878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399A2AE-0777-41E8-F297-8FF79421C00F}"/>
              </a:ext>
            </a:extLst>
          </p:cNvPr>
          <p:cNvCxnSpPr/>
          <p:nvPr/>
        </p:nvCxnSpPr>
        <p:spPr>
          <a:xfrm>
            <a:off x="7824625" y="1591370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306981-89A8-C7F3-3DC6-0E2D65782CDA}"/>
              </a:ext>
            </a:extLst>
          </p:cNvPr>
          <p:cNvSpPr txBox="1"/>
          <p:nvPr/>
        </p:nvSpPr>
        <p:spPr>
          <a:xfrm>
            <a:off x="4278703" y="2627675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05D268-1459-9A63-C76E-EE77263E4D9E}"/>
              </a:ext>
            </a:extLst>
          </p:cNvPr>
          <p:cNvSpPr txBox="1"/>
          <p:nvPr/>
        </p:nvSpPr>
        <p:spPr>
          <a:xfrm>
            <a:off x="4278703" y="3606860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E68162-514E-4B0E-17DF-09AB4F229320}"/>
              </a:ext>
            </a:extLst>
          </p:cNvPr>
          <p:cNvSpPr txBox="1"/>
          <p:nvPr/>
        </p:nvSpPr>
        <p:spPr>
          <a:xfrm>
            <a:off x="4278703" y="4615310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7F13858F-783C-90D9-D181-55858706CEDD}"/>
              </a:ext>
            </a:extLst>
          </p:cNvPr>
          <p:cNvSpPr/>
          <p:nvPr/>
        </p:nvSpPr>
        <p:spPr>
          <a:xfrm>
            <a:off x="7073511" y="2929725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474EBD-0503-7B31-7897-FA457275EB52}"/>
              </a:ext>
            </a:extLst>
          </p:cNvPr>
          <p:cNvSpPr txBox="1"/>
          <p:nvPr/>
        </p:nvSpPr>
        <p:spPr>
          <a:xfrm>
            <a:off x="7280244" y="3094920"/>
            <a:ext cx="108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문자열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길이보다 큰가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C3DCD76-0DAD-461D-A402-577DE94FAFBB}"/>
              </a:ext>
            </a:extLst>
          </p:cNvPr>
          <p:cNvCxnSpPr>
            <a:cxnSpLocks/>
          </p:cNvCxnSpPr>
          <p:nvPr/>
        </p:nvCxnSpPr>
        <p:spPr>
          <a:xfrm flipV="1">
            <a:off x="8580135" y="2260548"/>
            <a:ext cx="580372" cy="100108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1370BB-A614-B9C7-55DE-C0F31B949CB0}"/>
              </a:ext>
            </a:extLst>
          </p:cNvPr>
          <p:cNvSpPr txBox="1"/>
          <p:nvPr/>
        </p:nvSpPr>
        <p:spPr>
          <a:xfrm>
            <a:off x="8672278" y="3153912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3F7D17-EA73-9581-F19A-67E3058F4B3D}"/>
              </a:ext>
            </a:extLst>
          </p:cNvPr>
          <p:cNvCxnSpPr/>
          <p:nvPr/>
        </p:nvCxnSpPr>
        <p:spPr>
          <a:xfrm>
            <a:off x="7824624" y="259136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38A18B0-0A27-5F01-6B01-8982D091E189}"/>
              </a:ext>
            </a:extLst>
          </p:cNvPr>
          <p:cNvSpPr txBox="1"/>
          <p:nvPr/>
        </p:nvSpPr>
        <p:spPr>
          <a:xfrm>
            <a:off x="7840407" y="2631591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43CB67-B085-1D89-0C3F-95400894095F}"/>
              </a:ext>
            </a:extLst>
          </p:cNvPr>
          <p:cNvSpPr/>
          <p:nvPr/>
        </p:nvSpPr>
        <p:spPr>
          <a:xfrm>
            <a:off x="7073511" y="5729285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7C75D3-0DE6-94DE-5E2A-C07209471220}"/>
              </a:ext>
            </a:extLst>
          </p:cNvPr>
          <p:cNvCxnSpPr/>
          <p:nvPr/>
        </p:nvCxnSpPr>
        <p:spPr>
          <a:xfrm>
            <a:off x="7824624" y="3593544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01642C-5931-FE18-182F-57B4797CFC4D}"/>
              </a:ext>
            </a:extLst>
          </p:cNvPr>
          <p:cNvSpPr txBox="1"/>
          <p:nvPr/>
        </p:nvSpPr>
        <p:spPr>
          <a:xfrm>
            <a:off x="7171353" y="5831087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스택에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D30C42-08FF-C8F9-81CC-E221F1C7F545}"/>
              </a:ext>
            </a:extLst>
          </p:cNvPr>
          <p:cNvSpPr txBox="1"/>
          <p:nvPr/>
        </p:nvSpPr>
        <p:spPr>
          <a:xfrm>
            <a:off x="7840406" y="3614662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523816-C9CC-D5D2-D685-876AEAF6C9C1}"/>
              </a:ext>
            </a:extLst>
          </p:cNvPr>
          <p:cNvSpPr/>
          <p:nvPr/>
        </p:nvSpPr>
        <p:spPr>
          <a:xfrm>
            <a:off x="9010092" y="5729285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C31D1-2A65-1D8E-39CC-D65D18435959}"/>
              </a:ext>
            </a:extLst>
          </p:cNvPr>
          <p:cNvSpPr txBox="1"/>
          <p:nvPr/>
        </p:nvSpPr>
        <p:spPr>
          <a:xfrm>
            <a:off x="9043013" y="5831087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Peek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문자열 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FF86BB45-481B-3920-0C1F-A90F87DA410A}"/>
              </a:ext>
            </a:extLst>
          </p:cNvPr>
          <p:cNvSpPr/>
          <p:nvPr/>
        </p:nvSpPr>
        <p:spPr>
          <a:xfrm>
            <a:off x="7046640" y="4727102"/>
            <a:ext cx="1502228" cy="6638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BE9932-9F98-0E2D-E843-9CA9C6F13666}"/>
              </a:ext>
            </a:extLst>
          </p:cNvPr>
          <p:cNvSpPr txBox="1"/>
          <p:nvPr/>
        </p:nvSpPr>
        <p:spPr>
          <a:xfrm>
            <a:off x="7289387" y="4883834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 스택이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비어있나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15C6E6E-3EFB-5C83-6363-34AF5003E48D}"/>
              </a:ext>
            </a:extLst>
          </p:cNvPr>
          <p:cNvCxnSpPr/>
          <p:nvPr/>
        </p:nvCxnSpPr>
        <p:spPr>
          <a:xfrm>
            <a:off x="7797753" y="539092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4E1104-1A40-C431-94B1-3126CA9A7EA3}"/>
              </a:ext>
            </a:extLst>
          </p:cNvPr>
          <p:cNvSpPr txBox="1"/>
          <p:nvPr/>
        </p:nvSpPr>
        <p:spPr>
          <a:xfrm>
            <a:off x="8575739" y="4865724"/>
            <a:ext cx="35137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9BEB64-D708-8E21-DECF-35BE05F06742}"/>
              </a:ext>
            </a:extLst>
          </p:cNvPr>
          <p:cNvSpPr/>
          <p:nvPr/>
        </p:nvSpPr>
        <p:spPr>
          <a:xfrm>
            <a:off x="7073511" y="3920179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A28608-A3D0-A229-2BCE-A86F95597ABB}"/>
              </a:ext>
            </a:extLst>
          </p:cNvPr>
          <p:cNvSpPr txBox="1"/>
          <p:nvPr/>
        </p:nvSpPr>
        <p:spPr>
          <a:xfrm>
            <a:off x="7359706" y="40219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 수정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77A9076-9D6F-D0C4-BE1A-32AE02075E53}"/>
              </a:ext>
            </a:extLst>
          </p:cNvPr>
          <p:cNvCxnSpPr/>
          <p:nvPr/>
        </p:nvCxnSpPr>
        <p:spPr>
          <a:xfrm>
            <a:off x="7798426" y="4388738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1080B4-ADF2-8E37-E073-C8A5F71BA608}"/>
              </a:ext>
            </a:extLst>
          </p:cNvPr>
          <p:cNvCxnSpPr>
            <a:stCxn id="72" idx="3"/>
          </p:cNvCxnSpPr>
          <p:nvPr/>
        </p:nvCxnSpPr>
        <p:spPr>
          <a:xfrm flipV="1">
            <a:off x="8548868" y="5059011"/>
            <a:ext cx="474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9160E6F-E2D3-5B6D-6CC0-E4454E80480E}"/>
              </a:ext>
            </a:extLst>
          </p:cNvPr>
          <p:cNvSpPr/>
          <p:nvPr/>
        </p:nvSpPr>
        <p:spPr>
          <a:xfrm>
            <a:off x="9010092" y="4807939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8A91F1-47E4-55EE-433B-9E4D3E4139F6}"/>
              </a:ext>
            </a:extLst>
          </p:cNvPr>
          <p:cNvSpPr txBox="1"/>
          <p:nvPr/>
        </p:nvSpPr>
        <p:spPr>
          <a:xfrm>
            <a:off x="9145606" y="4909741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 스택 삭제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C528AC-63A8-8432-36C8-39B0F090D8F0}"/>
              </a:ext>
            </a:extLst>
          </p:cNvPr>
          <p:cNvCxnSpPr>
            <a:stCxn id="2" idx="3"/>
            <a:endCxn id="62" idx="1"/>
          </p:cNvCxnSpPr>
          <p:nvPr/>
        </p:nvCxnSpPr>
        <p:spPr>
          <a:xfrm>
            <a:off x="8554906" y="5963565"/>
            <a:ext cx="45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60C210E-B65A-27EB-C728-E316D01168BE}"/>
              </a:ext>
            </a:extLst>
          </p:cNvPr>
          <p:cNvSpPr txBox="1"/>
          <p:nvPr/>
        </p:nvSpPr>
        <p:spPr>
          <a:xfrm>
            <a:off x="7819567" y="5402287"/>
            <a:ext cx="410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4EA15-2E80-7817-6143-A4889FB99325}"/>
              </a:ext>
            </a:extLst>
          </p:cNvPr>
          <p:cNvSpPr txBox="1"/>
          <p:nvPr/>
        </p:nvSpPr>
        <p:spPr>
          <a:xfrm>
            <a:off x="205294" y="18597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편집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플로우차트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72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A25395-79CB-386D-FD5B-8C2FF4F5C3D0}"/>
              </a:ext>
            </a:extLst>
          </p:cNvPr>
          <p:cNvSpPr/>
          <p:nvPr/>
        </p:nvSpPr>
        <p:spPr>
          <a:xfrm>
            <a:off x="3507806" y="1143562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명령어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1F31CD-D45C-A17B-9C1D-39EB1F85E89B}"/>
              </a:ext>
            </a:extLst>
          </p:cNvPr>
          <p:cNvSpPr/>
          <p:nvPr/>
        </p:nvSpPr>
        <p:spPr>
          <a:xfrm>
            <a:off x="1418179" y="1125004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(undo)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1FE362-86A3-8660-179D-CA2C74DF86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58920" y="161212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B7590-53D2-DBF5-454C-3434CB2EAF88}"/>
              </a:ext>
            </a:extLst>
          </p:cNvPr>
          <p:cNvSpPr/>
          <p:nvPr/>
        </p:nvSpPr>
        <p:spPr>
          <a:xfrm>
            <a:off x="7911386" y="1145754"/>
            <a:ext cx="1502228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명령어 입력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399A2AE-0777-41E8-F297-8FF79421C00F}"/>
              </a:ext>
            </a:extLst>
          </p:cNvPr>
          <p:cNvCxnSpPr/>
          <p:nvPr/>
        </p:nvCxnSpPr>
        <p:spPr>
          <a:xfrm>
            <a:off x="8661449" y="161212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3F059FE-0ED1-EE0C-9434-BC4909842715}"/>
              </a:ext>
            </a:extLst>
          </p:cNvPr>
          <p:cNvSpPr/>
          <p:nvPr/>
        </p:nvSpPr>
        <p:spPr>
          <a:xfrm>
            <a:off x="3527250" y="1953320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E16738-A20B-7DAF-C767-225A9D14DA43}"/>
              </a:ext>
            </a:extLst>
          </p:cNvPr>
          <p:cNvSpPr txBox="1"/>
          <p:nvPr/>
        </p:nvSpPr>
        <p:spPr>
          <a:xfrm>
            <a:off x="3598647" y="199699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스택에서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스택을 제거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D23EF0-A540-63B9-3198-9BDA3FC5F5F8}"/>
              </a:ext>
            </a:extLst>
          </p:cNvPr>
          <p:cNvSpPr/>
          <p:nvPr/>
        </p:nvSpPr>
        <p:spPr>
          <a:xfrm>
            <a:off x="3519031" y="2774461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0744AB-16EB-C180-A994-A28DAD3BF4EC}"/>
              </a:ext>
            </a:extLst>
          </p:cNvPr>
          <p:cNvSpPr txBox="1"/>
          <p:nvPr/>
        </p:nvSpPr>
        <p:spPr>
          <a:xfrm>
            <a:off x="3590430" y="28181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제거한 스택을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 스택에 삽입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BA61940-CDBA-889F-8588-DD569216A75B}"/>
              </a:ext>
            </a:extLst>
          </p:cNvPr>
          <p:cNvSpPr/>
          <p:nvPr/>
        </p:nvSpPr>
        <p:spPr>
          <a:xfrm>
            <a:off x="3527250" y="3589122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98692C-D93B-F9A7-0841-10F7030C6587}"/>
              </a:ext>
            </a:extLst>
          </p:cNvPr>
          <p:cNvSpPr txBox="1"/>
          <p:nvPr/>
        </p:nvSpPr>
        <p:spPr>
          <a:xfrm>
            <a:off x="3563387" y="3632799"/>
            <a:ext cx="137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스택의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스택을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peek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B26F05-E2CF-A473-E475-81B3BBD9D66E}"/>
              </a:ext>
            </a:extLst>
          </p:cNvPr>
          <p:cNvSpPr/>
          <p:nvPr/>
        </p:nvSpPr>
        <p:spPr>
          <a:xfrm>
            <a:off x="3507806" y="4409129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789425-2F8C-3B8C-A45B-5CFB21F08BAC}"/>
              </a:ext>
            </a:extLst>
          </p:cNvPr>
          <p:cNvSpPr txBox="1"/>
          <p:nvPr/>
        </p:nvSpPr>
        <p:spPr>
          <a:xfrm>
            <a:off x="3668978" y="4452806"/>
            <a:ext cx="112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Peek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문자열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68E3FCE-0B31-FC2D-C71F-9ACC88B36945}"/>
              </a:ext>
            </a:extLst>
          </p:cNvPr>
          <p:cNvSpPr/>
          <p:nvPr/>
        </p:nvSpPr>
        <p:spPr>
          <a:xfrm>
            <a:off x="5820706" y="1151005"/>
            <a:ext cx="1626229" cy="468559"/>
          </a:xfrm>
          <a:prstGeom prst="round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(redo)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FC659C-A994-67CA-EC22-193E6B75D64B}"/>
              </a:ext>
            </a:extLst>
          </p:cNvPr>
          <p:cNvSpPr/>
          <p:nvPr/>
        </p:nvSpPr>
        <p:spPr>
          <a:xfrm>
            <a:off x="7928893" y="1953320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F98154-1229-238E-12B2-816706BCE654}"/>
              </a:ext>
            </a:extLst>
          </p:cNvPr>
          <p:cNvSpPr txBox="1"/>
          <p:nvPr/>
        </p:nvSpPr>
        <p:spPr>
          <a:xfrm>
            <a:off x="8000290" y="199699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재실행 스택에서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스택을 제거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DF0275-348A-2884-A9AC-A5078D9D9BB9}"/>
              </a:ext>
            </a:extLst>
          </p:cNvPr>
          <p:cNvSpPr/>
          <p:nvPr/>
        </p:nvSpPr>
        <p:spPr>
          <a:xfrm>
            <a:off x="7920674" y="2760243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ADBE0-0369-BD47-118C-59D9A4A20957}"/>
              </a:ext>
            </a:extLst>
          </p:cNvPr>
          <p:cNvSpPr txBox="1"/>
          <p:nvPr/>
        </p:nvSpPr>
        <p:spPr>
          <a:xfrm>
            <a:off x="8056192" y="280392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제거한 스택을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스택에 삽입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038EE57-DACC-187B-94EC-1B626B758D29}"/>
              </a:ext>
            </a:extLst>
          </p:cNvPr>
          <p:cNvSpPr/>
          <p:nvPr/>
        </p:nvSpPr>
        <p:spPr>
          <a:xfrm>
            <a:off x="7928893" y="3567166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4A3D44-5E62-3A4D-02D4-92FED88BAB21}"/>
              </a:ext>
            </a:extLst>
          </p:cNvPr>
          <p:cNvSpPr txBox="1"/>
          <p:nvPr/>
        </p:nvSpPr>
        <p:spPr>
          <a:xfrm>
            <a:off x="7965030" y="3610843"/>
            <a:ext cx="137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스택의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스택을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peek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6D72D8-54F4-A9D1-EFD1-FBE3B23453C0}"/>
              </a:ext>
            </a:extLst>
          </p:cNvPr>
          <p:cNvSpPr/>
          <p:nvPr/>
        </p:nvSpPr>
        <p:spPr>
          <a:xfrm>
            <a:off x="7911386" y="4394549"/>
            <a:ext cx="1481395" cy="468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E6F74-00FA-B98F-7F8C-7160938E96A6}"/>
              </a:ext>
            </a:extLst>
          </p:cNvPr>
          <p:cNvSpPr txBox="1"/>
          <p:nvPr/>
        </p:nvSpPr>
        <p:spPr>
          <a:xfrm>
            <a:off x="8072558" y="4438226"/>
            <a:ext cx="112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Peek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문자열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BE17636-A79F-2778-613C-B3DAA23D7143}"/>
              </a:ext>
            </a:extLst>
          </p:cNvPr>
          <p:cNvCxnSpPr>
            <a:cxnSpLocks/>
          </p:cNvCxnSpPr>
          <p:nvPr/>
        </p:nvCxnSpPr>
        <p:spPr>
          <a:xfrm>
            <a:off x="4253223" y="2421879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BD2F183-59A2-BE18-F056-ED65226745C3}"/>
              </a:ext>
            </a:extLst>
          </p:cNvPr>
          <p:cNvCxnSpPr>
            <a:cxnSpLocks/>
          </p:cNvCxnSpPr>
          <p:nvPr/>
        </p:nvCxnSpPr>
        <p:spPr>
          <a:xfrm>
            <a:off x="4228153" y="3243020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4936DA1-EACF-85F9-2098-CA1C4356BE36}"/>
              </a:ext>
            </a:extLst>
          </p:cNvPr>
          <p:cNvCxnSpPr>
            <a:cxnSpLocks/>
          </p:cNvCxnSpPr>
          <p:nvPr/>
        </p:nvCxnSpPr>
        <p:spPr>
          <a:xfrm>
            <a:off x="4228153" y="4057681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AE61847-C089-138B-4C81-FB094521D4C1}"/>
              </a:ext>
            </a:extLst>
          </p:cNvPr>
          <p:cNvCxnSpPr/>
          <p:nvPr/>
        </p:nvCxnSpPr>
        <p:spPr>
          <a:xfrm>
            <a:off x="8661449" y="2421879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A5A4CEC-99D5-2A89-9B7A-98770D32C5B9}"/>
              </a:ext>
            </a:extLst>
          </p:cNvPr>
          <p:cNvCxnSpPr/>
          <p:nvPr/>
        </p:nvCxnSpPr>
        <p:spPr>
          <a:xfrm>
            <a:off x="8661449" y="3228802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283296C-6226-B581-861C-25A35E3C55FC}"/>
              </a:ext>
            </a:extLst>
          </p:cNvPr>
          <p:cNvCxnSpPr/>
          <p:nvPr/>
        </p:nvCxnSpPr>
        <p:spPr>
          <a:xfrm>
            <a:off x="8661449" y="4035725"/>
            <a:ext cx="0" cy="33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5FD1EE9-DB52-1725-67AE-4635BDE809B3}"/>
              </a:ext>
            </a:extLst>
          </p:cNvPr>
          <p:cNvSpPr txBox="1"/>
          <p:nvPr/>
        </p:nvSpPr>
        <p:spPr>
          <a:xfrm>
            <a:off x="205294" y="1859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 및 재실행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플로우차트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258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JONG SEOL</dc:creator>
  <cp:lastModifiedBy>PARK JONG SEOL</cp:lastModifiedBy>
  <cp:revision>13</cp:revision>
  <dcterms:created xsi:type="dcterms:W3CDTF">2022-06-26T13:15:20Z</dcterms:created>
  <dcterms:modified xsi:type="dcterms:W3CDTF">2022-06-27T07:57:22Z</dcterms:modified>
</cp:coreProperties>
</file>