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67" r:id="rId3"/>
    <p:sldId id="275" r:id="rId4"/>
    <p:sldId id="276" r:id="rId5"/>
    <p:sldId id="291" r:id="rId6"/>
    <p:sldId id="295" r:id="rId7"/>
    <p:sldId id="292" r:id="rId8"/>
    <p:sldId id="285" r:id="rId9"/>
    <p:sldId id="297" r:id="rId10"/>
    <p:sldId id="298" r:id="rId11"/>
    <p:sldId id="300" r:id="rId12"/>
    <p:sldId id="299" r:id="rId13"/>
    <p:sldId id="296" r:id="rId14"/>
    <p:sldId id="304" r:id="rId15"/>
    <p:sldId id="305" r:id="rId16"/>
    <p:sldId id="303" r:id="rId17"/>
    <p:sldId id="302" r:id="rId18"/>
    <p:sldId id="28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백 종원" initials="백종" lastIdx="1" clrIdx="0">
    <p:extLst>
      <p:ext uri="{19B8F6BF-5375-455C-9EA6-DF929625EA0E}">
        <p15:presenceInfo xmlns:p15="http://schemas.microsoft.com/office/powerpoint/2012/main" userId="654032a5f0e055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04040"/>
    <a:srgbClr val="7F7F7F"/>
    <a:srgbClr val="BFBFBF"/>
    <a:srgbClr val="D9D9D9"/>
    <a:srgbClr val="767171"/>
    <a:srgbClr val="7C7C7C"/>
    <a:srgbClr val="6F6F6F"/>
    <a:srgbClr val="494949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B3FE-1CD9-44DA-856F-1BABB2199774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FB6D-1E47-4023-9C87-A79E2C5D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A25B32-F57C-426D-8D5F-95D33B316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046412"/>
            <a:ext cx="7258050" cy="766763"/>
          </a:xfrm>
        </p:spPr>
        <p:txBody>
          <a:bodyPr>
            <a:noAutofit/>
          </a:bodyPr>
          <a:lstStyle>
            <a:lvl1pPr marL="0" indent="0" algn="ctr">
              <a:buNone/>
              <a:defRPr sz="54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 err="1"/>
              <a:t>모노톤</a:t>
            </a:r>
            <a:r>
              <a:rPr lang="ko-KR" altLang="en-US" dirty="0"/>
              <a:t> 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CC2C759-30E0-4850-90B0-71A0A1D329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04640" y="3811588"/>
            <a:ext cx="3972560" cy="322262"/>
          </a:xfrm>
        </p:spPr>
        <p:txBody>
          <a:bodyPr>
            <a:noAutofit/>
          </a:bodyPr>
          <a:lstStyle>
            <a:lvl1pPr marL="0" indent="0" algn="dist">
              <a:buNone/>
              <a:defRPr sz="18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853A81E-1C30-43B2-8102-A8C9104A49F2}"/>
              </a:ext>
            </a:extLst>
          </p:cNvPr>
          <p:cNvSpPr/>
          <p:nvPr userDrawn="1"/>
        </p:nvSpPr>
        <p:spPr>
          <a:xfrm>
            <a:off x="5273276" y="653892"/>
            <a:ext cx="1645443" cy="713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B3352A-FB30-4C7C-97CD-F0361B5EA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9510" y="1966370"/>
            <a:ext cx="4752974" cy="45910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2800" dirty="0" err="1"/>
              <a:t>모노톤이란</a:t>
            </a:r>
            <a:r>
              <a:rPr lang="en-US" altLang="ko-KR" sz="2800" dirty="0"/>
              <a:t>?</a:t>
            </a:r>
          </a:p>
          <a:p>
            <a:pPr algn="ctr"/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sz="2800" dirty="0"/>
              <a:t>2. </a:t>
            </a:r>
            <a:r>
              <a:rPr lang="ko-KR" altLang="en-US" sz="2800" dirty="0"/>
              <a:t>그래프와 분석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3. </a:t>
            </a:r>
            <a:r>
              <a:rPr lang="ko-KR" altLang="en-US" sz="2800" dirty="0"/>
              <a:t>결론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7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045CA4-2B1D-43A5-9335-BF513DD551C6}"/>
              </a:ext>
            </a:extLst>
          </p:cNvPr>
          <p:cNvSpPr/>
          <p:nvPr userDrawn="1"/>
        </p:nvSpPr>
        <p:spPr>
          <a:xfrm>
            <a:off x="0" y="380473"/>
            <a:ext cx="172720" cy="8008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7939F07-3AB7-4562-AB03-F71D877011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472"/>
            <a:ext cx="2580640" cy="45751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ED51454-6FB7-4FDA-8CFF-96B1F41D7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476"/>
            <a:ext cx="2580640" cy="340890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50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CB1D13-ABD2-4AC5-8767-1A565C475291}"/>
              </a:ext>
            </a:extLst>
          </p:cNvPr>
          <p:cNvSpPr/>
          <p:nvPr userDrawn="1"/>
        </p:nvSpPr>
        <p:spPr>
          <a:xfrm>
            <a:off x="0" y="380473"/>
            <a:ext cx="172720" cy="8008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863296FB-5A90-4889-8F58-9BB1F5CD77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472"/>
            <a:ext cx="2580640" cy="45751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4A5A4CF-E778-456D-A483-AE1EE4C91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476"/>
            <a:ext cx="2580640" cy="340890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B0FA120-38A5-4CF7-961C-EB3E69DA7E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34417" y="1631201"/>
            <a:ext cx="3722687" cy="45844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2F371B-C3DC-460E-81FE-C039EFFD3A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1274" y="1607851"/>
            <a:ext cx="3722687" cy="649212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Monotone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31A06AC6-7028-45B7-B1EC-9051A6DB2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1275" y="2257063"/>
            <a:ext cx="3722686" cy="3958542"/>
          </a:xfrm>
        </p:spPr>
        <p:txBody>
          <a:bodyPr>
            <a:noAutofit/>
          </a:bodyPr>
          <a:lstStyle>
            <a:lvl1pPr marL="0" indent="0">
              <a:buNone/>
              <a:defRPr lang="en-US" altLang="ko-KR" sz="1800" b="0" i="0" smtClean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Lorem ipsum dolor sit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sed do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Ut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 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Duis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irure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reprehenderit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voluptate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esse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cillum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fugiat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pariatur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95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88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1F22E-A068-4097-B5CF-F4D58F08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0AA50-63AA-48E8-A98C-37443DB6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28372-B96B-48CA-BF50-75B850D2A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2FDB-DD2C-48FF-AF67-9AEE53B60BE9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0AE2-C750-4A49-9354-D6531E7B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9015C-0A63-4C21-A735-B973B4D7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2C4F-A823-4772-A50B-89705F95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B06C5-8075-4CCC-B382-B969C830C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6975" y="2105963"/>
            <a:ext cx="7258050" cy="766763"/>
          </a:xfrm>
        </p:spPr>
        <p:txBody>
          <a:bodyPr/>
          <a:lstStyle/>
          <a:p>
            <a:r>
              <a:rPr lang="ko-KR" altLang="en-US" sz="6000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</a:t>
            </a:r>
            <a:endParaRPr lang="en-US" altLang="ko-KR" sz="6000" b="1" dirty="0">
              <a:ln w="12700">
                <a:solidFill>
                  <a:schemeClr val="tx1"/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6000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판매관리 프로그램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718F62-DF5D-4AFE-A60B-D1C80B3086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9878" y="4521532"/>
            <a:ext cx="6752244" cy="848645"/>
          </a:xfrm>
        </p:spPr>
        <p:txBody>
          <a:bodyPr/>
          <a:lstStyle/>
          <a:p>
            <a:pPr algn="ctr"/>
            <a:r>
              <a:rPr lang="ko-KR" altLang="en-US" sz="2000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백종원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8BBA692-AEE1-4E06-AB64-63C18527A53D}"/>
              </a:ext>
            </a:extLst>
          </p:cNvPr>
          <p:cNvCxnSpPr>
            <a:cxnSpLocks/>
          </p:cNvCxnSpPr>
          <p:nvPr/>
        </p:nvCxnSpPr>
        <p:spPr>
          <a:xfrm>
            <a:off x="2881745" y="3909290"/>
            <a:ext cx="6493164" cy="0"/>
          </a:xfrm>
          <a:prstGeom prst="line">
            <a:avLst/>
          </a:prstGeom>
          <a:ln w="2159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1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4851862" cy="457517"/>
          </a:xfrm>
        </p:spPr>
        <p:txBody>
          <a:bodyPr/>
          <a:lstStyle/>
          <a:p>
            <a:pPr algn="just"/>
            <a:r>
              <a:rPr lang="ko-KR" altLang="en-US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92" y="840476"/>
            <a:ext cx="2580640" cy="3408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– </a:t>
            </a:r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상품에 사진추가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3F222916-3A5E-4AAF-86C5-20B0E5BA67CB}"/>
              </a:ext>
            </a:extLst>
          </p:cNvPr>
          <p:cNvSpPr txBox="1">
            <a:spLocks/>
          </p:cNvSpPr>
          <p:nvPr/>
        </p:nvSpPr>
        <p:spPr>
          <a:xfrm>
            <a:off x="8951495" y="6395533"/>
            <a:ext cx="3107509" cy="30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판매관리 프로그램</a:t>
            </a:r>
            <a:endParaRPr lang="ko-KR" altLang="en-US" sz="1400" b="1" dirty="0">
              <a:ln w="12700">
                <a:solidFill>
                  <a:schemeClr val="tx1"/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71AA19-B456-422E-9E75-544BDD1DD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3" y="328612"/>
            <a:ext cx="6238875" cy="62007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D2EC683-485D-4DEC-8AE5-FAD11D2F8751}"/>
              </a:ext>
            </a:extLst>
          </p:cNvPr>
          <p:cNvSpPr/>
          <p:nvPr/>
        </p:nvSpPr>
        <p:spPr>
          <a:xfrm>
            <a:off x="3753852" y="1395664"/>
            <a:ext cx="5101390" cy="2903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6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4851862" cy="457517"/>
          </a:xfrm>
        </p:spPr>
        <p:txBody>
          <a:bodyPr/>
          <a:lstStyle/>
          <a:p>
            <a:pPr algn="just"/>
            <a:r>
              <a:rPr lang="ko-KR" altLang="en-US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92" y="840476"/>
            <a:ext cx="2580640" cy="3408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– </a:t>
            </a:r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상품에 사진추가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3F222916-3A5E-4AAF-86C5-20B0E5BA67CB}"/>
              </a:ext>
            </a:extLst>
          </p:cNvPr>
          <p:cNvSpPr txBox="1">
            <a:spLocks/>
          </p:cNvSpPr>
          <p:nvPr/>
        </p:nvSpPr>
        <p:spPr>
          <a:xfrm>
            <a:off x="8951495" y="6395533"/>
            <a:ext cx="3107509" cy="30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판매관리 프로그램</a:t>
            </a:r>
            <a:endParaRPr lang="ko-KR" altLang="en-US" sz="1400" b="1" dirty="0">
              <a:ln w="12700">
                <a:solidFill>
                  <a:schemeClr val="tx1"/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ADC8BF-2ABE-48AB-A040-D03FDF6A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8" y="2090738"/>
            <a:ext cx="8696325" cy="2676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CF43A4-FC55-41F9-ABE8-BEB031E1A8E2}"/>
              </a:ext>
            </a:extLst>
          </p:cNvPr>
          <p:cNvSpPr/>
          <p:nvPr/>
        </p:nvSpPr>
        <p:spPr>
          <a:xfrm>
            <a:off x="1868904" y="2334126"/>
            <a:ext cx="8575258" cy="1732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45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4851862" cy="457517"/>
          </a:xfrm>
        </p:spPr>
        <p:txBody>
          <a:bodyPr/>
          <a:lstStyle/>
          <a:p>
            <a:pPr algn="just"/>
            <a:r>
              <a:rPr lang="ko-KR" altLang="en-US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92" y="840476"/>
            <a:ext cx="2580640" cy="3408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– </a:t>
            </a:r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상품에 사진추가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3F222916-3A5E-4AAF-86C5-20B0E5BA67CB}"/>
              </a:ext>
            </a:extLst>
          </p:cNvPr>
          <p:cNvSpPr txBox="1">
            <a:spLocks/>
          </p:cNvSpPr>
          <p:nvPr/>
        </p:nvSpPr>
        <p:spPr>
          <a:xfrm>
            <a:off x="8951495" y="6395533"/>
            <a:ext cx="3107509" cy="30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판매관리 프로그램</a:t>
            </a:r>
            <a:endParaRPr lang="ko-KR" altLang="en-US" sz="1400" b="1" dirty="0">
              <a:ln w="12700">
                <a:solidFill>
                  <a:schemeClr val="tx1"/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B16192-0C54-4054-BBD5-D1698BA4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185643"/>
            <a:ext cx="3562350" cy="266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80DA1C-0B69-44C2-A5CC-EF9D7735C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858" y="1448066"/>
            <a:ext cx="4324350" cy="34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BA11E6-7A2B-496D-9EE1-86F66BB8D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650" y="1799997"/>
            <a:ext cx="3543300" cy="2076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E3C80F-0029-4E6B-872E-9B898A379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858" y="3885478"/>
            <a:ext cx="9505950" cy="23145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5E383B-4A93-4DD3-B1C3-4C779286E932}"/>
              </a:ext>
            </a:extLst>
          </p:cNvPr>
          <p:cNvSpPr/>
          <p:nvPr/>
        </p:nvSpPr>
        <p:spPr>
          <a:xfrm>
            <a:off x="2531453" y="5165557"/>
            <a:ext cx="8649894" cy="366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6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4851862" cy="457517"/>
          </a:xfrm>
        </p:spPr>
        <p:txBody>
          <a:bodyPr/>
          <a:lstStyle/>
          <a:p>
            <a:pPr algn="just"/>
            <a:r>
              <a:rPr lang="ko-KR" altLang="en-US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91" y="840476"/>
            <a:ext cx="5030514" cy="3408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– </a:t>
            </a:r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구매요청을 처리하여 판매이력으로 저장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5928AEB-F553-4E6F-9E21-B65EB791C5C6}"/>
              </a:ext>
            </a:extLst>
          </p:cNvPr>
          <p:cNvSpPr txBox="1">
            <a:spLocks/>
          </p:cNvSpPr>
          <p:nvPr/>
        </p:nvSpPr>
        <p:spPr>
          <a:xfrm>
            <a:off x="8951495" y="6395533"/>
            <a:ext cx="3107509" cy="30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판매관리 프로그램</a:t>
            </a:r>
            <a:endParaRPr lang="ko-KR" altLang="en-US" sz="1400" b="1" dirty="0">
              <a:ln w="12700">
                <a:solidFill>
                  <a:schemeClr val="tx1"/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0B34AF-9F4C-4F1A-B1D9-FDEFBFA3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176" y="1176897"/>
            <a:ext cx="6334125" cy="505645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F540FF-5801-4D23-AD86-FA236B4BFF33}"/>
              </a:ext>
            </a:extLst>
          </p:cNvPr>
          <p:cNvSpPr/>
          <p:nvPr/>
        </p:nvSpPr>
        <p:spPr>
          <a:xfrm>
            <a:off x="7595012" y="2434861"/>
            <a:ext cx="649705" cy="264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A5E206-EAB3-4592-91BC-D1F76017885F}"/>
              </a:ext>
            </a:extLst>
          </p:cNvPr>
          <p:cNvSpPr/>
          <p:nvPr/>
        </p:nvSpPr>
        <p:spPr>
          <a:xfrm>
            <a:off x="6199349" y="3184829"/>
            <a:ext cx="4339390" cy="264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0B343D-53C8-4FAA-9207-FEC36DF5534C}"/>
              </a:ext>
            </a:extLst>
          </p:cNvPr>
          <p:cNvSpPr/>
          <p:nvPr/>
        </p:nvSpPr>
        <p:spPr>
          <a:xfrm>
            <a:off x="5998823" y="3717158"/>
            <a:ext cx="4074694" cy="1324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8314355-D545-4A02-BEFB-99CAEF4C8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61" y="6339164"/>
            <a:ext cx="8048625" cy="257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810683-68D8-4D89-9C22-E93F5ADF7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4" y="1628273"/>
            <a:ext cx="5382127" cy="39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7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4851862" cy="457517"/>
          </a:xfrm>
        </p:spPr>
        <p:txBody>
          <a:bodyPr/>
          <a:lstStyle/>
          <a:p>
            <a:pPr algn="just"/>
            <a:r>
              <a:rPr lang="ko-KR" altLang="en-US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91" y="840476"/>
            <a:ext cx="5030514" cy="3408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– </a:t>
            </a:r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구매요청을 처리하여 판매이력으로 저장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5928AEB-F553-4E6F-9E21-B65EB791C5C6}"/>
              </a:ext>
            </a:extLst>
          </p:cNvPr>
          <p:cNvSpPr txBox="1">
            <a:spLocks/>
          </p:cNvSpPr>
          <p:nvPr/>
        </p:nvSpPr>
        <p:spPr>
          <a:xfrm>
            <a:off x="8951495" y="6395533"/>
            <a:ext cx="3107509" cy="30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판매관리 프로그램</a:t>
            </a:r>
            <a:endParaRPr lang="ko-KR" altLang="en-US" sz="1400" b="1" dirty="0">
              <a:ln w="12700">
                <a:solidFill>
                  <a:schemeClr val="tx1"/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EBBA8D-DD4B-4473-B434-8D611DE05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2" y="1181366"/>
            <a:ext cx="6841788" cy="542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3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4851862" cy="457517"/>
          </a:xfrm>
        </p:spPr>
        <p:txBody>
          <a:bodyPr/>
          <a:lstStyle/>
          <a:p>
            <a:pPr algn="just"/>
            <a:r>
              <a:rPr lang="ko-KR" altLang="en-US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91" y="840476"/>
            <a:ext cx="5030514" cy="3408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– </a:t>
            </a:r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구매요청을 처리하여 판매이력으로 저장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5928AEB-F553-4E6F-9E21-B65EB791C5C6}"/>
              </a:ext>
            </a:extLst>
          </p:cNvPr>
          <p:cNvSpPr txBox="1">
            <a:spLocks/>
          </p:cNvSpPr>
          <p:nvPr/>
        </p:nvSpPr>
        <p:spPr>
          <a:xfrm>
            <a:off x="8951495" y="6395533"/>
            <a:ext cx="3107509" cy="30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판매관리 프로그램</a:t>
            </a:r>
            <a:endParaRPr lang="ko-KR" altLang="en-US" sz="1400" b="1" dirty="0">
              <a:ln w="12700">
                <a:solidFill>
                  <a:schemeClr val="tx1"/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A77D7D-638D-4F03-A876-2AFFF961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459832"/>
            <a:ext cx="10467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8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4851862" cy="457517"/>
          </a:xfrm>
        </p:spPr>
        <p:txBody>
          <a:bodyPr/>
          <a:lstStyle/>
          <a:p>
            <a:pPr algn="just"/>
            <a:r>
              <a:rPr lang="ko-KR" altLang="en-US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91" y="840476"/>
            <a:ext cx="5030514" cy="3408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– </a:t>
            </a:r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구매요청을 처리하여 판매이력으로 저장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5928AEB-F553-4E6F-9E21-B65EB791C5C6}"/>
              </a:ext>
            </a:extLst>
          </p:cNvPr>
          <p:cNvSpPr txBox="1">
            <a:spLocks/>
          </p:cNvSpPr>
          <p:nvPr/>
        </p:nvSpPr>
        <p:spPr>
          <a:xfrm>
            <a:off x="8951495" y="6395533"/>
            <a:ext cx="3107509" cy="30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판매관리 프로그램</a:t>
            </a:r>
            <a:endParaRPr lang="ko-KR" altLang="en-US" sz="1400" b="1" dirty="0">
              <a:ln w="12700">
                <a:solidFill>
                  <a:schemeClr val="tx1"/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5AB4E3-BC5D-4F16-8148-A4DE55CD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216" y="1499436"/>
            <a:ext cx="6896100" cy="46291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D73EFD-37D0-4C11-8483-6234716BC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7" y="1789057"/>
            <a:ext cx="4891535" cy="36662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E6BE07-CBA0-4870-A7A9-A7B3CD05EBCB}"/>
              </a:ext>
            </a:extLst>
          </p:cNvPr>
          <p:cNvSpPr/>
          <p:nvPr/>
        </p:nvSpPr>
        <p:spPr>
          <a:xfrm>
            <a:off x="5517560" y="3882188"/>
            <a:ext cx="3209345" cy="272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3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4851862" cy="457517"/>
          </a:xfrm>
        </p:spPr>
        <p:txBody>
          <a:bodyPr/>
          <a:lstStyle/>
          <a:p>
            <a:pPr algn="just"/>
            <a:r>
              <a:rPr lang="ko-KR" altLang="en-US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91" y="840476"/>
            <a:ext cx="5030514" cy="3408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– </a:t>
            </a:r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구매요청을 처리하여 판매이력으로 저장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5928AEB-F553-4E6F-9E21-B65EB791C5C6}"/>
              </a:ext>
            </a:extLst>
          </p:cNvPr>
          <p:cNvSpPr txBox="1">
            <a:spLocks/>
          </p:cNvSpPr>
          <p:nvPr/>
        </p:nvSpPr>
        <p:spPr>
          <a:xfrm>
            <a:off x="8951495" y="6395533"/>
            <a:ext cx="3107509" cy="30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판매관리 프로그램</a:t>
            </a:r>
            <a:endParaRPr lang="ko-KR" altLang="en-US" sz="1400" b="1" dirty="0">
              <a:ln w="12700">
                <a:solidFill>
                  <a:schemeClr val="tx1"/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119371-ECAB-48D3-8B35-6072672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791"/>
            <a:ext cx="12192000" cy="550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0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4851862" cy="457517"/>
          </a:xfrm>
        </p:spPr>
        <p:txBody>
          <a:bodyPr/>
          <a:lstStyle/>
          <a:p>
            <a:pPr algn="just"/>
            <a:r>
              <a:rPr lang="ko-KR" altLang="en-US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마무리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92" y="840476"/>
            <a:ext cx="2580640" cy="34089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한계</a:t>
            </a:r>
          </a:p>
        </p:txBody>
      </p:sp>
      <p:sp>
        <p:nvSpPr>
          <p:cNvPr id="11" name="양쪽 중괄호 10">
            <a:extLst>
              <a:ext uri="{FF2B5EF4-FFF2-40B4-BE49-F238E27FC236}">
                <a16:creationId xmlns:a16="http://schemas.microsoft.com/office/drawing/2014/main" id="{78F777BC-2ED5-43FA-91CA-117F167A0B06}"/>
              </a:ext>
            </a:extLst>
          </p:cNvPr>
          <p:cNvSpPr/>
          <p:nvPr/>
        </p:nvSpPr>
        <p:spPr>
          <a:xfrm>
            <a:off x="5446766" y="2536176"/>
            <a:ext cx="1298468" cy="324091"/>
          </a:xfrm>
          <a:prstGeom prst="bracePair">
            <a:avLst>
              <a:gd name="adj" fmla="val 0"/>
            </a:avLst>
          </a:prstGeom>
          <a:ln w="2159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FD0BE-B78E-4613-A974-6624688E5976}"/>
              </a:ext>
            </a:extLst>
          </p:cNvPr>
          <p:cNvSpPr/>
          <p:nvPr/>
        </p:nvSpPr>
        <p:spPr>
          <a:xfrm>
            <a:off x="3034529" y="3124659"/>
            <a:ext cx="6122943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700" dirty="0"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로컬 데이터베이스로만 사용가능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4C31B3-9BAF-4567-B00C-D2BDB5D17C44}"/>
              </a:ext>
            </a:extLst>
          </p:cNvPr>
          <p:cNvSpPr/>
          <p:nvPr/>
        </p:nvSpPr>
        <p:spPr>
          <a:xfrm>
            <a:off x="2733580" y="3754920"/>
            <a:ext cx="67248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실제 사용을 위해 추가해야 할 기능 많음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EC098034-38F1-4254-B214-91D72C6642AE}"/>
              </a:ext>
            </a:extLst>
          </p:cNvPr>
          <p:cNvSpPr txBox="1">
            <a:spLocks/>
          </p:cNvSpPr>
          <p:nvPr/>
        </p:nvSpPr>
        <p:spPr>
          <a:xfrm>
            <a:off x="8951495" y="6395533"/>
            <a:ext cx="3107509" cy="30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판매관리 프로그램</a:t>
            </a:r>
            <a:endParaRPr lang="ko-KR" altLang="en-US" sz="1400" b="1" dirty="0">
              <a:ln w="12700">
                <a:solidFill>
                  <a:schemeClr val="tx1"/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68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669AAE-2CD6-477F-9040-E5253FB7CBCD}"/>
              </a:ext>
            </a:extLst>
          </p:cNvPr>
          <p:cNvSpPr/>
          <p:nvPr/>
        </p:nvSpPr>
        <p:spPr>
          <a:xfrm flipH="1">
            <a:off x="4970319" y="270769"/>
            <a:ext cx="2251363" cy="7420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159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B06C5-8075-4CCC-B382-B969C830C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51495" y="6395533"/>
            <a:ext cx="3107509" cy="302574"/>
          </a:xfrm>
        </p:spPr>
        <p:txBody>
          <a:bodyPr/>
          <a:lstStyle/>
          <a:p>
            <a:pPr algn="r"/>
            <a:r>
              <a:rPr lang="ko-KR" altLang="en-US" sz="1400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판매관리 프로그램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5718A4E-5B59-4C04-857B-D9DAD1F9D2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9720" y="378760"/>
            <a:ext cx="3972560" cy="557210"/>
          </a:xfrm>
        </p:spPr>
        <p:txBody>
          <a:bodyPr/>
          <a:lstStyle/>
          <a:p>
            <a:pPr algn="ctr"/>
            <a:r>
              <a:rPr lang="ko-KR" altLang="en-US" sz="3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목차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D6A38C63-3E8C-4A92-BB03-A3D151D20782}"/>
              </a:ext>
            </a:extLst>
          </p:cNvPr>
          <p:cNvSpPr txBox="1">
            <a:spLocks/>
          </p:cNvSpPr>
          <p:nvPr/>
        </p:nvSpPr>
        <p:spPr>
          <a:xfrm>
            <a:off x="1462777" y="1341177"/>
            <a:ext cx="4532765" cy="557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500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500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환경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DD49F7F9-6414-4B00-908E-2E23E33CE130}"/>
              </a:ext>
            </a:extLst>
          </p:cNvPr>
          <p:cNvSpPr txBox="1">
            <a:spLocks/>
          </p:cNvSpPr>
          <p:nvPr/>
        </p:nvSpPr>
        <p:spPr>
          <a:xfrm>
            <a:off x="1146452" y="2635047"/>
            <a:ext cx="4849090" cy="557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500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2500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관계도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927BB4E2-9482-416B-8E79-970E1E691834}"/>
              </a:ext>
            </a:extLst>
          </p:cNvPr>
          <p:cNvSpPr txBox="1">
            <a:spLocks/>
          </p:cNvSpPr>
          <p:nvPr/>
        </p:nvSpPr>
        <p:spPr>
          <a:xfrm>
            <a:off x="2697103" y="1948899"/>
            <a:ext cx="3298439" cy="557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500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2500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목적</a:t>
            </a: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D450DE17-1C97-49FB-92C6-0D30F2D427F9}"/>
              </a:ext>
            </a:extLst>
          </p:cNvPr>
          <p:cNvSpPr txBox="1">
            <a:spLocks/>
          </p:cNvSpPr>
          <p:nvPr/>
        </p:nvSpPr>
        <p:spPr>
          <a:xfrm>
            <a:off x="2171693" y="4388929"/>
            <a:ext cx="3823849" cy="557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500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</a:t>
            </a:r>
            <a:r>
              <a:rPr lang="ko-KR" altLang="en-US" sz="2500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8163E94A-A154-4F69-9D13-4569ACDBE538}"/>
              </a:ext>
            </a:extLst>
          </p:cNvPr>
          <p:cNvSpPr txBox="1">
            <a:spLocks/>
          </p:cNvSpPr>
          <p:nvPr/>
        </p:nvSpPr>
        <p:spPr>
          <a:xfrm>
            <a:off x="6287200" y="1387629"/>
            <a:ext cx="4350797" cy="34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구성</a:t>
            </a: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9D28234A-0198-4654-88F8-6C5661B5088F}"/>
              </a:ext>
            </a:extLst>
          </p:cNvPr>
          <p:cNvSpPr txBox="1">
            <a:spLocks/>
          </p:cNvSpPr>
          <p:nvPr/>
        </p:nvSpPr>
        <p:spPr>
          <a:xfrm>
            <a:off x="6287200" y="1989645"/>
            <a:ext cx="2142720" cy="34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구상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E7CEB4A1-4163-44FF-9802-00E4488C00A0}"/>
              </a:ext>
            </a:extLst>
          </p:cNvPr>
          <p:cNvSpPr txBox="1">
            <a:spLocks/>
          </p:cNvSpPr>
          <p:nvPr/>
        </p:nvSpPr>
        <p:spPr>
          <a:xfrm>
            <a:off x="6287200" y="2495445"/>
            <a:ext cx="3752734" cy="34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데이터베이스 관계도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B3992FEB-114B-4B80-A9C9-732D29F71ABA}"/>
              </a:ext>
            </a:extLst>
          </p:cNvPr>
          <p:cNvSpPr txBox="1">
            <a:spLocks/>
          </p:cNvSpPr>
          <p:nvPr/>
        </p:nvSpPr>
        <p:spPr>
          <a:xfrm>
            <a:off x="6251889" y="4639730"/>
            <a:ext cx="4680806" cy="34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– </a:t>
            </a:r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구매요청을 처리하여 판매이력으로 저장</a:t>
            </a: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971D9AD0-476D-4FB5-B78E-BC44CEB3E64D}"/>
              </a:ext>
            </a:extLst>
          </p:cNvPr>
          <p:cNvSpPr txBox="1">
            <a:spLocks/>
          </p:cNvSpPr>
          <p:nvPr/>
        </p:nvSpPr>
        <p:spPr>
          <a:xfrm>
            <a:off x="6287200" y="2833442"/>
            <a:ext cx="3752734" cy="34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 </a:t>
            </a:r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</a:t>
            </a:r>
            <a:r>
              <a:rPr lang="en-US" altLang="ko-KR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관계도</a:t>
            </a:r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AAD27E7A-FCD0-4FE9-812B-8787A5802817}"/>
              </a:ext>
            </a:extLst>
          </p:cNvPr>
          <p:cNvSpPr txBox="1">
            <a:spLocks/>
          </p:cNvSpPr>
          <p:nvPr/>
        </p:nvSpPr>
        <p:spPr>
          <a:xfrm>
            <a:off x="6251889" y="4289758"/>
            <a:ext cx="3752734" cy="34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– </a:t>
            </a:r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상품에 사진추가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3D15E7A-A51D-4EC8-9923-1F483CE0E483}"/>
              </a:ext>
            </a:extLst>
          </p:cNvPr>
          <p:cNvSpPr txBox="1">
            <a:spLocks/>
          </p:cNvSpPr>
          <p:nvPr/>
        </p:nvSpPr>
        <p:spPr>
          <a:xfrm>
            <a:off x="6287200" y="3498821"/>
            <a:ext cx="3752734" cy="34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제품 등록 및 판매 처리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BC5B85-B378-4D65-881F-B24F8FC0AD0F}"/>
              </a:ext>
            </a:extLst>
          </p:cNvPr>
          <p:cNvCxnSpPr>
            <a:cxnSpLocks/>
          </p:cNvCxnSpPr>
          <p:nvPr/>
        </p:nvCxnSpPr>
        <p:spPr>
          <a:xfrm flipV="1">
            <a:off x="6123715" y="1288030"/>
            <a:ext cx="0" cy="4623486"/>
          </a:xfrm>
          <a:prstGeom prst="line">
            <a:avLst/>
          </a:prstGeom>
          <a:ln w="21590" cap="rnd" cmpd="tri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A36BDF4C-D863-41AE-9495-8637C42AF114}"/>
              </a:ext>
            </a:extLst>
          </p:cNvPr>
          <p:cNvSpPr txBox="1">
            <a:spLocks/>
          </p:cNvSpPr>
          <p:nvPr/>
        </p:nvSpPr>
        <p:spPr>
          <a:xfrm>
            <a:off x="1111141" y="3444971"/>
            <a:ext cx="4849090" cy="557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500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ko-KR" altLang="en-US" sz="2500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시연</a:t>
            </a:r>
          </a:p>
        </p:txBody>
      </p:sp>
      <p:sp>
        <p:nvSpPr>
          <p:cNvPr id="24" name="텍스트 개체 틀 5">
            <a:extLst>
              <a:ext uri="{FF2B5EF4-FFF2-40B4-BE49-F238E27FC236}">
                <a16:creationId xmlns:a16="http://schemas.microsoft.com/office/drawing/2014/main" id="{9A6E1B6F-7C4A-4387-AA14-2920D90D8D22}"/>
              </a:ext>
            </a:extLst>
          </p:cNvPr>
          <p:cNvSpPr txBox="1">
            <a:spLocks/>
          </p:cNvSpPr>
          <p:nvPr/>
        </p:nvSpPr>
        <p:spPr>
          <a:xfrm>
            <a:off x="2171693" y="5238218"/>
            <a:ext cx="3823849" cy="557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500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마무리</a:t>
            </a: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id="{499E6F28-EDBD-4005-A9DE-40F2DBA3AAF6}"/>
              </a:ext>
            </a:extLst>
          </p:cNvPr>
          <p:cNvSpPr txBox="1">
            <a:spLocks/>
          </p:cNvSpPr>
          <p:nvPr/>
        </p:nvSpPr>
        <p:spPr>
          <a:xfrm>
            <a:off x="6287200" y="5266547"/>
            <a:ext cx="4680806" cy="340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한계</a:t>
            </a:r>
          </a:p>
        </p:txBody>
      </p:sp>
    </p:spTree>
    <p:extLst>
      <p:ext uri="{BB962C8B-B14F-4D97-AF65-F5344CB8AC3E}">
        <p14:creationId xmlns:p14="http://schemas.microsoft.com/office/powerpoint/2010/main" val="317256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4851862" cy="457517"/>
          </a:xfrm>
        </p:spPr>
        <p:txBody>
          <a:bodyPr/>
          <a:lstStyle/>
          <a:p>
            <a:pPr algn="just"/>
            <a:r>
              <a:rPr lang="ko-KR" altLang="en-US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개발환경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92" y="840476"/>
            <a:ext cx="2580640" cy="34089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A31C1-0749-446C-9423-F6712B12041E}"/>
              </a:ext>
            </a:extLst>
          </p:cNvPr>
          <p:cNvSpPr txBox="1"/>
          <p:nvPr/>
        </p:nvSpPr>
        <p:spPr>
          <a:xfrm>
            <a:off x="1253515" y="2899884"/>
            <a:ext cx="96849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개발</a:t>
            </a:r>
          </a:p>
        </p:txBody>
      </p:sp>
      <p:sp>
        <p:nvSpPr>
          <p:cNvPr id="8" name="양쪽 중괄호 7">
            <a:extLst>
              <a:ext uri="{FF2B5EF4-FFF2-40B4-BE49-F238E27FC236}">
                <a16:creationId xmlns:a16="http://schemas.microsoft.com/office/drawing/2014/main" id="{815DDFB9-30D7-4EBC-97EF-6FBEAD2798C3}"/>
              </a:ext>
            </a:extLst>
          </p:cNvPr>
          <p:cNvSpPr/>
          <p:nvPr/>
        </p:nvSpPr>
        <p:spPr>
          <a:xfrm>
            <a:off x="5037305" y="2439118"/>
            <a:ext cx="2117389" cy="324091"/>
          </a:xfrm>
          <a:prstGeom prst="bracePair">
            <a:avLst>
              <a:gd name="adj" fmla="val 0"/>
            </a:avLst>
          </a:prstGeom>
          <a:ln w="2159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Eclipse IDE</a:t>
            </a:r>
            <a:endParaRPr lang="ko-KR" altLang="en-US" sz="2200" b="1" dirty="0">
              <a:ln w="12700"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C5D3CB-1E9D-4A38-BD0D-2B021B32A54A}"/>
              </a:ext>
            </a:extLst>
          </p:cNvPr>
          <p:cNvSpPr/>
          <p:nvPr/>
        </p:nvSpPr>
        <p:spPr>
          <a:xfrm>
            <a:off x="1412397" y="4146100"/>
            <a:ext cx="93672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데이터베이스 설정</a:t>
            </a:r>
            <a:endParaRPr lang="en-US" altLang="ko-KR" sz="17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양쪽 중괄호 12">
            <a:extLst>
              <a:ext uri="{FF2B5EF4-FFF2-40B4-BE49-F238E27FC236}">
                <a16:creationId xmlns:a16="http://schemas.microsoft.com/office/drawing/2014/main" id="{05CEE9FF-6834-4BC7-81AA-FF648E7212C8}"/>
              </a:ext>
            </a:extLst>
          </p:cNvPr>
          <p:cNvSpPr/>
          <p:nvPr/>
        </p:nvSpPr>
        <p:spPr>
          <a:xfrm>
            <a:off x="4381887" y="3667305"/>
            <a:ext cx="3428226" cy="324091"/>
          </a:xfrm>
          <a:prstGeom prst="bracePair">
            <a:avLst>
              <a:gd name="adj" fmla="val 0"/>
            </a:avLst>
          </a:prstGeom>
          <a:ln w="2159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Oracle SQL Developer</a:t>
            </a:r>
            <a:endParaRPr lang="ko-KR" altLang="en-US" sz="2200" b="1" dirty="0">
              <a:ln w="12700"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5D3824A4-7984-4E4A-9268-D73634C1D29B}"/>
              </a:ext>
            </a:extLst>
          </p:cNvPr>
          <p:cNvSpPr txBox="1">
            <a:spLocks/>
          </p:cNvSpPr>
          <p:nvPr/>
        </p:nvSpPr>
        <p:spPr>
          <a:xfrm>
            <a:off x="8951495" y="6395533"/>
            <a:ext cx="3107509" cy="30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판매관리 프로그램</a:t>
            </a:r>
            <a:endParaRPr lang="ko-KR" altLang="en-US" sz="1400" b="1" dirty="0">
              <a:ln w="12700">
                <a:solidFill>
                  <a:schemeClr val="tx1"/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14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4851862" cy="457517"/>
          </a:xfrm>
        </p:spPr>
        <p:txBody>
          <a:bodyPr/>
          <a:lstStyle/>
          <a:p>
            <a:pPr algn="just"/>
            <a:r>
              <a:rPr lang="ko-KR" altLang="en-US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목적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92" y="840476"/>
            <a:ext cx="2580640" cy="34089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구상</a:t>
            </a:r>
          </a:p>
        </p:txBody>
      </p:sp>
      <p:sp>
        <p:nvSpPr>
          <p:cNvPr id="8" name="양쪽 중괄호 7">
            <a:extLst>
              <a:ext uri="{FF2B5EF4-FFF2-40B4-BE49-F238E27FC236}">
                <a16:creationId xmlns:a16="http://schemas.microsoft.com/office/drawing/2014/main" id="{815DDFB9-30D7-4EBC-97EF-6FBEAD2798C3}"/>
              </a:ext>
            </a:extLst>
          </p:cNvPr>
          <p:cNvSpPr/>
          <p:nvPr/>
        </p:nvSpPr>
        <p:spPr>
          <a:xfrm>
            <a:off x="4805680" y="1871232"/>
            <a:ext cx="2580640" cy="324091"/>
          </a:xfrm>
          <a:prstGeom prst="bracePair">
            <a:avLst>
              <a:gd name="adj" fmla="val 0"/>
            </a:avLst>
          </a:prstGeom>
          <a:ln w="2159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D05F77-E47F-4EFA-B13A-4DC91C916C53}"/>
              </a:ext>
            </a:extLst>
          </p:cNvPr>
          <p:cNvSpPr/>
          <p:nvPr/>
        </p:nvSpPr>
        <p:spPr>
          <a:xfrm>
            <a:off x="1447338" y="2255572"/>
            <a:ext cx="92973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창고업무에서 물건들이 들어오고 나가는 것을 기록하는 과정을 구현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9A531D0B-870D-4E63-920A-82A1494FDB15}"/>
              </a:ext>
            </a:extLst>
          </p:cNvPr>
          <p:cNvSpPr txBox="1">
            <a:spLocks/>
          </p:cNvSpPr>
          <p:nvPr/>
        </p:nvSpPr>
        <p:spPr>
          <a:xfrm>
            <a:off x="8951495" y="6395533"/>
            <a:ext cx="3107509" cy="30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판매관리 프로그램</a:t>
            </a:r>
            <a:endParaRPr lang="ko-KR" altLang="en-US" sz="1400" b="1" dirty="0">
              <a:ln w="12700">
                <a:solidFill>
                  <a:schemeClr val="tx1"/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양쪽 중괄호 8">
            <a:extLst>
              <a:ext uri="{FF2B5EF4-FFF2-40B4-BE49-F238E27FC236}">
                <a16:creationId xmlns:a16="http://schemas.microsoft.com/office/drawing/2014/main" id="{78E8A8A7-FC3A-4FAC-BF74-04603A097981}"/>
              </a:ext>
            </a:extLst>
          </p:cNvPr>
          <p:cNvSpPr/>
          <p:nvPr/>
        </p:nvSpPr>
        <p:spPr>
          <a:xfrm>
            <a:off x="4805680" y="3088936"/>
            <a:ext cx="2580640" cy="324091"/>
          </a:xfrm>
          <a:prstGeom prst="bracePair">
            <a:avLst>
              <a:gd name="adj" fmla="val 0"/>
            </a:avLst>
          </a:prstGeom>
          <a:ln w="2159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구매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395A4F-B2CA-47E3-AAEF-A09D4FC7BF2A}"/>
              </a:ext>
            </a:extLst>
          </p:cNvPr>
          <p:cNvSpPr/>
          <p:nvPr/>
        </p:nvSpPr>
        <p:spPr>
          <a:xfrm>
            <a:off x="1447338" y="3507797"/>
            <a:ext cx="92973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물건이 입고 되는 것과 출고 되는 것은 모두 재고관리 프로그램만으로 표현할 수 있었으나</a:t>
            </a:r>
            <a:r>
              <a:rPr lang="en-US" altLang="ko-KR" sz="17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</a:p>
          <a:p>
            <a:pPr algn="ctr"/>
            <a:r>
              <a:rPr lang="ko-KR" altLang="en-US" sz="17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물건이 출고되는 이유인 판매과정을 구현하고자 함</a:t>
            </a:r>
          </a:p>
        </p:txBody>
      </p:sp>
      <p:sp>
        <p:nvSpPr>
          <p:cNvPr id="12" name="양쪽 중괄호 11">
            <a:extLst>
              <a:ext uri="{FF2B5EF4-FFF2-40B4-BE49-F238E27FC236}">
                <a16:creationId xmlns:a16="http://schemas.microsoft.com/office/drawing/2014/main" id="{79EEAA8F-2BF2-4A4A-B9A7-CC10F077AC3B}"/>
              </a:ext>
            </a:extLst>
          </p:cNvPr>
          <p:cNvSpPr/>
          <p:nvPr/>
        </p:nvSpPr>
        <p:spPr>
          <a:xfrm>
            <a:off x="4805680" y="4619682"/>
            <a:ext cx="2580640" cy="324091"/>
          </a:xfrm>
          <a:prstGeom prst="bracePair">
            <a:avLst>
              <a:gd name="adj" fmla="val 0"/>
            </a:avLst>
          </a:prstGeom>
          <a:ln w="2159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로그인 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248292-CB12-460E-B91A-DD06743B234A}"/>
              </a:ext>
            </a:extLst>
          </p:cNvPr>
          <p:cNvSpPr/>
          <p:nvPr/>
        </p:nvSpPr>
        <p:spPr>
          <a:xfrm>
            <a:off x="1447338" y="5002466"/>
            <a:ext cx="92973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재고관리를 어떤 사람이 하고</a:t>
            </a:r>
            <a:r>
              <a:rPr lang="en-US" altLang="ko-KR" sz="17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7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물건을 어떤 사람이 샀는지 구분하기 위해 구현</a:t>
            </a:r>
          </a:p>
        </p:txBody>
      </p:sp>
    </p:spTree>
    <p:extLst>
      <p:ext uri="{BB962C8B-B14F-4D97-AF65-F5344CB8AC3E}">
        <p14:creationId xmlns:p14="http://schemas.microsoft.com/office/powerpoint/2010/main" val="101020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A3D67F-19C5-499D-BBF5-E0B308F05E7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35" y="1076403"/>
            <a:ext cx="7292110" cy="5153435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4851862" cy="457517"/>
          </a:xfrm>
        </p:spPr>
        <p:txBody>
          <a:bodyPr/>
          <a:lstStyle/>
          <a:p>
            <a:pPr algn="just"/>
            <a:r>
              <a:rPr lang="ko-KR" altLang="en-US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관계도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92" y="840476"/>
            <a:ext cx="2580640" cy="34089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데이터베이스 관계도</a:t>
            </a:r>
          </a:p>
        </p:txBody>
      </p:sp>
      <p:sp>
        <p:nvSpPr>
          <p:cNvPr id="8" name="양쪽 중괄호 7">
            <a:extLst>
              <a:ext uri="{FF2B5EF4-FFF2-40B4-BE49-F238E27FC236}">
                <a16:creationId xmlns:a16="http://schemas.microsoft.com/office/drawing/2014/main" id="{815DDFB9-30D7-4EBC-97EF-6FBEAD2798C3}"/>
              </a:ext>
            </a:extLst>
          </p:cNvPr>
          <p:cNvSpPr/>
          <p:nvPr/>
        </p:nvSpPr>
        <p:spPr>
          <a:xfrm>
            <a:off x="2924388" y="1079693"/>
            <a:ext cx="1862041" cy="324091"/>
          </a:xfrm>
          <a:prstGeom prst="bracePair">
            <a:avLst>
              <a:gd name="adj" fmla="val 0"/>
            </a:avLst>
          </a:prstGeom>
          <a:ln w="2159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</a:t>
            </a:r>
            <a:r>
              <a:rPr lang="en-US" altLang="ko-KR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</a:t>
            </a:r>
            <a:r>
              <a:rPr lang="en-US" altLang="ko-KR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b="1" dirty="0">
              <a:ln w="12700"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21FD338B-3AC7-48E6-98BD-5E6DF58A0C96}"/>
              </a:ext>
            </a:extLst>
          </p:cNvPr>
          <p:cNvSpPr txBox="1">
            <a:spLocks/>
          </p:cNvSpPr>
          <p:nvPr/>
        </p:nvSpPr>
        <p:spPr>
          <a:xfrm>
            <a:off x="8951495" y="6395533"/>
            <a:ext cx="3107509" cy="30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판매관리 프로그램</a:t>
            </a:r>
            <a:endParaRPr lang="ko-KR" altLang="en-US" sz="1400" b="1" dirty="0">
              <a:ln w="12700">
                <a:solidFill>
                  <a:schemeClr val="tx1"/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양쪽 중괄호 10">
            <a:extLst>
              <a:ext uri="{FF2B5EF4-FFF2-40B4-BE49-F238E27FC236}">
                <a16:creationId xmlns:a16="http://schemas.microsoft.com/office/drawing/2014/main" id="{6767787C-9B9C-400B-98BA-E39EEF1CAECA}"/>
              </a:ext>
            </a:extLst>
          </p:cNvPr>
          <p:cNvSpPr/>
          <p:nvPr/>
        </p:nvSpPr>
        <p:spPr>
          <a:xfrm>
            <a:off x="5243459" y="2472725"/>
            <a:ext cx="1672997" cy="324091"/>
          </a:xfrm>
          <a:prstGeom prst="bracePair">
            <a:avLst>
              <a:gd name="adj" fmla="val 0"/>
            </a:avLst>
          </a:prstGeom>
          <a:ln w="2159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판매</a:t>
            </a:r>
            <a:r>
              <a:rPr lang="en-US" altLang="ko-KR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구매자</a:t>
            </a:r>
            <a:r>
              <a:rPr lang="en-US" altLang="ko-KR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b="1" dirty="0">
              <a:ln w="12700"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양쪽 중괄호 11">
            <a:extLst>
              <a:ext uri="{FF2B5EF4-FFF2-40B4-BE49-F238E27FC236}">
                <a16:creationId xmlns:a16="http://schemas.microsoft.com/office/drawing/2014/main" id="{AAEA116D-04DD-409F-841D-2E41F3E252F4}"/>
              </a:ext>
            </a:extLst>
          </p:cNvPr>
          <p:cNvSpPr/>
          <p:nvPr/>
        </p:nvSpPr>
        <p:spPr>
          <a:xfrm>
            <a:off x="7389531" y="1079693"/>
            <a:ext cx="2064473" cy="324091"/>
          </a:xfrm>
          <a:prstGeom prst="bracePair">
            <a:avLst>
              <a:gd name="adj" fmla="val 0"/>
            </a:avLst>
          </a:prstGeom>
          <a:ln w="2159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로그인</a:t>
            </a:r>
            <a:r>
              <a:rPr lang="en-US" altLang="ko-KR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회원정보</a:t>
            </a:r>
            <a:r>
              <a:rPr lang="en-US" altLang="ko-KR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b="1" dirty="0">
              <a:ln w="12700"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41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B816D70-A44B-4DBF-874A-FCB09F506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59" y="837989"/>
            <a:ext cx="8977321" cy="6003889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4851862" cy="457517"/>
          </a:xfrm>
        </p:spPr>
        <p:txBody>
          <a:bodyPr/>
          <a:lstStyle/>
          <a:p>
            <a:pPr algn="just"/>
            <a:r>
              <a:rPr lang="ko-KR" altLang="en-US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관계도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92" y="840476"/>
            <a:ext cx="2580640" cy="34089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ko-KR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 </a:t>
            </a:r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 관계도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ECFCC5-A8C2-40A3-9736-617AEC119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77" y="1341483"/>
            <a:ext cx="2317082" cy="523600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9778FF-F73F-4E6F-B98C-AEFC5DBDB374}"/>
              </a:ext>
            </a:extLst>
          </p:cNvPr>
          <p:cNvSpPr/>
          <p:nvPr/>
        </p:nvSpPr>
        <p:spPr>
          <a:xfrm>
            <a:off x="633663" y="1876925"/>
            <a:ext cx="1660358" cy="1363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7944A1-6660-49CC-8B34-2283B1406391}"/>
              </a:ext>
            </a:extLst>
          </p:cNvPr>
          <p:cNvSpPr/>
          <p:nvPr/>
        </p:nvSpPr>
        <p:spPr>
          <a:xfrm>
            <a:off x="651333" y="3376559"/>
            <a:ext cx="2027426" cy="1476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4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4851862" cy="457517"/>
          </a:xfrm>
        </p:spPr>
        <p:txBody>
          <a:bodyPr/>
          <a:lstStyle/>
          <a:p>
            <a:pPr algn="just"/>
            <a:r>
              <a:rPr lang="ko-KR" altLang="en-US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92" y="840476"/>
            <a:ext cx="2580640" cy="34089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제품 등록 및 판매 처리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2EF6E91F-BAA3-4E29-860B-87B83F214809}"/>
              </a:ext>
            </a:extLst>
          </p:cNvPr>
          <p:cNvSpPr txBox="1">
            <a:spLocks/>
          </p:cNvSpPr>
          <p:nvPr/>
        </p:nvSpPr>
        <p:spPr>
          <a:xfrm>
            <a:off x="8951495" y="6395533"/>
            <a:ext cx="3107509" cy="30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판매관리 프로그램</a:t>
            </a:r>
            <a:endParaRPr lang="ko-KR" altLang="en-US" sz="1400" b="1" dirty="0">
              <a:ln w="12700">
                <a:solidFill>
                  <a:schemeClr val="tx1"/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양쪽 중괄호 10">
            <a:extLst>
              <a:ext uri="{FF2B5EF4-FFF2-40B4-BE49-F238E27FC236}">
                <a16:creationId xmlns:a16="http://schemas.microsoft.com/office/drawing/2014/main" id="{FE44E105-26D9-404A-BC45-82EE8799EA47}"/>
              </a:ext>
            </a:extLst>
          </p:cNvPr>
          <p:cNvSpPr/>
          <p:nvPr/>
        </p:nvSpPr>
        <p:spPr>
          <a:xfrm>
            <a:off x="4720925" y="2074346"/>
            <a:ext cx="2750150" cy="324091"/>
          </a:xfrm>
          <a:prstGeom prst="bracePair">
            <a:avLst>
              <a:gd name="adj" fmla="val 0"/>
            </a:avLst>
          </a:prstGeom>
          <a:ln w="2159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재고등록</a:t>
            </a:r>
          </a:p>
        </p:txBody>
      </p:sp>
      <p:sp>
        <p:nvSpPr>
          <p:cNvPr id="14" name="양쪽 중괄호 13">
            <a:extLst>
              <a:ext uri="{FF2B5EF4-FFF2-40B4-BE49-F238E27FC236}">
                <a16:creationId xmlns:a16="http://schemas.microsoft.com/office/drawing/2014/main" id="{CBE72AF6-7781-4B75-8F39-1B561737CA73}"/>
              </a:ext>
            </a:extLst>
          </p:cNvPr>
          <p:cNvSpPr/>
          <p:nvPr/>
        </p:nvSpPr>
        <p:spPr>
          <a:xfrm>
            <a:off x="4720925" y="2584232"/>
            <a:ext cx="2750150" cy="324091"/>
          </a:xfrm>
          <a:prstGeom prst="bracePair">
            <a:avLst>
              <a:gd name="adj" fmla="val 0"/>
            </a:avLst>
          </a:prstGeom>
          <a:ln w="2159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재고목록확인</a:t>
            </a:r>
          </a:p>
        </p:txBody>
      </p:sp>
      <p:sp>
        <p:nvSpPr>
          <p:cNvPr id="15" name="양쪽 중괄호 14">
            <a:extLst>
              <a:ext uri="{FF2B5EF4-FFF2-40B4-BE49-F238E27FC236}">
                <a16:creationId xmlns:a16="http://schemas.microsoft.com/office/drawing/2014/main" id="{2829E552-26D3-4A10-B20D-7D8529BF5EC4}"/>
              </a:ext>
            </a:extLst>
          </p:cNvPr>
          <p:cNvSpPr/>
          <p:nvPr/>
        </p:nvSpPr>
        <p:spPr>
          <a:xfrm>
            <a:off x="4720925" y="3604004"/>
            <a:ext cx="2750150" cy="324091"/>
          </a:xfrm>
          <a:prstGeom prst="bracePair">
            <a:avLst>
              <a:gd name="adj" fmla="val 0"/>
            </a:avLst>
          </a:prstGeom>
          <a:ln w="2159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회원정보확인</a:t>
            </a:r>
          </a:p>
        </p:txBody>
      </p:sp>
      <p:sp>
        <p:nvSpPr>
          <p:cNvPr id="16" name="양쪽 중괄호 15">
            <a:extLst>
              <a:ext uri="{FF2B5EF4-FFF2-40B4-BE49-F238E27FC236}">
                <a16:creationId xmlns:a16="http://schemas.microsoft.com/office/drawing/2014/main" id="{F5480080-C7E4-40AC-9823-FE8489CE99FA}"/>
              </a:ext>
            </a:extLst>
          </p:cNvPr>
          <p:cNvSpPr/>
          <p:nvPr/>
        </p:nvSpPr>
        <p:spPr>
          <a:xfrm>
            <a:off x="4720925" y="3094118"/>
            <a:ext cx="2750150" cy="324091"/>
          </a:xfrm>
          <a:prstGeom prst="bracePair">
            <a:avLst>
              <a:gd name="adj" fmla="val 0"/>
            </a:avLst>
          </a:prstGeom>
          <a:ln w="2159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재고추가</a:t>
            </a:r>
            <a:r>
              <a:rPr lang="en-US" altLang="ko-KR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사진추가</a:t>
            </a:r>
          </a:p>
        </p:txBody>
      </p:sp>
      <p:sp>
        <p:nvSpPr>
          <p:cNvPr id="17" name="양쪽 중괄호 16">
            <a:extLst>
              <a:ext uri="{FF2B5EF4-FFF2-40B4-BE49-F238E27FC236}">
                <a16:creationId xmlns:a16="http://schemas.microsoft.com/office/drawing/2014/main" id="{ABB7D48A-3D1D-4C47-9AA9-AAC20C8B577D}"/>
              </a:ext>
            </a:extLst>
          </p:cNvPr>
          <p:cNvSpPr/>
          <p:nvPr/>
        </p:nvSpPr>
        <p:spPr>
          <a:xfrm>
            <a:off x="4720925" y="1054574"/>
            <a:ext cx="2750150" cy="324091"/>
          </a:xfrm>
          <a:prstGeom prst="bracePair">
            <a:avLst>
              <a:gd name="adj" fmla="val 0"/>
            </a:avLst>
          </a:prstGeom>
          <a:ln w="2159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 회원가입</a:t>
            </a:r>
          </a:p>
        </p:txBody>
      </p:sp>
      <p:sp>
        <p:nvSpPr>
          <p:cNvPr id="18" name="양쪽 중괄호 17">
            <a:extLst>
              <a:ext uri="{FF2B5EF4-FFF2-40B4-BE49-F238E27FC236}">
                <a16:creationId xmlns:a16="http://schemas.microsoft.com/office/drawing/2014/main" id="{B80280BF-DB61-4C02-B08B-19AABB6C098F}"/>
              </a:ext>
            </a:extLst>
          </p:cNvPr>
          <p:cNvSpPr/>
          <p:nvPr/>
        </p:nvSpPr>
        <p:spPr>
          <a:xfrm>
            <a:off x="4720925" y="1564460"/>
            <a:ext cx="2750150" cy="324091"/>
          </a:xfrm>
          <a:prstGeom prst="bracePair">
            <a:avLst>
              <a:gd name="adj" fmla="val 0"/>
            </a:avLst>
          </a:prstGeom>
          <a:ln w="2159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 로그인</a:t>
            </a:r>
          </a:p>
        </p:txBody>
      </p:sp>
      <p:sp>
        <p:nvSpPr>
          <p:cNvPr id="19" name="양쪽 중괄호 18">
            <a:extLst>
              <a:ext uri="{FF2B5EF4-FFF2-40B4-BE49-F238E27FC236}">
                <a16:creationId xmlns:a16="http://schemas.microsoft.com/office/drawing/2014/main" id="{549E990A-3700-438D-8C45-3CFB0632E8AD}"/>
              </a:ext>
            </a:extLst>
          </p:cNvPr>
          <p:cNvSpPr/>
          <p:nvPr/>
        </p:nvSpPr>
        <p:spPr>
          <a:xfrm>
            <a:off x="4720925" y="4113890"/>
            <a:ext cx="2750150" cy="324091"/>
          </a:xfrm>
          <a:prstGeom prst="bracePair">
            <a:avLst>
              <a:gd name="adj" fmla="val 0"/>
            </a:avLst>
          </a:prstGeom>
          <a:ln w="2159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구매자 로그인</a:t>
            </a:r>
          </a:p>
        </p:txBody>
      </p:sp>
      <p:sp>
        <p:nvSpPr>
          <p:cNvPr id="20" name="양쪽 중괄호 19">
            <a:extLst>
              <a:ext uri="{FF2B5EF4-FFF2-40B4-BE49-F238E27FC236}">
                <a16:creationId xmlns:a16="http://schemas.microsoft.com/office/drawing/2014/main" id="{0434A462-F5E2-4064-8328-C2DB1ADE3DBB}"/>
              </a:ext>
            </a:extLst>
          </p:cNvPr>
          <p:cNvSpPr/>
          <p:nvPr/>
        </p:nvSpPr>
        <p:spPr>
          <a:xfrm>
            <a:off x="4720925" y="4623776"/>
            <a:ext cx="2750151" cy="324091"/>
          </a:xfrm>
          <a:prstGeom prst="bracePair">
            <a:avLst>
              <a:gd name="adj" fmla="val 0"/>
            </a:avLst>
          </a:prstGeom>
          <a:ln w="2159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장바구니에 제품 등록</a:t>
            </a:r>
          </a:p>
        </p:txBody>
      </p:sp>
      <p:sp>
        <p:nvSpPr>
          <p:cNvPr id="21" name="양쪽 중괄호 20">
            <a:extLst>
              <a:ext uri="{FF2B5EF4-FFF2-40B4-BE49-F238E27FC236}">
                <a16:creationId xmlns:a16="http://schemas.microsoft.com/office/drawing/2014/main" id="{FE787FC7-4A50-464B-876F-07A1A73A4B2F}"/>
              </a:ext>
            </a:extLst>
          </p:cNvPr>
          <p:cNvSpPr/>
          <p:nvPr/>
        </p:nvSpPr>
        <p:spPr>
          <a:xfrm>
            <a:off x="4720925" y="5133662"/>
            <a:ext cx="2750151" cy="324091"/>
          </a:xfrm>
          <a:prstGeom prst="bracePair">
            <a:avLst>
              <a:gd name="adj" fmla="val 0"/>
            </a:avLst>
          </a:prstGeom>
          <a:ln w="2159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구매요청</a:t>
            </a:r>
          </a:p>
        </p:txBody>
      </p:sp>
      <p:sp>
        <p:nvSpPr>
          <p:cNvPr id="22" name="양쪽 중괄호 21">
            <a:extLst>
              <a:ext uri="{FF2B5EF4-FFF2-40B4-BE49-F238E27FC236}">
                <a16:creationId xmlns:a16="http://schemas.microsoft.com/office/drawing/2014/main" id="{AA0502FD-219E-4D4E-A3E0-3D1E71563082}"/>
              </a:ext>
            </a:extLst>
          </p:cNvPr>
          <p:cNvSpPr/>
          <p:nvPr/>
        </p:nvSpPr>
        <p:spPr>
          <a:xfrm>
            <a:off x="4720925" y="5643548"/>
            <a:ext cx="2750151" cy="324091"/>
          </a:xfrm>
          <a:prstGeom prst="bracePair">
            <a:avLst>
              <a:gd name="adj" fmla="val 0"/>
            </a:avLst>
          </a:prstGeom>
          <a:ln w="2159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구매요청 관리</a:t>
            </a:r>
          </a:p>
        </p:txBody>
      </p:sp>
      <p:sp>
        <p:nvSpPr>
          <p:cNvPr id="23" name="양쪽 중괄호 22">
            <a:extLst>
              <a:ext uri="{FF2B5EF4-FFF2-40B4-BE49-F238E27FC236}">
                <a16:creationId xmlns:a16="http://schemas.microsoft.com/office/drawing/2014/main" id="{31CF73D1-3DA2-4E92-8D70-666AF65B4E53}"/>
              </a:ext>
            </a:extLst>
          </p:cNvPr>
          <p:cNvSpPr/>
          <p:nvPr/>
        </p:nvSpPr>
        <p:spPr>
          <a:xfrm>
            <a:off x="4720925" y="6153437"/>
            <a:ext cx="2750151" cy="324091"/>
          </a:xfrm>
          <a:prstGeom prst="bracePair">
            <a:avLst>
              <a:gd name="adj" fmla="val 0"/>
            </a:avLst>
          </a:prstGeom>
          <a:ln w="2159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1270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판매이력 관리</a:t>
            </a:r>
          </a:p>
        </p:txBody>
      </p:sp>
    </p:spTree>
    <p:extLst>
      <p:ext uri="{BB962C8B-B14F-4D97-AF65-F5344CB8AC3E}">
        <p14:creationId xmlns:p14="http://schemas.microsoft.com/office/powerpoint/2010/main" val="389841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4851862" cy="457517"/>
          </a:xfrm>
        </p:spPr>
        <p:txBody>
          <a:bodyPr/>
          <a:lstStyle/>
          <a:p>
            <a:pPr algn="just"/>
            <a:r>
              <a:rPr lang="ko-KR" altLang="en-US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92" y="840476"/>
            <a:ext cx="2580640" cy="3408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– </a:t>
            </a:r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상품에 사진추가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3F222916-3A5E-4AAF-86C5-20B0E5BA67CB}"/>
              </a:ext>
            </a:extLst>
          </p:cNvPr>
          <p:cNvSpPr txBox="1">
            <a:spLocks/>
          </p:cNvSpPr>
          <p:nvPr/>
        </p:nvSpPr>
        <p:spPr>
          <a:xfrm>
            <a:off x="8951495" y="6395533"/>
            <a:ext cx="3107509" cy="30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판매관리 프로그램</a:t>
            </a:r>
            <a:endParaRPr lang="ko-KR" altLang="en-US" sz="1400" b="1" dirty="0">
              <a:ln w="12700">
                <a:solidFill>
                  <a:schemeClr val="tx1"/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D53FD0-B613-409D-95E1-C8D1C849E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07" y="1790199"/>
            <a:ext cx="8477250" cy="1047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4249E1-973B-4206-BBEC-006F9B66A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225" y="1396667"/>
            <a:ext cx="6086475" cy="419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8B5EF0-542D-4073-9887-1626F49FE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225" y="2882703"/>
            <a:ext cx="3800475" cy="33432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F53BAA-A383-4300-BD6C-D83B2ED40CC4}"/>
              </a:ext>
            </a:extLst>
          </p:cNvPr>
          <p:cNvSpPr/>
          <p:nvPr/>
        </p:nvSpPr>
        <p:spPr>
          <a:xfrm>
            <a:off x="1705225" y="1828078"/>
            <a:ext cx="8345154" cy="302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8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472"/>
            <a:ext cx="4851862" cy="457517"/>
          </a:xfrm>
        </p:spPr>
        <p:txBody>
          <a:bodyPr/>
          <a:lstStyle/>
          <a:p>
            <a:pPr algn="just"/>
            <a:r>
              <a:rPr lang="ko-KR" altLang="en-US" b="1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2FE37-E9EF-4415-8A7C-070D34FD0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1192" y="840476"/>
            <a:ext cx="2580640" cy="3408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  <a:r>
              <a:rPr lang="en-US" altLang="ko-KR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 – </a:t>
            </a:r>
            <a:r>
              <a:rPr lang="ko-KR" altLang="en-US" dirty="0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상품에 사진추가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3F222916-3A5E-4AAF-86C5-20B0E5BA67CB}"/>
              </a:ext>
            </a:extLst>
          </p:cNvPr>
          <p:cNvSpPr txBox="1">
            <a:spLocks/>
          </p:cNvSpPr>
          <p:nvPr/>
        </p:nvSpPr>
        <p:spPr>
          <a:xfrm>
            <a:off x="8951495" y="6395533"/>
            <a:ext cx="3107509" cy="302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>
                <a:ln w="12700">
                  <a:solidFill>
                    <a:schemeClr val="tx1"/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재고관리 및 판매관리 프로그램</a:t>
            </a:r>
            <a:endParaRPr lang="ko-KR" altLang="en-US" sz="1400" b="1" dirty="0">
              <a:ln w="12700">
                <a:solidFill>
                  <a:schemeClr val="tx1"/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556DA9-0B1D-4A68-BFC8-FF7312EE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8" y="1238250"/>
            <a:ext cx="10029825" cy="43815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750CE4-24A8-4913-BCF4-932FF235F215}"/>
              </a:ext>
            </a:extLst>
          </p:cNvPr>
          <p:cNvSpPr/>
          <p:nvPr/>
        </p:nvSpPr>
        <p:spPr>
          <a:xfrm>
            <a:off x="1868904" y="3352800"/>
            <a:ext cx="2727159" cy="978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65C961-BFB0-4C87-9B58-644264C950E6}"/>
              </a:ext>
            </a:extLst>
          </p:cNvPr>
          <p:cNvSpPr/>
          <p:nvPr/>
        </p:nvSpPr>
        <p:spPr>
          <a:xfrm>
            <a:off x="1868903" y="2470483"/>
            <a:ext cx="3513223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1614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304</Words>
  <Application>Microsoft Office PowerPoint</Application>
  <PresentationFormat>와이드스크린</PresentationFormat>
  <Paragraphs>94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Open Sans</vt:lpstr>
      <vt:lpstr>나눔스퀘어 Light</vt:lpstr>
      <vt:lpstr>맑은 고딕</vt:lpstr>
      <vt:lpstr>-윤고딕310</vt:lpstr>
      <vt:lpstr>-윤고딕320</vt:lpstr>
      <vt:lpstr>-윤고딕330</vt:lpstr>
      <vt:lpstr>-윤고딕350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박희규</dc:creator>
  <cp:lastModifiedBy>백 종원</cp:lastModifiedBy>
  <cp:revision>106</cp:revision>
  <dcterms:created xsi:type="dcterms:W3CDTF">2018-09-18T07:49:43Z</dcterms:created>
  <dcterms:modified xsi:type="dcterms:W3CDTF">2019-12-22T08:13:39Z</dcterms:modified>
</cp:coreProperties>
</file>