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3063-2BF2-4511-9301-6D2181D5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1A3E5-E9A2-4C87-817D-036FF1B3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62EA9-90A8-456F-95D9-30FC5AAC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A694-F05E-4830-9FC0-8968F4B6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D39B9-B000-4217-83AF-C5183B2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9079-14DE-4CEE-A433-A68F0B46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C396F-D332-4159-A027-41F596C7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A2F93-157C-49C8-BEB6-905DC1D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C6D1C-7344-4BAA-B863-2B64E2F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9CF5-E008-4DD0-8E36-1F16522C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DA2C1-FB97-4078-A3A9-5DBB279A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AA1BE-10FF-4B52-9C3D-0DB803D6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9A2D8-314B-46D4-B3DD-D2689992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8CB75-C2A4-48E1-AEC2-F0F18FAB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645E-FFDF-4940-86F7-DB931BB9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8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0317A-D12D-4CA0-89F0-B8C3D3A2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49543-603E-4D9D-8BD0-85667D96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4B515-0B94-4E41-B7D4-04B1590C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70E9D-7BB2-4299-BB9C-8B0A08CA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62DA-072A-410A-AE90-1007D2D6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E50F-8297-42EA-A136-2F07195D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BCDF3-4181-46C7-ACA9-AE036460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29387-7530-4790-A31F-08166D5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3F4CC-E16D-4C5E-A1E5-94E55AAD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8D42D-77DC-493A-80C7-2F02FBA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76A29-B44B-4B19-89E8-88C03DA8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D3721-9F3B-4E9E-91E1-9A7F20CC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5EC48-2CC7-4D3D-A75F-7E418A06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A9991-BB0D-4E17-BBE7-378EF7D5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F114D-BCB9-4E1D-A93C-7785162D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0D5BA-4529-4122-8ECF-F687F295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B8ED2-5D01-4BC6-AE27-7DDABB8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1C230-10EA-4A5F-98A9-CDDE93AD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5C09B-A7B8-460F-A20B-9CCD55EF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F7CAC2-58ED-4378-A8F1-5A7EFA09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B271DB-780D-4D09-81E7-F4D1C1B29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D68E99-C2BE-458D-A39E-803C2E1E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911DE-4192-4F69-8C2D-5FCF4EAE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D3A763-72C5-4847-915F-07970B75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C335-968C-4171-BEB3-6526D1F8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87D596-C07E-4847-9056-85C3E116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0C60D-F9D2-4528-A06E-87AB8D97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17635-1FDA-4713-AE4D-3CDA5889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44A77-6C2A-40E9-AAE4-34E49BED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BCA718-B118-4793-B913-B00E35DE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A9123-B23E-4FBA-9205-29759787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676A4-0371-4C4A-A718-6DDB48B4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ACBA9-C776-4054-8B73-9A6D76C7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59D61-7311-491C-80C6-434BBAB8F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E1D4B-4B19-4E57-BE3A-BF339DFC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EE494-E8A0-420E-8A6E-A19B4526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D374F-F675-4570-81D8-7378594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5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6CFFC-FB61-46D3-8B59-645772D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94046-FABF-4566-B60A-938D75BA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83866-4C42-41D2-92FE-9EF0EEC1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FDC47-8043-4C73-81E6-38F8FF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D1E8A-E7E3-47A9-BD40-538A056D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21F1C-63E5-4853-A531-1CD10E3F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BAB02-2099-4E72-A816-F8126416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4930F-7AED-4C8B-B931-F2A3326D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B8C67-13F5-486B-B06F-08501E3A2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7349-8771-4362-9A54-F1277D18553E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D283C-7793-40CA-B6AA-5B2B35EC0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DB1FC-2166-40DE-A3C7-A972AB7F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A451-DFD5-458A-82DE-256274856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2.ruliweb.com/img/img_link6/180/179326_1.jpg">
            <a:extLst>
              <a:ext uri="{FF2B5EF4-FFF2-40B4-BE49-F238E27FC236}">
                <a16:creationId xmlns:a16="http://schemas.microsoft.com/office/drawing/2014/main" id="{FD30C011-092B-48C3-B3A0-80A0CBE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DB75F6-288A-43A0-86B2-356275DD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182"/>
            <a:ext cx="12192000" cy="1095154"/>
          </a:xfrm>
        </p:spPr>
        <p:txBody>
          <a:bodyPr>
            <a:normAutofit fontScale="90000"/>
          </a:bodyPr>
          <a:lstStyle/>
          <a:p>
            <a:r>
              <a:rPr lang="ko-KR" altLang="en-US" sz="8800" b="1" dirty="0">
                <a:ln w="31750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시바</a:t>
            </a:r>
            <a:r>
              <a:rPr lang="en-US" altLang="ko-KR" sz="5600" b="1" dirty="0">
                <a:ln w="31750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  <a:r>
              <a:rPr lang="ko-KR" altLang="en-US" sz="5600" b="1" dirty="0">
                <a:ln w="317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생존해라</a:t>
            </a:r>
            <a:r>
              <a:rPr lang="en-US" altLang="ko-KR" sz="5600" b="1" dirty="0">
                <a:ln w="317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r>
              <a:rPr lang="en-US" altLang="ko-KR" sz="5600" b="1" dirty="0">
                <a:ln w="31750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5600" dirty="0">
              <a:ln w="31750">
                <a:solidFill>
                  <a:schemeClr val="bg1"/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B8D-EFB5-44FD-BC74-D96D0EBA288E}"/>
              </a:ext>
            </a:extLst>
          </p:cNvPr>
          <p:cNvSpPr/>
          <p:nvPr/>
        </p:nvSpPr>
        <p:spPr>
          <a:xfrm>
            <a:off x="520995" y="1897379"/>
            <a:ext cx="11132289" cy="4709161"/>
          </a:xfrm>
          <a:prstGeom prst="rect">
            <a:avLst/>
          </a:prstGeom>
          <a:solidFill>
            <a:schemeClr val="tx2">
              <a:lumMod val="40000"/>
              <a:lumOff val="60000"/>
              <a:alpha val="74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C5998-CD1C-46CF-88CC-36E1899855B3}"/>
              </a:ext>
            </a:extLst>
          </p:cNvPr>
          <p:cNvSpPr txBox="1">
            <a:spLocks/>
          </p:cNvSpPr>
          <p:nvPr/>
        </p:nvSpPr>
        <p:spPr>
          <a:xfrm>
            <a:off x="635030" y="1994586"/>
            <a:ext cx="10908000" cy="45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</a:t>
            </a:r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  <a:p>
            <a:r>
              <a:rPr lang="ko-KR" altLang="en-US" sz="2200" b="1" dirty="0">
                <a:latin typeface="HY헤드라인M" panose="02030600000101010101" pitchFamily="18" charset="-127"/>
                <a:ea typeface="문체부 제목 바탕체" panose="02030609000101010101" pitchFamily="17" charset="-127"/>
              </a:rPr>
              <a:t>휴가철만 되면 성행하는 원정 유기</a:t>
            </a:r>
            <a:r>
              <a:rPr lang="en-US" altLang="ko-KR" sz="2200" b="1" dirty="0">
                <a:latin typeface="HY헤드라인M" panose="02030600000101010101" pitchFamily="18" charset="-127"/>
                <a:ea typeface="문체부 제목 바탕체" panose="02030609000101010101" pitchFamily="17" charset="-127"/>
              </a:rPr>
              <a:t>! </a:t>
            </a:r>
            <a:r>
              <a:rPr lang="ko-KR" altLang="en-US" sz="2200" b="1" dirty="0">
                <a:latin typeface="HY헤드라인M" panose="02030600000101010101" pitchFamily="18" charset="-127"/>
                <a:ea typeface="문체부 제목 바탕체" panose="02030609000101010101" pitchFamily="17" charset="-127"/>
              </a:rPr>
              <a:t>주인으로부터 바다에 버려진 </a:t>
            </a:r>
            <a:r>
              <a:rPr lang="ko-KR" altLang="en-US" sz="2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문체부 제목 바탕체" panose="02030609000101010101" pitchFamily="17" charset="-127"/>
              </a:rPr>
              <a:t>시바</a:t>
            </a:r>
            <a:r>
              <a:rPr lang="ko-KR" altLang="en-US" sz="2200" b="1" dirty="0">
                <a:latin typeface="HY헤드라인M" panose="02030600000101010101" pitchFamily="18" charset="-127"/>
                <a:ea typeface="문체부 제목 바탕체" panose="02030609000101010101" pitchFamily="17" charset="-127"/>
              </a:rPr>
              <a:t>의 생존기가 시작된다</a:t>
            </a:r>
            <a:r>
              <a:rPr lang="en-US" altLang="ko-KR" sz="2200" b="1" dirty="0">
                <a:latin typeface="HY헤드라인M" panose="02030600000101010101" pitchFamily="18" charset="-127"/>
                <a:ea typeface="문체부 제목 바탕체" panose="02030609000101010101" pitchFamily="17" charset="-127"/>
              </a:rPr>
              <a:t>!</a:t>
            </a:r>
          </a:p>
          <a:p>
            <a:endParaRPr lang="en-US" altLang="ko-KR" sz="2800" b="1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2800" b="1" dirty="0">
                <a:latin typeface="궁서" panose="02030600000101010101" pitchFamily="18" charset="-127"/>
                <a:ea typeface="궁서" panose="02030600000101010101" pitchFamily="18" charset="-127"/>
              </a:rPr>
              <a:t>-Cocos2D</a:t>
            </a:r>
            <a:r>
              <a:rPr lang="ko-KR" altLang="en-US" sz="2800" b="1" dirty="0">
                <a:latin typeface="궁서" panose="02030600000101010101" pitchFamily="18" charset="-127"/>
                <a:ea typeface="궁서" panose="02030600000101010101" pitchFamily="18" charset="-127"/>
              </a:rPr>
              <a:t>를 이용한 </a:t>
            </a:r>
            <a:r>
              <a:rPr lang="en-US" altLang="ko-KR" sz="2800" b="1" dirty="0">
                <a:latin typeface="궁서" panose="02030600000101010101" pitchFamily="18" charset="-127"/>
                <a:ea typeface="궁서" panose="02030600000101010101" pitchFamily="18" charset="-127"/>
              </a:rPr>
              <a:t>2D</a:t>
            </a:r>
            <a:r>
              <a:rPr lang="ko-KR" altLang="en-US" sz="2800" b="1" dirty="0">
                <a:latin typeface="궁서" panose="02030600000101010101" pitchFamily="18" charset="-127"/>
                <a:ea typeface="궁서" panose="02030600000101010101" pitchFamily="18" charset="-127"/>
              </a:rPr>
              <a:t>생존게임</a:t>
            </a:r>
            <a:endParaRPr lang="en-US" altLang="ko-KR" sz="2800" b="1" dirty="0">
              <a:ln w="0" cmpd="sng">
                <a:solidFill>
                  <a:schemeClr val="bg1"/>
                </a:solidFill>
              </a:ln>
              <a:solidFill>
                <a:schemeClr val="accent1">
                  <a:lumMod val="75000"/>
                  <a:alpha val="7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2200" b="1" dirty="0">
              <a:ln w="0">
                <a:solidFill>
                  <a:schemeClr val="bg1"/>
                </a:solidFill>
              </a:ln>
            </a:endParaRPr>
          </a:p>
          <a:p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시바</a:t>
            </a:r>
            <a:r>
              <a:rPr lang="ko-KR" altLang="en-US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생존조건</a:t>
            </a:r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</a:p>
          <a:p>
            <a:r>
              <a:rPr lang="en-US" altLang="ko-KR" sz="2200" b="1" dirty="0"/>
              <a:t>1. 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굶지않게 도와줘</a:t>
            </a:r>
            <a:r>
              <a:rPr lang="en-US" altLang="ko-KR" sz="2200" b="1" dirty="0">
                <a:ea typeface="문체부 제목 바탕체" panose="02030609000101010101" pitchFamily="17" charset="-127"/>
              </a:rPr>
              <a:t>! </a:t>
            </a:r>
          </a:p>
          <a:p>
            <a:r>
              <a:rPr lang="en-US" altLang="ko-KR" sz="2200" b="1" dirty="0">
                <a:ea typeface="문체부 제목 바탕체" panose="02030609000101010101" pitchFamily="17" charset="-127"/>
              </a:rPr>
              <a:t>	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→</a:t>
            </a:r>
            <a:r>
              <a:rPr lang="en-US" altLang="ko-KR" sz="2200" b="1" dirty="0">
                <a:ea typeface="문체부 제목 바탕체" panose="02030609000101010101" pitchFamily="17" charset="-127"/>
              </a:rPr>
              <a:t> 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바닷속 해초를 수집하고 물고기를 사냥하여 사료를 만들자</a:t>
            </a:r>
            <a:r>
              <a:rPr lang="en-US" altLang="ko-KR" sz="2200" b="1" dirty="0">
                <a:ea typeface="문체부 제목 바탕체" panose="02030609000101010101" pitchFamily="17" charset="-127"/>
              </a:rPr>
              <a:t>!!</a:t>
            </a:r>
          </a:p>
          <a:p>
            <a:r>
              <a:rPr lang="en-US" altLang="ko-KR" sz="2200" b="1" dirty="0">
                <a:ea typeface="문체부 제목 바탕체" panose="02030609000101010101" pitchFamily="17" charset="-127"/>
              </a:rPr>
              <a:t>2. 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수질관리</a:t>
            </a:r>
            <a:r>
              <a:rPr lang="en-US" altLang="ko-KR" sz="2200" b="1" dirty="0">
                <a:ea typeface="문체부 제목 바탕체" panose="02030609000101010101" pitchFamily="17" charset="-127"/>
              </a:rPr>
              <a:t>! </a:t>
            </a:r>
          </a:p>
          <a:p>
            <a:r>
              <a:rPr lang="en-US" altLang="ko-KR" sz="2200" b="1" dirty="0">
                <a:ea typeface="문체부 제목 바탕체" panose="02030609000101010101" pitchFamily="17" charset="-127"/>
              </a:rPr>
              <a:t>	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→ </a:t>
            </a:r>
            <a:r>
              <a:rPr lang="ko-KR" altLang="en-US" sz="2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제목 바탕체" panose="02030609000101010101" pitchFamily="17" charset="-127"/>
              </a:rPr>
              <a:t>시바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의 배설물을 치워 수질오염을 막아줘</a:t>
            </a:r>
            <a:r>
              <a:rPr lang="en-US" altLang="ko-KR" sz="2200" b="1" dirty="0">
                <a:ea typeface="문체부 제목 바탕체" panose="02030609000101010101" pitchFamily="17" charset="-127"/>
              </a:rPr>
              <a:t>!! </a:t>
            </a:r>
            <a:r>
              <a:rPr lang="ko-KR" altLang="en-US" sz="2200" b="1" dirty="0">
                <a:ea typeface="문체부 제목 바탕체" panose="02030609000101010101" pitchFamily="17" charset="-127"/>
              </a:rPr>
              <a:t>그렇지 않으면 콜레라에 </a:t>
            </a:r>
            <a:endParaRPr lang="en-US" altLang="ko-KR" sz="2200" b="1" dirty="0">
              <a:ea typeface="문체부 제목 바탕체" panose="02030609000101010101" pitchFamily="17" charset="-127"/>
            </a:endParaRPr>
          </a:p>
          <a:p>
            <a:r>
              <a:rPr lang="ko-KR" altLang="en-US" sz="2200" b="1" dirty="0">
                <a:ea typeface="문체부 제목 바탕체" panose="02030609000101010101" pitchFamily="17" charset="-127"/>
              </a:rPr>
              <a:t>             걸려버려</a:t>
            </a:r>
            <a:r>
              <a:rPr lang="en-US" altLang="ko-KR" sz="2200" b="1" dirty="0">
                <a:ea typeface="문체부 제목 바탕체" panose="02030609000101010101" pitchFamily="17" charset="-127"/>
              </a:rPr>
              <a:t>….</a:t>
            </a:r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F8100-9115-48A6-9F73-88FD78AEC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94" y="-110339"/>
            <a:ext cx="2286000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814DC-B9BE-47FE-9571-E9C972328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-159488"/>
            <a:ext cx="2257425" cy="21690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579714-2738-4DDD-A352-365BC3C5F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03" y="2525602"/>
            <a:ext cx="4043816" cy="2777863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B9C0C-7923-41D6-A4A5-E554D39CB2B6}"/>
              </a:ext>
            </a:extLst>
          </p:cNvPr>
          <p:cNvSpPr txBox="1"/>
          <p:nvPr/>
        </p:nvSpPr>
        <p:spPr>
          <a:xfrm>
            <a:off x="3452812" y="1354577"/>
            <a:ext cx="527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조원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조원선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좌종윤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,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문체부 쓰기 흘림체" panose="02030609000101010101" pitchFamily="17" charset="-127"/>
              </a:rPr>
              <a:t>허진선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문체부 쓰기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7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궁서</vt:lpstr>
      <vt:lpstr>맑은 고딕</vt:lpstr>
      <vt:lpstr>문체부 쓰기 흘림체</vt:lpstr>
      <vt:lpstr>문체부 제목 바탕체</vt:lpstr>
      <vt:lpstr>Arial</vt:lpstr>
      <vt:lpstr>Office 테마</vt:lpstr>
      <vt:lpstr>시바…생존해라!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생존해라! 웰시코기</dc:title>
  <dc:creator>(소프트웨어학부)허진선</dc:creator>
  <cp:lastModifiedBy>user</cp:lastModifiedBy>
  <cp:revision>27</cp:revision>
  <dcterms:created xsi:type="dcterms:W3CDTF">2017-08-30T05:22:36Z</dcterms:created>
  <dcterms:modified xsi:type="dcterms:W3CDTF">2017-09-01T04:43:39Z</dcterms:modified>
</cp:coreProperties>
</file>