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ving Eleazar Perez Montes" initials="IEPM" lastIdx="1" clrIdx="0">
    <p:extLst>
      <p:ext uri="{19B8F6BF-5375-455C-9EA6-DF929625EA0E}">
        <p15:presenceInfo xmlns:p15="http://schemas.microsoft.com/office/powerpoint/2012/main" userId="Irving Eleazar Perez Mon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 b="0" i="0" u="none" strike="noStrike" cap="none"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edit, you can create a copy under </a:t>
            </a:r>
            <a:r>
              <a:rPr lang="en-US" b="1"/>
              <a:t>File &gt; Make a copy...</a:t>
            </a:r>
            <a:endParaRPr b="1"/>
          </a:p>
        </p:txBody>
      </p:sp>
      <p:sp>
        <p:nvSpPr>
          <p:cNvPr id="86" name="Google Shape;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8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4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0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8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8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24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0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18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16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16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3200"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2800"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 sz="2400"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 sz="2000"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 sz="20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48615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LIENZO PARA EL DISEÑO DE PROYECTO AULA 4.0</a:t>
            </a:r>
            <a:endParaRPr sz="2400" b="1" i="0" u="none" strike="noStrike" cap="none" dirty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2450" y="1340400"/>
            <a:ext cx="8796000" cy="5314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3"/>
          <p:cNvSpPr/>
          <p:nvPr/>
        </p:nvSpPr>
        <p:spPr>
          <a:xfrm>
            <a:off x="3038450" y="5645397"/>
            <a:ext cx="2960400" cy="100920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Agrupamientos/Organización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1) Entre cinco y siete alumnos por equipo.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2) Con base en el cronograma de Proyecto Aula</a:t>
            </a:r>
            <a:r>
              <a:rPr lang="en-US" sz="900" dirty="0">
                <a:solidFill>
                  <a:schemeClr val="dk1"/>
                </a:solidFill>
              </a:rPr>
              <a:t>.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51350" y="1364850"/>
            <a:ext cx="2886000" cy="296934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Saberes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Diferencial: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Representación gráfica.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Física II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Cinemática y dinámica.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Química II: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Compuestos orgánicos.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Dibujo Técnico II: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Trazado logo y elementos de interacción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Inglés IV: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Voz activa y pasiva.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Programación y Servicios Web: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 y diseño de la página web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Programación Personal con Calidad: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Representación de graficas en páginas web.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Laboratorio</a:t>
            </a:r>
            <a:r>
              <a:rPr lang="es-MX" sz="75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 Proyectos de Tecnologías de la Información II</a:t>
            </a:r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s-MX" sz="7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Integración de todas las materias en el proyecto de manera “orgánica”</a:t>
            </a:r>
            <a:endParaRPr lang="es-MX" sz="7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75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Bases de datos:</a:t>
            </a:r>
            <a:r>
              <a:rPr lang="es-MX" sz="7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Creación, manejo y control de la base de datos necesaria para la creación de la página.</a:t>
            </a:r>
            <a:endParaRPr sz="750" dirty="0">
              <a:solidFill>
                <a:schemeClr val="dk1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038450" y="1340400"/>
            <a:ext cx="2960400" cy="96517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Desafío y producto final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Video de máximo 10 minutos (recomendado entre 3 y 5 minutos) donde expliquen el proyecto desarrollado integrando las diversas unidades de aprendizaje</a:t>
            </a:r>
            <a:r>
              <a:rPr lang="en-US" sz="900" dirty="0">
                <a:solidFill>
                  <a:schemeClr val="dk1"/>
                </a:solidFill>
              </a:rPr>
              <a:t>.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997750" y="1340400"/>
            <a:ext cx="2960400" cy="25171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00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Recursos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1) Profesores del grupo:</a:t>
            </a:r>
            <a:endParaRPr lang="es-MX"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s-MX" sz="900" dirty="0">
                <a:solidFill>
                  <a:schemeClr val="dk1"/>
                </a:solidFill>
              </a:rPr>
              <a:t>Amada Páez Pimentel (CD)</a:t>
            </a: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</a:rPr>
              <a:t>    </a:t>
            </a:r>
            <a:r>
              <a:rPr lang="es-MX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LONNGI DELGADO JUAN </a:t>
            </a:r>
            <a:r>
              <a:rPr lang="es-MX" sz="900" dirty="0">
                <a:solidFill>
                  <a:schemeClr val="dk1"/>
                </a:solidFill>
              </a:rPr>
              <a:t>(F-II)</a:t>
            </a: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</a:rPr>
              <a:t>    </a:t>
            </a:r>
            <a:r>
              <a:rPr lang="es-MX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CORTES PEREZ JORGE </a:t>
            </a:r>
            <a:r>
              <a:rPr lang="es-MX" sz="900" dirty="0">
                <a:solidFill>
                  <a:schemeClr val="dk1"/>
                </a:solidFill>
              </a:rPr>
              <a:t>(Q-II)</a:t>
            </a: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</a:rPr>
              <a:t>    </a:t>
            </a:r>
            <a:r>
              <a:rPr lang="es-MX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ROMERO GALICIA GABINO TIBERIO </a:t>
            </a:r>
            <a:r>
              <a:rPr lang="es-MX" sz="900" dirty="0">
                <a:solidFill>
                  <a:schemeClr val="dk1"/>
                </a:solidFill>
              </a:rPr>
              <a:t>(DT-II)</a:t>
            </a: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</a:rPr>
              <a:t>    Carolina Torres Ugalde (I-IV)</a:t>
            </a: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</a:rPr>
              <a:t>    </a:t>
            </a:r>
            <a:r>
              <a:rPr lang="es-MX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MINOR GOMEZ JAIME (</a:t>
            </a:r>
            <a:r>
              <a:rPr lang="es-MX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PySW</a:t>
            </a:r>
            <a:r>
              <a:rPr lang="es-MX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</a:rPr>
              <a:t>    </a:t>
            </a:r>
            <a:r>
              <a:rPr lang="es-MX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MARTINEZ CAMPOS OSCAR(BD)</a:t>
            </a:r>
          </a:p>
          <a:p>
            <a:pPr lvl="0" algn="just">
              <a:buSzPts val="1100"/>
            </a:pPr>
            <a:r>
              <a:rPr lang="es-MX" sz="900" dirty="0">
                <a:solidFill>
                  <a:schemeClr val="dk1"/>
                </a:solidFill>
              </a:rPr>
              <a:t>    </a:t>
            </a:r>
            <a:r>
              <a:rPr lang="es-MX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VAZQUEZ SANCHEZ ALMA ERIKA(TTPC), (LTDI II)</a:t>
            </a:r>
            <a:endParaRPr lang="es-MX" sz="9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2) Alumnos del grupo.</a:t>
            </a:r>
            <a:endParaRPr lang="es-MX" sz="9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3) Internet y dispositivos electrónicos.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900" dirty="0">
                <a:solidFill>
                  <a:schemeClr val="dk1"/>
                </a:solidFill>
              </a:rPr>
              <a:t>4) Software y redes sociales.</a:t>
            </a:r>
          </a:p>
        </p:txBody>
      </p:sp>
      <p:sp>
        <p:nvSpPr>
          <p:cNvPr id="95" name="Google Shape;95;p13"/>
          <p:cNvSpPr/>
          <p:nvPr/>
        </p:nvSpPr>
        <p:spPr>
          <a:xfrm>
            <a:off x="7155800" y="4442825"/>
            <a:ext cx="1764900" cy="873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Early Adopters</a:t>
            </a:r>
            <a:endParaRPr sz="12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152450" y="5645800"/>
            <a:ext cx="2886000" cy="10086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Métodos de evaluación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chemeClr val="dk1"/>
                </a:solidFill>
              </a:rPr>
              <a:t>1) Formativos.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chemeClr val="dk1"/>
                </a:solidFill>
              </a:rPr>
              <a:t>2) Sumativos.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5998850" y="4932700"/>
            <a:ext cx="2960400" cy="172185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Difusión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A través de las siguientes plataformas: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1) Página de la escuela.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2) YouTube (ExpoBátiz Digital)</a:t>
            </a:r>
          </a:p>
          <a:p>
            <a:pPr>
              <a:lnSpc>
                <a:spcPct val="115000"/>
              </a:lnSpc>
            </a:pPr>
            <a:r>
              <a:rPr lang="es-MX" sz="900" dirty="0">
                <a:solidFill>
                  <a:schemeClr val="dk1"/>
                </a:solidFill>
              </a:rPr>
              <a:t>3) Facebook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4) Classroom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5) Zoom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>
                <a:solidFill>
                  <a:schemeClr val="dk1"/>
                </a:solidFill>
              </a:rPr>
              <a:t>6) Meet</a:t>
            </a:r>
          </a:p>
        </p:txBody>
      </p:sp>
      <p:sp>
        <p:nvSpPr>
          <p:cNvPr id="98" name="Google Shape;98;p13"/>
          <p:cNvSpPr/>
          <p:nvPr/>
        </p:nvSpPr>
        <p:spPr>
          <a:xfrm>
            <a:off x="152450" y="4310150"/>
            <a:ext cx="2886000" cy="133545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Metas de aprendizaje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1) Aprender a colaborar en equipo de manera remota por medio de TIC.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2) Desarrollar innovaciones y proponer soluciones y/o mejoras de manera crítica y reflexiva y aplicarlos en un problema de su entorno.</a:t>
            </a:r>
          </a:p>
        </p:txBody>
      </p:sp>
      <p:sp>
        <p:nvSpPr>
          <p:cNvPr id="99" name="Google Shape;99;p13"/>
          <p:cNvSpPr/>
          <p:nvPr/>
        </p:nvSpPr>
        <p:spPr>
          <a:xfrm>
            <a:off x="3038450" y="2305975"/>
            <a:ext cx="2960400" cy="333942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Tareas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</a:endParaRP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Cálculo Diferencial:</a:t>
            </a:r>
            <a:r>
              <a:rPr lang="es-MX" sz="900" dirty="0">
                <a:solidFill>
                  <a:schemeClr val="dk1"/>
                </a:solidFill>
              </a:rPr>
              <a:t> Reporte explicando en que consiste el proyecto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Física II:</a:t>
            </a:r>
            <a:r>
              <a:rPr lang="es-MX" sz="900" dirty="0">
                <a:solidFill>
                  <a:schemeClr val="dk1"/>
                </a:solidFill>
              </a:rPr>
              <a:t> Nada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Química II:</a:t>
            </a:r>
            <a:r>
              <a:rPr lang="es-MX" sz="900" dirty="0">
                <a:solidFill>
                  <a:schemeClr val="dk1"/>
                </a:solidFill>
              </a:rPr>
              <a:t> Nada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Dibujo Técnico II:</a:t>
            </a:r>
            <a:r>
              <a:rPr lang="es-MX" sz="900" dirty="0">
                <a:solidFill>
                  <a:schemeClr val="dk1"/>
                </a:solidFill>
              </a:rPr>
              <a:t> Nada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Inglés IV:</a:t>
            </a:r>
            <a:r>
              <a:rPr lang="es-MX" sz="900" dirty="0">
                <a:solidFill>
                  <a:schemeClr val="dk1"/>
                </a:solidFill>
              </a:rPr>
              <a:t> Reporte explicando el proyecto en inglés.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Programación y Servicios Web:</a:t>
            </a:r>
            <a:r>
              <a:rPr lang="es-MX" sz="900" dirty="0">
                <a:solidFill>
                  <a:schemeClr val="dk1"/>
                </a:solidFill>
              </a:rPr>
              <a:t> Font, </a:t>
            </a:r>
            <a:r>
              <a:rPr lang="es-MX" sz="900" dirty="0" err="1">
                <a:solidFill>
                  <a:schemeClr val="dk1"/>
                </a:solidFill>
              </a:rPr>
              <a:t>wareframes</a:t>
            </a:r>
            <a:r>
              <a:rPr lang="es-MX" sz="900" dirty="0">
                <a:solidFill>
                  <a:schemeClr val="dk1"/>
                </a:solidFill>
              </a:rPr>
              <a:t>, mapas de navegación</a:t>
            </a:r>
          </a:p>
          <a:p>
            <a:pPr lvl="0" algn="just">
              <a:lnSpc>
                <a:spcPct val="115000"/>
              </a:lnSpc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Laboratorio de proyectos de tecnología de la información:</a:t>
            </a:r>
            <a:r>
              <a:rPr lang="es-MX" sz="900" dirty="0">
                <a:solidFill>
                  <a:schemeClr val="dk1"/>
                </a:solidFill>
              </a:rPr>
              <a:t> Ruta critica, planeación estratégica, estudio de mercado, especificación de requerimientos, documento de requerimientos, administración de riesgos. Gráfica de Gantt.</a:t>
            </a:r>
          </a:p>
          <a:p>
            <a:pPr lvl="0" algn="just">
              <a:lnSpc>
                <a:spcPct val="115000"/>
              </a:lnSpc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Técnicas de programación personal con calidad:</a:t>
            </a:r>
            <a:r>
              <a:rPr lang="es-MX" sz="900" dirty="0">
                <a:solidFill>
                  <a:schemeClr val="dk1"/>
                </a:solidFill>
              </a:rPr>
              <a:t> Gráficas.</a:t>
            </a:r>
          </a:p>
          <a:p>
            <a:pPr lvl="0" algn="just">
              <a:lnSpc>
                <a:spcPct val="115000"/>
              </a:lnSpc>
              <a:buSzPts val="1100"/>
            </a:pPr>
            <a:r>
              <a:rPr lang="es-MX" sz="900" b="1" dirty="0">
                <a:solidFill>
                  <a:schemeClr val="dk1"/>
                </a:solidFill>
              </a:rPr>
              <a:t>Bases de datos:</a:t>
            </a:r>
            <a:r>
              <a:rPr lang="es-MX" sz="900" dirty="0">
                <a:solidFill>
                  <a:schemeClr val="dk1"/>
                </a:solidFill>
              </a:rPr>
              <a:t> Modelo entidad-relación, </a:t>
            </a:r>
            <a:r>
              <a:rPr lang="es-MX" sz="900">
                <a:solidFill>
                  <a:schemeClr val="dk1"/>
                </a:solidFill>
              </a:rPr>
              <a:t>modelo relacional.</a:t>
            </a:r>
            <a:endParaRPr lang="es-MX" sz="900" dirty="0">
              <a:solidFill>
                <a:schemeClr val="dk1"/>
              </a:solidFill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997750" y="3857500"/>
            <a:ext cx="2960400" cy="107515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1" dirty="0">
                <a:solidFill>
                  <a:schemeClr val="dk1"/>
                </a:solidFill>
              </a:rPr>
              <a:t>Herramientas TIC</a:t>
            </a:r>
            <a:endParaRPr lang="es-MX" sz="1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900" dirty="0">
              <a:solidFill>
                <a:schemeClr val="dk1"/>
              </a:solidFill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MX" sz="900" dirty="0">
                <a:solidFill>
                  <a:schemeClr val="dk1"/>
                </a:solidFill>
              </a:rPr>
              <a:t>1) Internet, Zoom, Meet, Redes Sociales.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s-MX" sz="900" dirty="0">
                <a:solidFill>
                  <a:schemeClr val="dk1"/>
                </a:solidFill>
              </a:rPr>
              <a:t>2) Softwares de Simulación.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 sz="900" dirty="0">
                <a:solidFill>
                  <a:schemeClr val="dk1"/>
                </a:solidFill>
              </a:rPr>
              <a:t>3) Todo el trabajo se desarrolla en TIC.</a:t>
            </a:r>
          </a:p>
        </p:txBody>
      </p:sp>
      <p:sp>
        <p:nvSpPr>
          <p:cNvPr id="101" name="Google Shape;101;p13"/>
          <p:cNvSpPr/>
          <p:nvPr/>
        </p:nvSpPr>
        <p:spPr>
          <a:xfrm>
            <a:off x="152400" y="1005025"/>
            <a:ext cx="115824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980000"/>
                </a:solidFill>
              </a:rPr>
              <a:t>Coordinador</a:t>
            </a:r>
            <a:r>
              <a:rPr lang="en-US" sz="1200" b="1" dirty="0">
                <a:solidFill>
                  <a:srgbClr val="980000"/>
                </a:solidFill>
              </a:rPr>
              <a:t>:</a:t>
            </a:r>
            <a:endParaRPr sz="1200" b="1" i="0" u="none" strike="noStrike" cap="none" dirty="0">
              <a:solidFill>
                <a:srgbClr val="980000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330740" y="989275"/>
            <a:ext cx="1799091" cy="297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 b="1" i="0" u="none" strike="noStrike" cap="none" dirty="0" err="1">
                <a:solidFill>
                  <a:schemeClr val="dk1"/>
                </a:solidFill>
              </a:rPr>
              <a:t>Minor</a:t>
            </a:r>
            <a:r>
              <a:rPr lang="es-ES" sz="900" b="1" i="0" u="none" strike="noStrike" cap="none" dirty="0">
                <a:solidFill>
                  <a:schemeClr val="dk1"/>
                </a:solidFill>
              </a:rPr>
              <a:t> </a:t>
            </a:r>
            <a:r>
              <a:rPr lang="es-ES" sz="900" b="1" i="0" u="none" strike="noStrike" cap="none" dirty="0" err="1">
                <a:solidFill>
                  <a:schemeClr val="dk1"/>
                </a:solidFill>
              </a:rPr>
              <a:t>Gomez</a:t>
            </a:r>
            <a:r>
              <a:rPr lang="es-ES" sz="900" b="1" i="0" u="none" strike="noStrike" cap="none" dirty="0">
                <a:solidFill>
                  <a:schemeClr val="dk1"/>
                </a:solidFill>
              </a:rPr>
              <a:t> Jaime</a:t>
            </a:r>
            <a:endParaRPr sz="9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4106925" y="1029475"/>
            <a:ext cx="10134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chemeClr val="dk1"/>
                </a:solidFill>
              </a:rPr>
              <a:t>4IV9</a:t>
            </a:r>
          </a:p>
        </p:txBody>
      </p:sp>
      <p:sp>
        <p:nvSpPr>
          <p:cNvPr id="104" name="Google Shape;104;p13"/>
          <p:cNvSpPr/>
          <p:nvPr/>
        </p:nvSpPr>
        <p:spPr>
          <a:xfrm>
            <a:off x="3379520" y="1005025"/>
            <a:ext cx="730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980000"/>
                </a:solidFill>
              </a:rPr>
              <a:t>Grupo:</a:t>
            </a:r>
            <a:endParaRPr sz="1200" b="1" i="0" u="none" strike="noStrike" cap="none" dirty="0">
              <a:solidFill>
                <a:srgbClr val="980000"/>
              </a:solidFill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5159550" y="1005025"/>
            <a:ext cx="1219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80000"/>
                </a:solidFill>
              </a:rPr>
              <a:t>No. Alumnos:</a:t>
            </a:r>
            <a:endParaRPr sz="12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378750" y="1029475"/>
            <a:ext cx="5496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dk1"/>
                </a:solidFill>
              </a:rPr>
              <a:t>52</a:t>
            </a:r>
            <a:endParaRPr sz="900" b="1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988350" y="1005025"/>
            <a:ext cx="11679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80000"/>
                </a:solidFill>
              </a:rPr>
              <a:t>No. Equipos:</a:t>
            </a:r>
            <a:endParaRPr sz="1200" b="1" i="0" u="none" strike="noStrike" cap="none">
              <a:solidFill>
                <a:srgbClr val="980000"/>
              </a:solidFill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8140650" y="1029475"/>
            <a:ext cx="600300" cy="201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 dirty="0">
                <a:solidFill>
                  <a:schemeClr val="dk1"/>
                </a:solidFill>
              </a:rPr>
              <a:t>9</a:t>
            </a:r>
            <a:endParaRPr sz="900" b="1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l="29690" t="2180" r="29694" b="1767"/>
          <a:stretch/>
        </p:blipFill>
        <p:spPr>
          <a:xfrm>
            <a:off x="152400" y="118425"/>
            <a:ext cx="465801" cy="7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8949" y="118428"/>
            <a:ext cx="660901" cy="7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0" y="11842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80000"/>
                </a:solidFill>
              </a:rPr>
              <a:t>INSTITUTO POLITÉCNICO NACIONAL</a:t>
            </a:r>
            <a:endParaRPr sz="1200" b="1">
              <a:solidFill>
                <a:srgbClr val="98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980000"/>
                </a:solidFill>
              </a:rPr>
              <a:t>S</a:t>
            </a:r>
            <a:r>
              <a:rPr lang="en-US" sz="1100" b="1">
                <a:solidFill>
                  <a:srgbClr val="980000"/>
                </a:solidFill>
              </a:rPr>
              <a:t>ECRETARÍA ACADÉMICA - DIRECCIÓN DE EDUCACIÓN MEDIA SUPERIOR</a:t>
            </a:r>
            <a:endParaRPr sz="11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51f861e-1125-4483-b6c5-df21d1874e3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E5AB5318F924CAC4CBB17DD25E1B1" ma:contentTypeVersion="1" ma:contentTypeDescription="Create a new document." ma:contentTypeScope="" ma:versionID="02d63e6237d1dd392d817ac71cf61524">
  <xsd:schema xmlns:xsd="http://www.w3.org/2001/XMLSchema" xmlns:xs="http://www.w3.org/2001/XMLSchema" xmlns:p="http://schemas.microsoft.com/office/2006/metadata/properties" xmlns:ns2="b51f861e-1125-4483-b6c5-df21d1874e36" targetNamespace="http://schemas.microsoft.com/office/2006/metadata/properties" ma:root="true" ma:fieldsID="13a487f5935241794140da8e34ffed70" ns2:_="">
    <xsd:import namespace="b51f861e-1125-4483-b6c5-df21d1874e36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f861e-1125-4483-b6c5-df21d1874e3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0DBF95-E3BF-4AB1-9C07-34AF59E98991}">
  <ds:schemaRefs>
    <ds:schemaRef ds:uri="http://schemas.microsoft.com/office/2006/metadata/properties"/>
    <ds:schemaRef ds:uri="http://schemas.microsoft.com/office/infopath/2007/PartnerControls"/>
    <ds:schemaRef ds:uri="b51f861e-1125-4483-b6c5-df21d1874e36"/>
  </ds:schemaRefs>
</ds:datastoreItem>
</file>

<file path=customXml/itemProps2.xml><?xml version="1.0" encoding="utf-8"?>
<ds:datastoreItem xmlns:ds="http://schemas.openxmlformats.org/officeDocument/2006/customXml" ds:itemID="{19158445-9425-4DA2-BF1C-8FCAA55CA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1f861e-1125-4483-b6c5-df21d1874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FF835D-EB3C-435A-8BDE-814F40FB62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522</Words>
  <Application>Microsoft Office PowerPoint</Application>
  <PresentationFormat>Presentación en pantalla (4:3)</PresentationFormat>
  <Paragraphs>79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Arial</vt:lpstr>
      <vt:lpstr>Century Gothic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Alejandro Castilla Garcia</cp:lastModifiedBy>
  <cp:revision>36</cp:revision>
  <dcterms:modified xsi:type="dcterms:W3CDTF">2021-05-29T00:40:59Z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0x010100BA7E5AB5318F924CAC4CBB17DD25E1B1</vt:lpwstr>
  </property>
  <property fmtid="{D5CDD505-2E9C-101B-9397-08002B2CF9AE}" pid="3" name="Order">
    <vt:r8>3000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