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8B311-5E71-4B38-8CB5-45642336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398EB-730B-4CC0-90CA-316BEA44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FB830-6960-4E42-AA07-374C232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61465-356F-483D-AE00-EDE4E019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36F3D-03EB-43D1-B252-F4720682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71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7FED9-5B9C-46F7-8459-2B5D2339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906D1D-B7ED-4595-A242-C59A3A72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61126-06CC-40EC-AE01-7C9A78FE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67D34-C5AD-4F44-B7B3-00492A80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A62539-F522-4B97-A723-A1D91AEA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07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92CB85-932D-4264-8A65-430F9466C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E4D59-BC22-48D2-A31D-EE8DDCDA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D9A9C2-9D3E-4467-B501-85FEC797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B1F4A-5022-461C-947C-FBCC4387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B3D6A-7CF3-4552-B285-C9E9C281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6534-8671-4CD9-9AB9-C9045AB6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240A6-B255-425E-AC08-CC7EC72F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7D0C6-3F7E-4B7E-BA62-8CD945E0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2939D-8956-412B-A18F-9FE8C059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78144-2841-4B20-8705-825E0185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7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F5C70-99D6-4246-A2FE-8C313E9E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1B58E-B18D-49F5-AFD1-8F388510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578F4-65A6-4362-A596-C5A5F49E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C2CFE-9D63-4AE2-8F91-4FD25D38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04D81-B439-44AA-B187-7834E2B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0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E517-6143-4ED3-9582-7D6E24D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E92E0-4614-4E2F-9FC9-053F626E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DBEE6-0AA5-454F-B6C2-CB7CDB43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03945-1BE9-41A0-9220-47C3B934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E17EA-C6B2-4E60-9DCE-E4FA3371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E385AC-F2DB-4C0D-B98F-CC12086C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41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017CF-900B-425F-BCF3-13405A39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9611C7-B2EA-4A18-A00F-C4151828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10EABE-F1F3-46E5-84C2-1BA1FB6D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730704-6548-42FF-A64B-CD6869969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7500AF-7DC5-41B6-8869-DF24354EA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7EC3F-7E04-48E8-A675-5F6BAD8E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7B6B98-006B-4744-95C7-E4B1723E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BF5C21-07B6-492C-AC91-7D5B8A29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2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B4BFE-D5D5-4EA9-9CF5-69D1B6AE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08C151-CA76-41FB-89C1-A8D3BE7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26CAD3-8C29-42CC-809D-3ADC7E35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D516E5-2868-4346-8EF9-3564BD0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0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C05908-5787-41FD-9DC0-40733E61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9DCD43-6096-4448-9B14-716916E7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5C2969-A3C0-4E3B-B424-029D5B0F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6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9BC86-ED59-431F-9ED1-44008670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EF1F6-4E5D-4A26-A887-72D0E581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9053FF-C1EC-49FA-941F-FBEDE85E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07C5E-D66B-4E8A-BB2F-4C8AE0A0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F0B92D-EA84-4C32-A6E8-6263EFF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5812D1-EA38-4496-9B23-245ED85D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7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F8B12-6959-4163-9986-DF2F1329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90050-96E2-4340-B3EE-0BBEB3FB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BDE56-07A5-4ECB-9396-8ECD6A4D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1ED3D-E8D9-407B-9A34-50F068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5BDA4-52FA-42F6-A953-342D0C7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05427-27F3-46A0-A072-878E48B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6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F85627-E293-4159-AC0D-DFFAF5B9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C85769-AF28-4674-AC0D-8B356DBC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25D6C-DB1B-4E34-BDC8-18A00156B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5B64-357A-446D-B433-73CEE8546F01}" type="datetimeFigureOut">
              <a:rPr lang="es-MX" smtClean="0"/>
              <a:t>29/05/2023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7E858-29EF-4550-A30B-8C69E32C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1F757-FA28-4E4D-8D55-F6D746C1C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FE3F4-C19F-4C8D-826A-1B8E66F410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65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6916C811-FC8B-4083-925D-0C22BD28CEC1}"/>
              </a:ext>
            </a:extLst>
          </p:cNvPr>
          <p:cNvSpPr/>
          <p:nvPr/>
        </p:nvSpPr>
        <p:spPr>
          <a:xfrm>
            <a:off x="4910328" y="256032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A501C5A-5C0C-47D0-AE94-001E8EBB0C11}"/>
              </a:ext>
            </a:extLst>
          </p:cNvPr>
          <p:cNvSpPr/>
          <p:nvPr/>
        </p:nvSpPr>
        <p:spPr>
          <a:xfrm>
            <a:off x="4910328" y="859536"/>
            <a:ext cx="1975104" cy="758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 = 0</a:t>
            </a:r>
          </a:p>
          <a:p>
            <a:pPr algn="ctr"/>
            <a:r>
              <a:rPr lang="es-MX" sz="1600" dirty="0"/>
              <a:t>B = 0</a:t>
            </a:r>
          </a:p>
          <a:p>
            <a:pPr algn="ctr"/>
            <a:r>
              <a:rPr lang="es-MX" sz="1600" dirty="0"/>
              <a:t>C = 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D2294CA-10B9-437D-96DF-547A0EE35A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97880" y="667512"/>
            <a:ext cx="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50988C16-946D-41DF-B7F7-B10FC6A75BD6}"/>
              </a:ext>
            </a:extLst>
          </p:cNvPr>
          <p:cNvSpPr/>
          <p:nvPr/>
        </p:nvSpPr>
        <p:spPr>
          <a:xfrm>
            <a:off x="4457880" y="1801368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primer valor” </a:t>
            </a:r>
          </a:p>
          <a:p>
            <a:pPr algn="ctr"/>
            <a:r>
              <a:rPr lang="es-MX" dirty="0"/>
              <a:t>A</a:t>
            </a:r>
          </a:p>
        </p:txBody>
      </p:sp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20574700-7433-4484-9753-0C35F639BA58}"/>
              </a:ext>
            </a:extLst>
          </p:cNvPr>
          <p:cNvSpPr/>
          <p:nvPr/>
        </p:nvSpPr>
        <p:spPr>
          <a:xfrm>
            <a:off x="4457880" y="2898648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segundo valor” B</a:t>
            </a:r>
          </a:p>
        </p:txBody>
      </p:sp>
      <p:sp>
        <p:nvSpPr>
          <p:cNvPr id="13" name="Diagrama de flujo: proceso 12">
            <a:extLst>
              <a:ext uri="{FF2B5EF4-FFF2-40B4-BE49-F238E27FC236}">
                <a16:creationId xmlns:a16="http://schemas.microsoft.com/office/drawing/2014/main" id="{44FFBABF-9E49-4ABE-A990-634F09C22D06}"/>
              </a:ext>
            </a:extLst>
          </p:cNvPr>
          <p:cNvSpPr/>
          <p:nvPr/>
        </p:nvSpPr>
        <p:spPr>
          <a:xfrm>
            <a:off x="4910328" y="3959352"/>
            <a:ext cx="1975104" cy="758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 = A + 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3EA3FE4-07EB-4D95-BA3A-7C7C09524238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>
            <a:off x="5897880" y="16184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C4FAB76-E148-459B-A19E-39F167760A0B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>
          <a:xfrm>
            <a:off x="5897880" y="267004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B610A1E-A9AD-4552-8DB4-7AED9AF48665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5897880" y="3767328"/>
            <a:ext cx="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rama de flujo: datos 21">
            <a:extLst>
              <a:ext uri="{FF2B5EF4-FFF2-40B4-BE49-F238E27FC236}">
                <a16:creationId xmlns:a16="http://schemas.microsoft.com/office/drawing/2014/main" id="{5454C832-E528-4C75-8D11-E353DD09431D}"/>
              </a:ext>
            </a:extLst>
          </p:cNvPr>
          <p:cNvSpPr/>
          <p:nvPr/>
        </p:nvSpPr>
        <p:spPr>
          <a:xfrm>
            <a:off x="4450440" y="4910328"/>
            <a:ext cx="2880000" cy="758952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“La suma es C ”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9162EDF-5312-42EE-BB99-CD2D0C5CA5D9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flipH="1">
            <a:off x="5890440" y="4718304"/>
            <a:ext cx="744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grama de flujo: terminador 31">
            <a:extLst>
              <a:ext uri="{FF2B5EF4-FFF2-40B4-BE49-F238E27FC236}">
                <a16:creationId xmlns:a16="http://schemas.microsoft.com/office/drawing/2014/main" id="{E0B97197-5E70-4BCD-B401-7165C53A9BEC}"/>
              </a:ext>
            </a:extLst>
          </p:cNvPr>
          <p:cNvSpPr/>
          <p:nvPr/>
        </p:nvSpPr>
        <p:spPr>
          <a:xfrm>
            <a:off x="4902888" y="5861304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969385-8CB2-49AC-A712-D23123ACDC78}"/>
              </a:ext>
            </a:extLst>
          </p:cNvPr>
          <p:cNvCxnSpPr>
            <a:stCxn id="22" idx="4"/>
            <a:endCxn id="32" idx="0"/>
          </p:cNvCxnSpPr>
          <p:nvPr/>
        </p:nvCxnSpPr>
        <p:spPr>
          <a:xfrm>
            <a:off x="5890440" y="5669280"/>
            <a:ext cx="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6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2217FD1E-8DB0-47F3-BC47-258F59DAEA7E}"/>
              </a:ext>
            </a:extLst>
          </p:cNvPr>
          <p:cNvSpPr/>
          <p:nvPr/>
        </p:nvSpPr>
        <p:spPr>
          <a:xfrm>
            <a:off x="4910328" y="256032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513A3694-F7CD-4708-B368-5D5650DD9A1C}"/>
              </a:ext>
            </a:extLst>
          </p:cNvPr>
          <p:cNvSpPr/>
          <p:nvPr/>
        </p:nvSpPr>
        <p:spPr>
          <a:xfrm>
            <a:off x="4910328" y="859536"/>
            <a:ext cx="1975104" cy="7589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= 0</a:t>
            </a:r>
          </a:p>
          <a:p>
            <a:pPr algn="ctr"/>
            <a:r>
              <a:rPr lang="es-MX" dirty="0"/>
              <a:t>B = 0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91FD9939-4ED6-4E01-BEE8-FA36F695DC46}"/>
              </a:ext>
            </a:extLst>
          </p:cNvPr>
          <p:cNvSpPr/>
          <p:nvPr/>
        </p:nvSpPr>
        <p:spPr>
          <a:xfrm>
            <a:off x="4457880" y="1801368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primer valor” </a:t>
            </a:r>
          </a:p>
          <a:p>
            <a:pPr algn="ctr"/>
            <a:r>
              <a:rPr lang="es-MX" dirty="0"/>
              <a:t>A</a:t>
            </a: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E41BA699-81E9-45D4-82EE-3910809A8068}"/>
              </a:ext>
            </a:extLst>
          </p:cNvPr>
          <p:cNvSpPr/>
          <p:nvPr/>
        </p:nvSpPr>
        <p:spPr>
          <a:xfrm>
            <a:off x="4457880" y="2898648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segundo valor” B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F03CC25E-3BEC-426B-BCEE-C8EA029E87D7}"/>
              </a:ext>
            </a:extLst>
          </p:cNvPr>
          <p:cNvSpPr/>
          <p:nvPr/>
        </p:nvSpPr>
        <p:spPr>
          <a:xfrm>
            <a:off x="4743540" y="3995928"/>
            <a:ext cx="2308680" cy="987552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&gt; B</a:t>
            </a:r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3543E9FC-379C-4F37-8F41-185B9B0065AB}"/>
              </a:ext>
            </a:extLst>
          </p:cNvPr>
          <p:cNvSpPr/>
          <p:nvPr/>
        </p:nvSpPr>
        <p:spPr>
          <a:xfrm>
            <a:off x="7618656" y="4055364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 El valor A es mayor”</a:t>
            </a:r>
          </a:p>
        </p:txBody>
      </p: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85DDDBBC-F130-460D-B3F9-0DF2BCB425C5}"/>
              </a:ext>
            </a:extLst>
          </p:cNvPr>
          <p:cNvSpPr/>
          <p:nvPr/>
        </p:nvSpPr>
        <p:spPr>
          <a:xfrm>
            <a:off x="4457880" y="5212080"/>
            <a:ext cx="2880000" cy="868680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“El valor B es mayor”</a:t>
            </a:r>
          </a:p>
        </p:txBody>
      </p:sp>
      <p:sp>
        <p:nvSpPr>
          <p:cNvPr id="11" name="Diagrama de flujo: terminador 10">
            <a:extLst>
              <a:ext uri="{FF2B5EF4-FFF2-40B4-BE49-F238E27FC236}">
                <a16:creationId xmlns:a16="http://schemas.microsoft.com/office/drawing/2014/main" id="{7C56B09E-4B96-4939-9A47-F92EBA4A6E7F}"/>
              </a:ext>
            </a:extLst>
          </p:cNvPr>
          <p:cNvSpPr/>
          <p:nvPr/>
        </p:nvSpPr>
        <p:spPr>
          <a:xfrm>
            <a:off x="8071104" y="6080760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497435-A947-489C-B9BC-0F4B025013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97880" y="667512"/>
            <a:ext cx="0" cy="19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35CA58-BD9E-438A-8147-3687F9E5450E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5897880" y="16184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A9A6448-F93B-4F93-853C-8286D8E557D8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5897880" y="267004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691D98E-45CF-4E3F-A898-66F5E2B6A5A3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5897880" y="376732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F8920CA-D0DC-484E-B479-A19DAA4E1456}"/>
              </a:ext>
            </a:extLst>
          </p:cNvPr>
          <p:cNvCxnSpPr>
            <a:stCxn id="8" idx="2"/>
            <a:endCxn id="10" idx="1"/>
          </p:cNvCxnSpPr>
          <p:nvPr/>
        </p:nvCxnSpPr>
        <p:spPr>
          <a:xfrm>
            <a:off x="5897880" y="4983480"/>
            <a:ext cx="0" cy="1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1827A63-16D6-4824-AB14-E50FA9D1DB8E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7052220" y="4489704"/>
            <a:ext cx="854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A5D34713-E226-47DF-87B5-7172F846FDDF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 rot="16200000" flipH="1">
            <a:off x="6881622" y="5097018"/>
            <a:ext cx="205740" cy="217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0145D8B-9034-460F-81DA-D608A9CB6F6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9058656" y="4924044"/>
            <a:ext cx="0" cy="115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541086-F2FC-4EB7-B718-A150DFF1A3A5}"/>
              </a:ext>
            </a:extLst>
          </p:cNvPr>
          <p:cNvSpPr txBox="1"/>
          <p:nvPr/>
        </p:nvSpPr>
        <p:spPr>
          <a:xfrm>
            <a:off x="7161352" y="41295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F598846-2413-46BC-9581-5664924CF15C}"/>
              </a:ext>
            </a:extLst>
          </p:cNvPr>
          <p:cNvSpPr txBox="1"/>
          <p:nvPr/>
        </p:nvSpPr>
        <p:spPr>
          <a:xfrm>
            <a:off x="6039766" y="48628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86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5D131AA1-FEC5-4C64-8D9D-AC84259BD3C9}"/>
              </a:ext>
            </a:extLst>
          </p:cNvPr>
          <p:cNvSpPr/>
          <p:nvPr/>
        </p:nvSpPr>
        <p:spPr>
          <a:xfrm>
            <a:off x="1691640" y="82296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C20B5800-139A-4441-A462-64DF42E65864}"/>
              </a:ext>
            </a:extLst>
          </p:cNvPr>
          <p:cNvSpPr/>
          <p:nvPr/>
        </p:nvSpPr>
        <p:spPr>
          <a:xfrm>
            <a:off x="1691640" y="621792"/>
            <a:ext cx="1975104" cy="8046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A = 0</a:t>
            </a:r>
          </a:p>
          <a:p>
            <a:pPr algn="ctr"/>
            <a:r>
              <a:rPr lang="es-MX" sz="1600" dirty="0"/>
              <a:t>B = 0</a:t>
            </a:r>
          </a:p>
          <a:p>
            <a:pPr algn="ctr"/>
            <a:r>
              <a:rPr lang="es-MX" sz="1600" dirty="0"/>
              <a:t>C = 0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88ECED16-B192-4298-96F0-1025AA31C8EE}"/>
              </a:ext>
            </a:extLst>
          </p:cNvPr>
          <p:cNvSpPr/>
          <p:nvPr/>
        </p:nvSpPr>
        <p:spPr>
          <a:xfrm>
            <a:off x="249192" y="1545336"/>
            <a:ext cx="4860000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primer valor”  A</a:t>
            </a:r>
          </a:p>
        </p:txBody>
      </p:sp>
      <p:sp>
        <p:nvSpPr>
          <p:cNvPr id="7" name="Diagrama de flujo: datos 6">
            <a:extLst>
              <a:ext uri="{FF2B5EF4-FFF2-40B4-BE49-F238E27FC236}">
                <a16:creationId xmlns:a16="http://schemas.microsoft.com/office/drawing/2014/main" id="{937717D6-1B75-4802-9E77-4927CDA706D9}"/>
              </a:ext>
            </a:extLst>
          </p:cNvPr>
          <p:cNvSpPr/>
          <p:nvPr/>
        </p:nvSpPr>
        <p:spPr>
          <a:xfrm>
            <a:off x="249192" y="2228088"/>
            <a:ext cx="4860000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segundo valor”  B</a:t>
            </a:r>
          </a:p>
        </p:txBody>
      </p:sp>
      <p:sp>
        <p:nvSpPr>
          <p:cNvPr id="8" name="Diagrama de flujo: datos 7">
            <a:extLst>
              <a:ext uri="{FF2B5EF4-FFF2-40B4-BE49-F238E27FC236}">
                <a16:creationId xmlns:a16="http://schemas.microsoft.com/office/drawing/2014/main" id="{4B551F4F-0B14-4B20-9013-165C9906B377}"/>
              </a:ext>
            </a:extLst>
          </p:cNvPr>
          <p:cNvSpPr/>
          <p:nvPr/>
        </p:nvSpPr>
        <p:spPr>
          <a:xfrm>
            <a:off x="249192" y="3035808"/>
            <a:ext cx="4860000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“Ingrese el tercer valor”  C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3E74BCB-7440-4B0A-B39A-BFC36F670C4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79192" y="493776"/>
            <a:ext cx="0" cy="12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6C805-FB09-4AFA-A0CF-1D41B52652A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2679192" y="1426464"/>
            <a:ext cx="0" cy="11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DA41A84-5523-4DCD-B32A-B40E38012FBA}"/>
              </a:ext>
            </a:extLst>
          </p:cNvPr>
          <p:cNvCxnSpPr>
            <a:stCxn id="6" idx="4"/>
            <a:endCxn id="7" idx="1"/>
          </p:cNvCxnSpPr>
          <p:nvPr/>
        </p:nvCxnSpPr>
        <p:spPr>
          <a:xfrm>
            <a:off x="2679192" y="2103120"/>
            <a:ext cx="0" cy="12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15D7FBC-0EC7-4491-9F4D-7DFA05A64FB9}"/>
              </a:ext>
            </a:extLst>
          </p:cNvPr>
          <p:cNvCxnSpPr>
            <a:stCxn id="7" idx="4"/>
            <a:endCxn id="8" idx="1"/>
          </p:cNvCxnSpPr>
          <p:nvPr/>
        </p:nvCxnSpPr>
        <p:spPr>
          <a:xfrm>
            <a:off x="2679192" y="2785872"/>
            <a:ext cx="0" cy="24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grama de flujo: decisión 31">
            <a:extLst>
              <a:ext uri="{FF2B5EF4-FFF2-40B4-BE49-F238E27FC236}">
                <a16:creationId xmlns:a16="http://schemas.microsoft.com/office/drawing/2014/main" id="{C2A3BFC5-7B7F-47DC-B39D-241C793EB4B5}"/>
              </a:ext>
            </a:extLst>
          </p:cNvPr>
          <p:cNvSpPr/>
          <p:nvPr/>
        </p:nvSpPr>
        <p:spPr>
          <a:xfrm>
            <a:off x="1988629" y="3761232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 &gt; B</a:t>
            </a:r>
          </a:p>
        </p:txBody>
      </p:sp>
      <p:sp>
        <p:nvSpPr>
          <p:cNvPr id="33" name="Diagrama de flujo: decisión 32">
            <a:extLst>
              <a:ext uri="{FF2B5EF4-FFF2-40B4-BE49-F238E27FC236}">
                <a16:creationId xmlns:a16="http://schemas.microsoft.com/office/drawing/2014/main" id="{3B49E776-0E5A-46C3-A09F-03E49A1593E0}"/>
              </a:ext>
            </a:extLst>
          </p:cNvPr>
          <p:cNvSpPr/>
          <p:nvPr/>
        </p:nvSpPr>
        <p:spPr>
          <a:xfrm>
            <a:off x="3594925" y="3761232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 &gt; C</a:t>
            </a:r>
          </a:p>
        </p:txBody>
      </p:sp>
      <p:sp>
        <p:nvSpPr>
          <p:cNvPr id="34" name="Diagrama de flujo: datos 33">
            <a:extLst>
              <a:ext uri="{FF2B5EF4-FFF2-40B4-BE49-F238E27FC236}">
                <a16:creationId xmlns:a16="http://schemas.microsoft.com/office/drawing/2014/main" id="{DAEC9344-FF2A-43CA-A0BC-3DB14B870B9D}"/>
              </a:ext>
            </a:extLst>
          </p:cNvPr>
          <p:cNvSpPr/>
          <p:nvPr/>
        </p:nvSpPr>
        <p:spPr>
          <a:xfrm>
            <a:off x="5367526" y="542290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es el mayor</a:t>
            </a:r>
          </a:p>
        </p:txBody>
      </p:sp>
      <p:sp>
        <p:nvSpPr>
          <p:cNvPr id="35" name="Diagrama de flujo: decisión 34">
            <a:extLst>
              <a:ext uri="{FF2B5EF4-FFF2-40B4-BE49-F238E27FC236}">
                <a16:creationId xmlns:a16="http://schemas.microsoft.com/office/drawing/2014/main" id="{BA7ECE7E-F3BA-43D5-9871-4A59D6C75BD1}"/>
              </a:ext>
            </a:extLst>
          </p:cNvPr>
          <p:cNvSpPr/>
          <p:nvPr/>
        </p:nvSpPr>
        <p:spPr>
          <a:xfrm>
            <a:off x="1988629" y="4486656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 &gt; C</a:t>
            </a:r>
          </a:p>
        </p:txBody>
      </p:sp>
      <p:sp>
        <p:nvSpPr>
          <p:cNvPr id="36" name="Diagrama de flujo: datos 35">
            <a:extLst>
              <a:ext uri="{FF2B5EF4-FFF2-40B4-BE49-F238E27FC236}">
                <a16:creationId xmlns:a16="http://schemas.microsoft.com/office/drawing/2014/main" id="{6C9AFEF7-5C95-4DEB-A991-0E5FCA3DAD21}"/>
              </a:ext>
            </a:extLst>
          </p:cNvPr>
          <p:cNvSpPr/>
          <p:nvPr/>
        </p:nvSpPr>
        <p:spPr>
          <a:xfrm>
            <a:off x="5219046" y="3091307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 es el mayor</a:t>
            </a:r>
          </a:p>
        </p:txBody>
      </p:sp>
      <p:sp>
        <p:nvSpPr>
          <p:cNvPr id="37" name="Diagrama de flujo: datos 36">
            <a:extLst>
              <a:ext uri="{FF2B5EF4-FFF2-40B4-BE49-F238E27FC236}">
                <a16:creationId xmlns:a16="http://schemas.microsoft.com/office/drawing/2014/main" id="{C46A7F3B-312C-4B88-98A5-A7A5A990AF98}"/>
              </a:ext>
            </a:extLst>
          </p:cNvPr>
          <p:cNvSpPr/>
          <p:nvPr/>
        </p:nvSpPr>
        <p:spPr>
          <a:xfrm>
            <a:off x="1401335" y="5212080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 es el mayor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5E25F6EA-7DA2-4271-B16B-D033D736B673}"/>
              </a:ext>
            </a:extLst>
          </p:cNvPr>
          <p:cNvCxnSpPr>
            <a:cxnSpLocks/>
            <a:stCxn id="8" idx="4"/>
            <a:endCxn id="32" idx="0"/>
          </p:cNvCxnSpPr>
          <p:nvPr/>
        </p:nvCxnSpPr>
        <p:spPr>
          <a:xfrm>
            <a:off x="2679192" y="3593592"/>
            <a:ext cx="0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013C74B-A821-4E52-81C0-5EFF8B3D77B5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3369754" y="4040124"/>
            <a:ext cx="225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86418CA3-4D2B-4D0A-835B-A912B96D09E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679192" y="4319016"/>
            <a:ext cx="0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DC097FE-3826-45F0-B436-5F12220CC50B}"/>
              </a:ext>
            </a:extLst>
          </p:cNvPr>
          <p:cNvCxnSpPr>
            <a:stCxn id="35" idx="2"/>
            <a:endCxn id="37" idx="1"/>
          </p:cNvCxnSpPr>
          <p:nvPr/>
        </p:nvCxnSpPr>
        <p:spPr>
          <a:xfrm flipH="1">
            <a:off x="2679191" y="5044440"/>
            <a:ext cx="1" cy="1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grama de flujo: decisión 50">
            <a:extLst>
              <a:ext uri="{FF2B5EF4-FFF2-40B4-BE49-F238E27FC236}">
                <a16:creationId xmlns:a16="http://schemas.microsoft.com/office/drawing/2014/main" id="{2A47D52F-2483-46F2-8A9B-ECC2876A9CD3}"/>
              </a:ext>
            </a:extLst>
          </p:cNvPr>
          <p:cNvSpPr/>
          <p:nvPr/>
        </p:nvSpPr>
        <p:spPr>
          <a:xfrm>
            <a:off x="8131683" y="542290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 &gt; C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D2A87DD-29BC-423E-B52B-04AB45481F7E}"/>
              </a:ext>
            </a:extLst>
          </p:cNvPr>
          <p:cNvCxnSpPr>
            <a:stCxn id="34" idx="5"/>
            <a:endCxn id="51" idx="1"/>
          </p:cNvCxnSpPr>
          <p:nvPr/>
        </p:nvCxnSpPr>
        <p:spPr>
          <a:xfrm>
            <a:off x="7667667" y="821182"/>
            <a:ext cx="46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grama de flujo: datos 53">
            <a:extLst>
              <a:ext uri="{FF2B5EF4-FFF2-40B4-BE49-F238E27FC236}">
                <a16:creationId xmlns:a16="http://schemas.microsoft.com/office/drawing/2014/main" id="{E41D6B5A-B527-4E48-AAF0-6F7D7911219A}"/>
              </a:ext>
            </a:extLst>
          </p:cNvPr>
          <p:cNvSpPr/>
          <p:nvPr/>
        </p:nvSpPr>
        <p:spPr>
          <a:xfrm>
            <a:off x="9636288" y="519050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 es el menor</a:t>
            </a:r>
          </a:p>
        </p:txBody>
      </p:sp>
      <p:sp>
        <p:nvSpPr>
          <p:cNvPr id="55" name="Diagrama de flujo: datos 54">
            <a:extLst>
              <a:ext uri="{FF2B5EF4-FFF2-40B4-BE49-F238E27FC236}">
                <a16:creationId xmlns:a16="http://schemas.microsoft.com/office/drawing/2014/main" id="{E1137501-FFA6-42E7-8345-8D5EF110FDA3}"/>
              </a:ext>
            </a:extLst>
          </p:cNvPr>
          <p:cNvSpPr/>
          <p:nvPr/>
        </p:nvSpPr>
        <p:spPr>
          <a:xfrm>
            <a:off x="7544389" y="1351534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 es el menor</a:t>
            </a:r>
          </a:p>
        </p:txBody>
      </p:sp>
      <p:sp>
        <p:nvSpPr>
          <p:cNvPr id="56" name="Diagrama de flujo: decisión 55">
            <a:extLst>
              <a:ext uri="{FF2B5EF4-FFF2-40B4-BE49-F238E27FC236}">
                <a16:creationId xmlns:a16="http://schemas.microsoft.com/office/drawing/2014/main" id="{B4B04079-0540-48F4-9000-B5C6F46B2639}"/>
              </a:ext>
            </a:extLst>
          </p:cNvPr>
          <p:cNvSpPr/>
          <p:nvPr/>
        </p:nvSpPr>
        <p:spPr>
          <a:xfrm>
            <a:off x="7951998" y="3091307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 &gt; C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C835CA14-4070-487A-AE27-93E1447E0E38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>
          <a:xfrm flipV="1">
            <a:off x="9512808" y="797942"/>
            <a:ext cx="379051" cy="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16131298-8D01-450F-801D-C25BE497E16A}"/>
              </a:ext>
            </a:extLst>
          </p:cNvPr>
          <p:cNvCxnSpPr>
            <a:stCxn id="51" idx="2"/>
            <a:endCxn id="55" idx="1"/>
          </p:cNvCxnSpPr>
          <p:nvPr/>
        </p:nvCxnSpPr>
        <p:spPr>
          <a:xfrm flipH="1">
            <a:off x="8822245" y="1100074"/>
            <a:ext cx="1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F43392F1-9A05-4BCD-A2D2-7DC97A807DC0}"/>
              </a:ext>
            </a:extLst>
          </p:cNvPr>
          <p:cNvCxnSpPr>
            <a:stCxn id="36" idx="5"/>
            <a:endCxn id="56" idx="1"/>
          </p:cNvCxnSpPr>
          <p:nvPr/>
        </p:nvCxnSpPr>
        <p:spPr>
          <a:xfrm>
            <a:off x="7519187" y="3370199"/>
            <a:ext cx="43281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grama de flujo: datos 73">
            <a:extLst>
              <a:ext uri="{FF2B5EF4-FFF2-40B4-BE49-F238E27FC236}">
                <a16:creationId xmlns:a16="http://schemas.microsoft.com/office/drawing/2014/main" id="{3E6A5B73-16DB-496C-97DD-08F30CA89E12}"/>
              </a:ext>
            </a:extLst>
          </p:cNvPr>
          <p:cNvSpPr/>
          <p:nvPr/>
        </p:nvSpPr>
        <p:spPr>
          <a:xfrm>
            <a:off x="7368798" y="2267904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 es el menor</a:t>
            </a:r>
          </a:p>
        </p:txBody>
      </p:sp>
      <p:sp>
        <p:nvSpPr>
          <p:cNvPr id="81" name="Diagrama de flujo: datos 80">
            <a:extLst>
              <a:ext uri="{FF2B5EF4-FFF2-40B4-BE49-F238E27FC236}">
                <a16:creationId xmlns:a16="http://schemas.microsoft.com/office/drawing/2014/main" id="{1EDFFF76-1119-4D77-8E22-6520D31BB39E}"/>
              </a:ext>
            </a:extLst>
          </p:cNvPr>
          <p:cNvSpPr/>
          <p:nvPr/>
        </p:nvSpPr>
        <p:spPr>
          <a:xfrm>
            <a:off x="7368798" y="3873373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es el menor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5B34EE00-0B26-49E2-8778-3B453F3BF3CB}"/>
              </a:ext>
            </a:extLst>
          </p:cNvPr>
          <p:cNvCxnSpPr>
            <a:stCxn id="56" idx="2"/>
            <a:endCxn id="81" idx="1"/>
          </p:cNvCxnSpPr>
          <p:nvPr/>
        </p:nvCxnSpPr>
        <p:spPr>
          <a:xfrm>
            <a:off x="8642561" y="3649091"/>
            <a:ext cx="4093" cy="22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C522A8A4-A191-4C3C-B014-C8ADD469D64B}"/>
              </a:ext>
            </a:extLst>
          </p:cNvPr>
          <p:cNvCxnSpPr>
            <a:stCxn id="33" idx="3"/>
            <a:endCxn id="34" idx="2"/>
          </p:cNvCxnSpPr>
          <p:nvPr/>
        </p:nvCxnSpPr>
        <p:spPr>
          <a:xfrm flipV="1">
            <a:off x="4976050" y="821182"/>
            <a:ext cx="647047" cy="321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C967986B-E93A-4E0A-8923-F5F46A050487}"/>
              </a:ext>
            </a:extLst>
          </p:cNvPr>
          <p:cNvCxnSpPr>
            <a:stCxn id="35" idx="3"/>
            <a:endCxn id="36" idx="3"/>
          </p:cNvCxnSpPr>
          <p:nvPr/>
        </p:nvCxnSpPr>
        <p:spPr>
          <a:xfrm flipV="1">
            <a:off x="3369754" y="3649091"/>
            <a:ext cx="2871577" cy="1116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grama de flujo: decisión 92">
            <a:extLst>
              <a:ext uri="{FF2B5EF4-FFF2-40B4-BE49-F238E27FC236}">
                <a16:creationId xmlns:a16="http://schemas.microsoft.com/office/drawing/2014/main" id="{A3997A27-3EB5-4BA7-BA5C-FFF43BABCE78}"/>
              </a:ext>
            </a:extLst>
          </p:cNvPr>
          <p:cNvSpPr/>
          <p:nvPr/>
        </p:nvSpPr>
        <p:spPr>
          <a:xfrm>
            <a:off x="4114979" y="5195062"/>
            <a:ext cx="1381125" cy="557784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 &gt; B</a:t>
            </a:r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C013E439-AD3E-431C-B120-A985DC4EAF70}"/>
              </a:ext>
            </a:extLst>
          </p:cNvPr>
          <p:cNvCxnSpPr>
            <a:stCxn id="37" idx="5"/>
            <a:endCxn id="93" idx="1"/>
          </p:cNvCxnSpPr>
          <p:nvPr/>
        </p:nvCxnSpPr>
        <p:spPr>
          <a:xfrm flipV="1">
            <a:off x="3701476" y="5473954"/>
            <a:ext cx="413503" cy="1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iagrama de flujo: datos 97">
            <a:extLst>
              <a:ext uri="{FF2B5EF4-FFF2-40B4-BE49-F238E27FC236}">
                <a16:creationId xmlns:a16="http://schemas.microsoft.com/office/drawing/2014/main" id="{D9BE8099-E81A-4780-8E62-FC5ED3AF52C4}"/>
              </a:ext>
            </a:extLst>
          </p:cNvPr>
          <p:cNvSpPr/>
          <p:nvPr/>
        </p:nvSpPr>
        <p:spPr>
          <a:xfrm>
            <a:off x="5496104" y="5195062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 es el menor</a:t>
            </a:r>
          </a:p>
        </p:txBody>
      </p:sp>
      <p:sp>
        <p:nvSpPr>
          <p:cNvPr id="99" name="Diagrama de flujo: datos 98">
            <a:extLst>
              <a:ext uri="{FF2B5EF4-FFF2-40B4-BE49-F238E27FC236}">
                <a16:creationId xmlns:a16="http://schemas.microsoft.com/office/drawing/2014/main" id="{7D5244E3-2F4A-4D83-BF24-4EC16A7E94DC}"/>
              </a:ext>
            </a:extLst>
          </p:cNvPr>
          <p:cNvSpPr/>
          <p:nvPr/>
        </p:nvSpPr>
        <p:spPr>
          <a:xfrm>
            <a:off x="3527685" y="6048756"/>
            <a:ext cx="2555712" cy="557784"/>
          </a:xfrm>
          <a:prstGeom prst="flowChartInputOutp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 es el menor</a:t>
            </a:r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CD0180E8-D7B3-416F-8B38-9F498606A564}"/>
              </a:ext>
            </a:extLst>
          </p:cNvPr>
          <p:cNvCxnSpPr>
            <a:stCxn id="93" idx="3"/>
            <a:endCxn id="98" idx="2"/>
          </p:cNvCxnSpPr>
          <p:nvPr/>
        </p:nvCxnSpPr>
        <p:spPr>
          <a:xfrm>
            <a:off x="5496104" y="5473954"/>
            <a:ext cx="25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41217DFB-0C3A-4A23-AE5F-E1A86B6FF0C2}"/>
              </a:ext>
            </a:extLst>
          </p:cNvPr>
          <p:cNvCxnSpPr>
            <a:stCxn id="93" idx="2"/>
            <a:endCxn id="99" idx="1"/>
          </p:cNvCxnSpPr>
          <p:nvPr/>
        </p:nvCxnSpPr>
        <p:spPr>
          <a:xfrm flipH="1">
            <a:off x="4805541" y="5752846"/>
            <a:ext cx="1" cy="29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grama de flujo: terminador 105">
            <a:extLst>
              <a:ext uri="{FF2B5EF4-FFF2-40B4-BE49-F238E27FC236}">
                <a16:creationId xmlns:a16="http://schemas.microsoft.com/office/drawing/2014/main" id="{0B8A1105-274D-425C-981B-D11F428D85BF}"/>
              </a:ext>
            </a:extLst>
          </p:cNvPr>
          <p:cNvSpPr/>
          <p:nvPr/>
        </p:nvSpPr>
        <p:spPr>
          <a:xfrm>
            <a:off x="9891859" y="6133210"/>
            <a:ext cx="1975104" cy="411480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85FA4B27-E937-4E55-8DAD-C62BA99B40F6}"/>
              </a:ext>
            </a:extLst>
          </p:cNvPr>
          <p:cNvCxnSpPr>
            <a:stCxn id="56" idx="0"/>
            <a:endCxn id="74" idx="4"/>
          </p:cNvCxnSpPr>
          <p:nvPr/>
        </p:nvCxnSpPr>
        <p:spPr>
          <a:xfrm flipV="1">
            <a:off x="8642561" y="2825688"/>
            <a:ext cx="4093" cy="26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319DE0A2-76F4-4ADF-9C5F-B86417238A5A}"/>
              </a:ext>
            </a:extLst>
          </p:cNvPr>
          <p:cNvCxnSpPr>
            <a:stCxn id="54" idx="4"/>
            <a:endCxn id="106" idx="0"/>
          </p:cNvCxnSpPr>
          <p:nvPr/>
        </p:nvCxnSpPr>
        <p:spPr>
          <a:xfrm flipH="1">
            <a:off x="10879411" y="1076834"/>
            <a:ext cx="34733" cy="505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127ECD6F-B8AD-4A06-AE91-3580B52E47EB}"/>
              </a:ext>
            </a:extLst>
          </p:cNvPr>
          <p:cNvCxnSpPr>
            <a:stCxn id="99" idx="5"/>
            <a:endCxn id="106" idx="1"/>
          </p:cNvCxnSpPr>
          <p:nvPr/>
        </p:nvCxnSpPr>
        <p:spPr>
          <a:xfrm>
            <a:off x="5827826" y="6327648"/>
            <a:ext cx="4064033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4575B427-9CE6-4352-A391-D999A031DE7A}"/>
              </a:ext>
            </a:extLst>
          </p:cNvPr>
          <p:cNvCxnSpPr>
            <a:stCxn id="98" idx="5"/>
            <a:endCxn id="106" idx="0"/>
          </p:cNvCxnSpPr>
          <p:nvPr/>
        </p:nvCxnSpPr>
        <p:spPr>
          <a:xfrm>
            <a:off x="7796245" y="5473954"/>
            <a:ext cx="3083166" cy="659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AE72F0EB-28D9-419A-ADD9-85E103129FD2}"/>
              </a:ext>
            </a:extLst>
          </p:cNvPr>
          <p:cNvCxnSpPr>
            <a:stCxn id="81" idx="4"/>
            <a:endCxn id="106" idx="0"/>
          </p:cNvCxnSpPr>
          <p:nvPr/>
        </p:nvCxnSpPr>
        <p:spPr>
          <a:xfrm rot="16200000" flipH="1">
            <a:off x="8912006" y="4165804"/>
            <a:ext cx="1702053" cy="223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5E923270-36A1-45F5-B070-4E2718B4EC06}"/>
              </a:ext>
            </a:extLst>
          </p:cNvPr>
          <p:cNvCxnSpPr>
            <a:stCxn id="74" idx="5"/>
            <a:endCxn id="106" idx="0"/>
          </p:cNvCxnSpPr>
          <p:nvPr/>
        </p:nvCxnSpPr>
        <p:spPr>
          <a:xfrm>
            <a:off x="9668939" y="2546796"/>
            <a:ext cx="1210472" cy="35864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50A10A6E-9267-4F3A-B948-43820EE1FC63}"/>
              </a:ext>
            </a:extLst>
          </p:cNvPr>
          <p:cNvCxnSpPr>
            <a:stCxn id="55" idx="5"/>
          </p:cNvCxnSpPr>
          <p:nvPr/>
        </p:nvCxnSpPr>
        <p:spPr>
          <a:xfrm>
            <a:off x="9844530" y="1630426"/>
            <a:ext cx="1052247" cy="4418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3E629AA-1E23-4EE2-BBE7-28B40A5D80F2}"/>
              </a:ext>
            </a:extLst>
          </p:cNvPr>
          <p:cNvSpPr txBox="1"/>
          <p:nvPr/>
        </p:nvSpPr>
        <p:spPr>
          <a:xfrm>
            <a:off x="3308254" y="370483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CD4450F-7C31-4EDD-A7AE-C35BA07BE5D0}"/>
              </a:ext>
            </a:extLst>
          </p:cNvPr>
          <p:cNvSpPr txBox="1"/>
          <p:nvPr/>
        </p:nvSpPr>
        <p:spPr>
          <a:xfrm>
            <a:off x="4932455" y="36306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C22C2154-2594-4EA9-A1DC-528A113F71C4}"/>
              </a:ext>
            </a:extLst>
          </p:cNvPr>
          <p:cNvSpPr txBox="1"/>
          <p:nvPr/>
        </p:nvSpPr>
        <p:spPr>
          <a:xfrm>
            <a:off x="9398944" y="43712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B2B6996-8670-40AE-8524-721C1B0E3743}"/>
              </a:ext>
            </a:extLst>
          </p:cNvPr>
          <p:cNvSpPr txBox="1"/>
          <p:nvPr/>
        </p:nvSpPr>
        <p:spPr>
          <a:xfrm>
            <a:off x="8729659" y="28149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A61B7DC1-6B79-4998-A9A1-ECDD1CED97A4}"/>
              </a:ext>
            </a:extLst>
          </p:cNvPr>
          <p:cNvSpPr txBox="1"/>
          <p:nvPr/>
        </p:nvSpPr>
        <p:spPr>
          <a:xfrm>
            <a:off x="3317054" y="435099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1CFFCA98-EF9B-45B0-86AC-075585296266}"/>
              </a:ext>
            </a:extLst>
          </p:cNvPr>
          <p:cNvSpPr txBox="1"/>
          <p:nvPr/>
        </p:nvSpPr>
        <p:spPr>
          <a:xfrm>
            <a:off x="5408965" y="504709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89951BA6-08B2-4DC2-98DB-D37E7377124D}"/>
              </a:ext>
            </a:extLst>
          </p:cNvPr>
          <p:cNvSpPr txBox="1"/>
          <p:nvPr/>
        </p:nvSpPr>
        <p:spPr>
          <a:xfrm>
            <a:off x="2737084" y="420731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455C2454-A2EE-4616-9E41-1CBAFC2190A6}"/>
              </a:ext>
            </a:extLst>
          </p:cNvPr>
          <p:cNvSpPr txBox="1"/>
          <p:nvPr/>
        </p:nvSpPr>
        <p:spPr>
          <a:xfrm>
            <a:off x="2837123" y="486558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D10C1B00-FD73-466A-9024-A6C77EBDF864}"/>
              </a:ext>
            </a:extLst>
          </p:cNvPr>
          <p:cNvSpPr txBox="1"/>
          <p:nvPr/>
        </p:nvSpPr>
        <p:spPr>
          <a:xfrm>
            <a:off x="4791346" y="566202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89B18E6-AAAE-485C-A3C5-FC3FB6D6AC0C}"/>
              </a:ext>
            </a:extLst>
          </p:cNvPr>
          <p:cNvSpPr txBox="1"/>
          <p:nvPr/>
        </p:nvSpPr>
        <p:spPr>
          <a:xfrm>
            <a:off x="8757592" y="354537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F9E08501-2776-4EA0-AE01-99E227FB0FEA}"/>
              </a:ext>
            </a:extLst>
          </p:cNvPr>
          <p:cNvSpPr txBox="1"/>
          <p:nvPr/>
        </p:nvSpPr>
        <p:spPr>
          <a:xfrm>
            <a:off x="8912914" y="99636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65121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174</Words>
  <Application>Microsoft Office PowerPoint</Application>
  <PresentationFormat>Panorámica</PresentationFormat>
  <Paragraphs>56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Jese Lopez Juarez</dc:creator>
  <cp:lastModifiedBy>Jese Lopez Juarez</cp:lastModifiedBy>
  <cp:revision>8</cp:revision>
  <dcterms:created xsi:type="dcterms:W3CDTF">2023-05-30T02:30:51Z</dcterms:created>
  <dcterms:modified xsi:type="dcterms:W3CDTF">2023-05-30T03:37:05Z</dcterms:modified>
</cp:coreProperties>
</file>