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5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4061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5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44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0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06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76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A58EDEB-96D3-4A8D-8D74-17A55E83D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C5233-73BA-C944-A02E-CA6C4014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5875694" cy="4654296"/>
          </a:xfrm>
        </p:spPr>
        <p:txBody>
          <a:bodyPr>
            <a:normAutofit/>
          </a:bodyPr>
          <a:lstStyle/>
          <a:p>
            <a:r>
              <a:rPr lang="en-US" sz="4800"/>
              <a:t>Los Angeles Violent Crime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6534-0C1B-B546-858F-1E50565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465" y="5026417"/>
            <a:ext cx="7093589" cy="804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Jon, Ben, Eleanora, Shrawantee</a:t>
            </a:r>
          </a:p>
        </p:txBody>
      </p:sp>
      <p:sp useBgFill="1">
        <p:nvSpPr>
          <p:cNvPr id="17" name="Freeform 14">
            <a:extLst>
              <a:ext uri="{FF2B5EF4-FFF2-40B4-BE49-F238E27FC236}">
                <a16:creationId xmlns:a16="http://schemas.microsoft.com/office/drawing/2014/main" id="{39773602-659F-4D29-A50F-C182E631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pic>
        <p:nvPicPr>
          <p:cNvPr id="18" name="Graphic 6" descr="Handcuffs">
            <a:extLst>
              <a:ext uri="{FF2B5EF4-FFF2-40B4-BE49-F238E27FC236}">
                <a16:creationId xmlns:a16="http://schemas.microsoft.com/office/drawing/2014/main" id="{2EFAEF37-AA4A-46AF-AC18-5A4C0122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08C6-C294-6B4A-A10A-29F7855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8586"/>
          </a:xfrm>
        </p:spPr>
        <p:txBody>
          <a:bodyPr/>
          <a:lstStyle/>
          <a:p>
            <a:r>
              <a:rPr lang="en-US" dirty="0"/>
              <a:t>Goal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B641-A136-3348-BE05-2A9D60FE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0971"/>
            <a:ext cx="10178322" cy="4638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7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74F-B3BF-694D-BA74-4295192D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5F2C-BC83-964C-A8CB-D00BA55A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0971"/>
            <a:ext cx="10178322" cy="4638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462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{E96DE89B-CB21-AB4F-AEA7-BBD066A9BF2E}tf10001071</Template>
  <TotalTime>3</TotalTime>
  <Words>15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Los Angeles Violent Crime Visualizations</vt:lpstr>
      <vt:lpstr>Goal </vt:lpstr>
      <vt:lpstr>Methodology: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Violent Crime Visualizations</dc:title>
  <dc:creator>Saha, Shrawantee</dc:creator>
  <cp:lastModifiedBy>Saha, Shrawantee</cp:lastModifiedBy>
  <cp:revision>4</cp:revision>
  <dcterms:created xsi:type="dcterms:W3CDTF">2018-11-03T05:13:56Z</dcterms:created>
  <dcterms:modified xsi:type="dcterms:W3CDTF">2018-11-03T05:19:21Z</dcterms:modified>
</cp:coreProperties>
</file>