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320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5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63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456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5233-73BA-C944-A02E-CA6C4014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37" y="1259411"/>
            <a:ext cx="6850788" cy="43391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Bookman Old Style" panose="02050604050505020204" pitchFamily="18" charset="0"/>
              </a:rPr>
              <a:t>Los Angeles Violent Crime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6534-0C1B-B546-858F-1E50565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" y="4363638"/>
            <a:ext cx="8216491" cy="7859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Jon, Ben, Eleanora, Shrawantee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6" descr="Handcuffs">
            <a:extLst>
              <a:ext uri="{FF2B5EF4-FFF2-40B4-BE49-F238E27FC236}">
                <a16:creationId xmlns:a16="http://schemas.microsoft.com/office/drawing/2014/main" id="{2EFAEF37-AA4A-46AF-AC18-5A4C012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08C6-C294-6B4A-A10A-29F785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27" y="653847"/>
            <a:ext cx="10549798" cy="774903"/>
          </a:xfrm>
        </p:spPr>
        <p:txBody>
          <a:bodyPr>
            <a:normAutofit fontScale="90000"/>
          </a:bodyPr>
          <a:lstStyle/>
          <a:p>
            <a:r>
              <a:rPr lang="en-US" sz="4700" dirty="0">
                <a:latin typeface="Bookman Old Style" panose="02050604050505020204" pitchFamily="18" charset="0"/>
              </a:rPr>
              <a:t>Goal: one-stop 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B641-A136-3348-BE05-2A9D60FE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6" y="1671638"/>
            <a:ext cx="8682037" cy="4672013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Map the distribution of crime</a:t>
            </a:r>
            <a:endParaRPr lang="en-US" sz="36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Font typeface="Gill Sans MT" panose="020B0502020104020203" pitchFamily="34" charset="0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Plot violence: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Type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Time</a:t>
            </a:r>
            <a:endParaRPr lang="en-US" sz="40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Relationship between crime and demographics.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6CFA8BB-A8FB-4BBE-8CE2-83AC0B31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412" y="769836"/>
            <a:ext cx="3527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74F-B3BF-694D-BA74-4295192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7138"/>
            <a:ext cx="10178322" cy="7516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F2C-BC83-964C-A8CB-D00BA55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2"/>
            <a:ext cx="8406672" cy="32004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TB added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0B6E9-65DE-3641-8ABE-ACABDF7EC6C9}"/>
              </a:ext>
            </a:extLst>
          </p:cNvPr>
          <p:cNvSpPr txBox="1"/>
          <p:nvPr/>
        </p:nvSpPr>
        <p:spPr>
          <a:xfrm>
            <a:off x="1251678" y="4729163"/>
            <a:ext cx="908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It’s a work in progress. </a:t>
            </a:r>
          </a:p>
          <a:p>
            <a:r>
              <a:rPr lang="en-US" sz="4000" dirty="0">
                <a:latin typeface="Bookman Old Style" panose="02050604050505020204" pitchFamily="18" charset="0"/>
              </a:rPr>
              <a:t>But here’s our narrative for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DE2C4-A66C-5442-A37D-67E607E7DA6F}"/>
              </a:ext>
            </a:extLst>
          </p:cNvPr>
          <p:cNvSpPr txBox="1"/>
          <p:nvPr/>
        </p:nvSpPr>
        <p:spPr>
          <a:xfrm>
            <a:off x="298608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4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Gill Sans MT</vt:lpstr>
      <vt:lpstr>Impact</vt:lpstr>
      <vt:lpstr>Wingdings</vt:lpstr>
      <vt:lpstr>Badge</vt:lpstr>
      <vt:lpstr>Los Angeles Violent Crime Visualizations</vt:lpstr>
      <vt:lpstr>Goal: one-stop dashboard  </vt:lpstr>
      <vt:lpstr>Methodology: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Violent Crime Visualizations</dc:title>
  <dc:creator>Saha, Shrawantee</dc:creator>
  <cp:lastModifiedBy>Saha, Shrawantee</cp:lastModifiedBy>
  <cp:revision>7</cp:revision>
  <dcterms:created xsi:type="dcterms:W3CDTF">2018-11-03T07:19:27Z</dcterms:created>
  <dcterms:modified xsi:type="dcterms:W3CDTF">2018-11-03T07:38:07Z</dcterms:modified>
</cp:coreProperties>
</file>