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Book Antiqua" panose="02040602050305030304" pitchFamily="18" charset="0"/>
      <p:regular r:id="rId4"/>
      <p:bold r:id="rId5"/>
      <p:italic r:id="rId6"/>
      <p:boldItalic r:id="rId7"/>
    </p:embeddedFont>
    <p:embeddedFont>
      <p:font typeface="Oswald" pitchFamily="2" charset="77"/>
      <p:regular r:id="rId8"/>
      <p:bold r:id="rId9"/>
    </p:embeddedFont>
    <p:embeddedFont>
      <p:font typeface="Source Sans Pro" panose="020B050303040302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69"/>
    <p:restoredTop sz="93432"/>
  </p:normalViewPr>
  <p:slideViewPr>
    <p:cSldViewPr snapToGrid="0" snapToObjects="1">
      <p:cViewPr varScale="1">
        <p:scale>
          <a:sx n="102" d="100"/>
          <a:sy n="102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Google Shape;34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38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Google Shape;39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" name="Google Shape;40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" name="Google Shape;42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3" name="Google Shape;43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0CEF6"/>
                </a:solidFill>
              </a:rPr>
              <a:t>“</a:t>
            </a:r>
            <a:endParaRPr sz="9600">
              <a:solidFill>
                <a:srgbClr val="00CEF6"/>
              </a:solidFill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19" name="Google Shape;119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0" name="Google Shape;120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4" name="Google Shape;124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5" name="Google Shape;125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6" name="Google Shape;126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7" name="Google Shape;127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28" name="Google Shape;128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00CEF6"/>
              </a:buClr>
              <a:buSzPts val="1400"/>
              <a:buNone/>
              <a:defRPr sz="1400">
                <a:solidFill>
                  <a:srgbClr val="00CEF6"/>
                </a:solidFill>
              </a:defRPr>
            </a:lvl1pPr>
          </a:lstStyle>
          <a:p>
            <a:endParaRPr/>
          </a:p>
        </p:txBody>
      </p:sp>
      <p:sp>
        <p:nvSpPr>
          <p:cNvPr id="329" name="Google Shape;329;p9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30" name="Google Shape;330;p9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1" name="Google Shape;331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4" name="Google Shape;334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35" name="Google Shape;335;p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6" name="Google Shape;336;p9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7" name="Google Shape;337;p9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38" name="Google Shape;338;p9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39" name="Google Shape;339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4" name="Google Shape;364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0" name="Google Shape;410;p1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11" name="Google Shape;411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4" name="Google Shape;414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15" name="Google Shape;415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6" name="Google Shape;416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7" name="Google Shape;417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18" name="Google Shape;418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19" name="Google Shape;419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" name="Google Shape;444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7" r:id="rId4"/>
    <p:sldLayoutId id="2147483658" r:id="rId5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3"/>
          <p:cNvSpPr txBox="1">
            <a:spLocks noGrp="1"/>
          </p:cNvSpPr>
          <p:nvPr>
            <p:ph type="ctrTitle"/>
          </p:nvPr>
        </p:nvSpPr>
        <p:spPr>
          <a:xfrm>
            <a:off x="1780874" y="3041650"/>
            <a:ext cx="6957900" cy="1649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Elo World</a:t>
            </a:r>
            <a:b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</a:b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Team: Jon, Ben, Eleanora &amp; Shrawantee</a:t>
            </a:r>
            <a:endParaRPr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pic>
        <p:nvPicPr>
          <p:cNvPr id="3" name="Picture 2" descr="A picture containing clipart&#13;&#10;&#13;&#10;Description automatically generated">
            <a:extLst>
              <a:ext uri="{FF2B5EF4-FFF2-40B4-BE49-F238E27FC236}">
                <a16:creationId xmlns:a16="http://schemas.microsoft.com/office/drawing/2014/main" id="{B9BF54BB-3E26-4B4B-91C8-D996F588D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43" y="2734589"/>
            <a:ext cx="1930400" cy="939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</Words>
  <Application>Microsoft Macintosh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Book Antiqua</vt:lpstr>
      <vt:lpstr>Source Sans Pro</vt:lpstr>
      <vt:lpstr>Arial</vt:lpstr>
      <vt:lpstr>Oswald</vt:lpstr>
      <vt:lpstr>Quince template</vt:lpstr>
      <vt:lpstr>Elo World Team: Jon, Ben, Eleanora &amp; Shrawantee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Infrastructure: Lancaster, PA &amp; NYC</dc:title>
  <cp:lastModifiedBy>Saha, Shrawantee</cp:lastModifiedBy>
  <cp:revision>3</cp:revision>
  <dcterms:modified xsi:type="dcterms:W3CDTF">2018-12-12T05:01:28Z</dcterms:modified>
</cp:coreProperties>
</file>