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2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Algorithms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Logic Operators</a:t>
            </a:r>
          </a:p>
        </p:txBody>
      </p:sp>
    </p:spTree>
    <p:extLst>
      <p:ext uri="{BB962C8B-B14F-4D97-AF65-F5344CB8AC3E}">
        <p14:creationId xmlns:p14="http://schemas.microsoft.com/office/powerpoint/2010/main" val="171619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three operators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operators. That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is, two operands are required in 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operation.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 integers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the operation results of the following three binary operators are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 the following tables.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" y="5290711"/>
            <a:ext cx="2952328" cy="124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99" y="5229200"/>
            <a:ext cx="3065183" cy="132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40" y="5229200"/>
            <a:ext cx="2989104" cy="132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5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 AND 0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 OR 0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 XOR 0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0 AND 3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0,  0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OR 3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0 XOR 3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4 AND 9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1,  4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OR 9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XOR 9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Clr>
                <a:schemeClr val="hlink"/>
              </a:buClr>
              <a:buSzPct val="80000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Please write an program to input two integers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result of logical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operation, and output its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possible logical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operations.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1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56426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56187"/>
      </p:ext>
    </p:extLst>
  </p:cSld>
  <p:clrMapOvr>
    <a:masterClrMapping/>
  </p:clrMapOvr>
</p:sld>
</file>

<file path=ppt/theme/theme1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145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1_Radial</vt:lpstr>
      <vt:lpstr>Algorithms  </vt:lpstr>
      <vt:lpstr>HomeWorks-1</vt:lpstr>
      <vt:lpstr>HomeWorks-1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TCUSER</dc:creator>
  <cp:lastModifiedBy>TCUSER</cp:lastModifiedBy>
  <cp:revision>9</cp:revision>
  <dcterms:created xsi:type="dcterms:W3CDTF">2018-09-25T08:12:38Z</dcterms:created>
  <dcterms:modified xsi:type="dcterms:W3CDTF">2024-09-11T05:43:00Z</dcterms:modified>
</cp:coreProperties>
</file>