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  <p:sldId id="312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92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err="1" smtClean="0"/>
              <a:t>HomeWork</a:t>
            </a:r>
            <a:r>
              <a:rPr lang="en-US" altLang="zh-TW" dirty="0" smtClean="0"/>
              <a:t>- Greedy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Given a connected and </a:t>
            </a:r>
            <a:r>
              <a:rPr lang="en-US" altLang="zh-TW" dirty="0">
                <a:latin typeface="Times New Roman" pitchFamily="18" charset="0"/>
              </a:rPr>
              <a:t>undirected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graph G using 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matrix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representation. Write a program to find a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minimum-spanning tree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of G by using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Kruskal’s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(Need to output your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selected edges and total weight;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8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0%)</a:t>
            </a:r>
            <a:endParaRPr lang="en-US" altLang="zh-TW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Analyze the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time complexities of your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algorithms (2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0%)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323528" y="4725144"/>
            <a:ext cx="8640960" cy="1510680"/>
          </a:xfrm>
        </p:spPr>
        <p:txBody>
          <a:bodyPr/>
          <a:lstStyle/>
          <a:p>
            <a:pPr lvl="0"/>
            <a:endParaRPr kumimoji="0" lang="en-US" altLang="zh-TW" baseline="-25000" dirty="0" smtClean="0">
              <a:solidFill>
                <a:srgbClr val="003366"/>
              </a:solidFill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99287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7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674</TotalTime>
  <Words>66</Words>
  <Application>Microsoft Office PowerPoint</Application>
  <PresentationFormat>如螢幕大小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Radial</vt:lpstr>
      <vt:lpstr>1_Radial</vt:lpstr>
      <vt:lpstr>Introduction to Algorithms   </vt:lpstr>
      <vt:lpstr>HomeWork- Greedy Algorithms</vt:lpstr>
      <vt:lpstr>Example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85</cp:revision>
  <dcterms:created xsi:type="dcterms:W3CDTF">2010-09-14T03:31:34Z</dcterms:created>
  <dcterms:modified xsi:type="dcterms:W3CDTF">2024-12-10T07:20:40Z</dcterms:modified>
</cp:coreProperties>
</file>