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92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rite an algorithm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Longest Common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Subsequence (LCS) of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two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sequence by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using Dynamic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Programming.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u="sng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TW" u="sng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u="sng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TW" u="sng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u="sng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LCS(s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670</TotalTime>
  <Words>35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Radial</vt:lpstr>
      <vt:lpstr>1_Radial</vt:lpstr>
      <vt:lpstr>Introduction to Algorithms   </vt:lpstr>
      <vt:lpstr>HomeWork- Dynamic Programming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84</cp:revision>
  <dcterms:created xsi:type="dcterms:W3CDTF">2010-09-14T03:31:34Z</dcterms:created>
  <dcterms:modified xsi:type="dcterms:W3CDTF">2024-12-03T10:07:11Z</dcterms:modified>
</cp:coreProperties>
</file>