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2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92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 Greedy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activities with and start time, </a:t>
            </a:r>
            <a:r>
              <a:rPr lang="en-US" altLang="zh-TW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finish time of an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activity.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rite an algorithm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maximum size set of mutually compatible activities.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868863"/>
            <a:ext cx="706278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85725"/>
            <a:ext cx="6697662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349321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671</TotalTime>
  <Words>52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Radial</vt:lpstr>
      <vt:lpstr>1_Radial</vt:lpstr>
      <vt:lpstr>Introduction to Algorithms   </vt:lpstr>
      <vt:lpstr>HomeWork- Greedy Algorithms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84</cp:revision>
  <dcterms:created xsi:type="dcterms:W3CDTF">2010-09-14T03:31:34Z</dcterms:created>
  <dcterms:modified xsi:type="dcterms:W3CDTF">2024-12-10T07:14:36Z</dcterms:modified>
</cp:coreProperties>
</file>