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  <p:sldId id="313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8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-Maximum-Flow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network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 with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sink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write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 algorithm to find a flow of maximum value from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maximum flow = 23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2101283"/>
            <a:ext cx="4234005" cy="199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512582" y="4326249"/>
            <a:ext cx="3956125" cy="1901039"/>
            <a:chOff x="4845565" y="2984007"/>
            <a:chExt cx="3956125" cy="190103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565" y="3100472"/>
              <a:ext cx="3956125" cy="170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 rot="19829722">
              <a:off x="5261117" y="329206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12/16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 rot="1415369">
              <a:off x="7702007" y="326974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19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/20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490537" y="298400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12/12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462827" y="4546492"/>
              <a:ext cx="6451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/14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1641796">
              <a:off x="5211206" y="4228977"/>
              <a:ext cx="6451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/13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rot="18880832">
              <a:off x="6708913" y="3885796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 9 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 rot="19847750">
              <a:off x="7732520" y="4239692"/>
              <a:ext cx="5501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4/4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 rot="16200000">
              <a:off x="6244316" y="3644109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 4 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9" name="直線單箭頭接點 48"/>
          <p:cNvCxnSpPr/>
          <p:nvPr/>
        </p:nvCxnSpPr>
        <p:spPr>
          <a:xfrm>
            <a:off x="944630" y="5401851"/>
            <a:ext cx="720080" cy="349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129844" y="5869277"/>
            <a:ext cx="67647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43955" y="4871279"/>
            <a:ext cx="0" cy="729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4731851" y="4305734"/>
            <a:ext cx="3956125" cy="1901039"/>
            <a:chOff x="4845565" y="2984007"/>
            <a:chExt cx="3956125" cy="1901039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565" y="3100472"/>
              <a:ext cx="3956125" cy="170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56"/>
            <p:cNvSpPr txBox="1"/>
            <p:nvPr/>
          </p:nvSpPr>
          <p:spPr>
            <a:xfrm rot="19829722">
              <a:off x="5261117" y="329206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12/16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1415369">
              <a:off x="7702007" y="326974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12/20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490537" y="2984007"/>
              <a:ext cx="65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12/12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462827" y="4546492"/>
              <a:ext cx="6014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/14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 rot="1641796">
              <a:off x="5233039" y="4228977"/>
              <a:ext cx="6014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/13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 rot="18880832">
              <a:off x="6708913" y="3885796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 9 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 rot="19847750">
              <a:off x="7732520" y="4239692"/>
              <a:ext cx="5501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/4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 rot="16200000">
              <a:off x="6244316" y="3644109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 4 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5" name="直線單箭頭接點 64"/>
          <p:cNvCxnSpPr/>
          <p:nvPr/>
        </p:nvCxnSpPr>
        <p:spPr>
          <a:xfrm>
            <a:off x="5140497" y="5362382"/>
            <a:ext cx="720080" cy="349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325711" y="5829808"/>
            <a:ext cx="67647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444753" y="5357846"/>
            <a:ext cx="748431" cy="3736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向下箭號 67"/>
          <p:cNvSpPr/>
          <p:nvPr/>
        </p:nvSpPr>
        <p:spPr>
          <a:xfrm rot="5400000">
            <a:off x="4323477" y="5447194"/>
            <a:ext cx="504056" cy="60985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4731851" y="2149951"/>
            <a:ext cx="3956125" cy="1901039"/>
            <a:chOff x="4731851" y="2149951"/>
            <a:chExt cx="3956125" cy="1901039"/>
          </a:xfrm>
        </p:grpSpPr>
        <p:grpSp>
          <p:nvGrpSpPr>
            <p:cNvPr id="50" name="群組 49"/>
            <p:cNvGrpSpPr/>
            <p:nvPr/>
          </p:nvGrpSpPr>
          <p:grpSpPr>
            <a:xfrm>
              <a:off x="4731851" y="2149951"/>
              <a:ext cx="3956125" cy="1901039"/>
              <a:chOff x="4719448" y="3166878"/>
              <a:chExt cx="3956125" cy="1901039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4719448" y="3166878"/>
                <a:ext cx="3956125" cy="1901039"/>
                <a:chOff x="4845565" y="2984007"/>
                <a:chExt cx="3956125" cy="1901039"/>
              </a:xfrm>
            </p:grpSpPr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5565" y="3100472"/>
                  <a:ext cx="3956125" cy="1702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文字方塊 17"/>
                <p:cNvSpPr txBox="1"/>
                <p:nvPr/>
              </p:nvSpPr>
              <p:spPr>
                <a:xfrm rot="19829722">
                  <a:off x="5261117" y="3292067"/>
                  <a:ext cx="6527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/16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 rot="1415369">
                  <a:off x="7702007" y="3269747"/>
                  <a:ext cx="6527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/20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6490537" y="2984007"/>
                  <a:ext cx="6527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/12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462827" y="4546492"/>
                  <a:ext cx="59503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  14  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 rot="1641796">
                  <a:off x="5287541" y="4228977"/>
                  <a:ext cx="4924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 13 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 rot="18880832">
                  <a:off x="6708913" y="3885796"/>
                  <a:ext cx="4924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  9  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 rot="19847750">
                  <a:off x="7761374" y="4239692"/>
                  <a:ext cx="4924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  4  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 rot="16200000">
                  <a:off x="6244316" y="3644109"/>
                  <a:ext cx="4924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itchFamily="18" charset="0"/>
                      <a:cs typeface="Times New Roman" pitchFamily="18" charset="0"/>
                    </a:rPr>
                    <a:t>  4  </a:t>
                  </a:r>
                  <a:endParaRPr lang="zh-TW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5" name="直線單箭頭接點 14"/>
              <p:cNvCxnSpPr/>
              <p:nvPr/>
            </p:nvCxnSpPr>
            <p:spPr>
              <a:xfrm flipV="1">
                <a:off x="5148064" y="3644215"/>
                <a:ext cx="720080" cy="3757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/>
              <p:nvPr/>
            </p:nvCxnSpPr>
            <p:spPr>
              <a:xfrm>
                <a:off x="6336710" y="3548088"/>
                <a:ext cx="676475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7440293" y="3644215"/>
                <a:ext cx="738704" cy="3757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字方塊 68"/>
            <p:cNvSpPr txBox="1"/>
            <p:nvPr/>
          </p:nvSpPr>
          <p:spPr>
            <a:xfrm rot="16200000">
              <a:off x="7206475" y="2981614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  7  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文字方塊 70"/>
          <p:cNvSpPr txBox="1"/>
          <p:nvPr/>
        </p:nvSpPr>
        <p:spPr>
          <a:xfrm rot="16200000">
            <a:off x="7206476" y="505233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 7 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>
            <a:off x="3203848" y="4796735"/>
            <a:ext cx="793469" cy="3588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 rot="16200000">
            <a:off x="2947059" y="5180158"/>
            <a:ext cx="5501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/7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向下箭號 75"/>
          <p:cNvSpPr/>
          <p:nvPr/>
        </p:nvSpPr>
        <p:spPr>
          <a:xfrm rot="16200000">
            <a:off x="4341541" y="3210189"/>
            <a:ext cx="504056" cy="60985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7456878" y="3828812"/>
            <a:ext cx="504056" cy="60985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http://staff.ustc.edu.cn/~csli/graduate/algorithms/book6/chap27.htm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237664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756</TotalTime>
  <Words>99</Words>
  <Application>Microsoft Office PowerPoint</Application>
  <PresentationFormat>如螢幕大小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Introduction to Algorithms   </vt:lpstr>
      <vt:lpstr>HomeWork-Maximum-Flow Problem</vt:lpstr>
      <vt:lpstr>Example</vt:lpstr>
      <vt:lpstr>References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93</cp:revision>
  <dcterms:created xsi:type="dcterms:W3CDTF">2010-09-14T03:31:34Z</dcterms:created>
  <dcterms:modified xsi:type="dcterms:W3CDTF">2024-12-24T01:02:51Z</dcterms:modified>
</cp:coreProperties>
</file>