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pypi.org/project/sort-dataframeby-monthorweek/" TargetMode="External"/><Relationship Id="rId2" Type="http://schemas.openxmlformats.org/officeDocument/2006/relationships/hyperlink" Target="https://www.w3schools.com/python/pandas/pandas_csv.asp" TargetMode="External"/><Relationship Id="rId1" Type="http://schemas.openxmlformats.org/officeDocument/2006/relationships/hyperlink" Target="https://www.w3schools.com/python/matplotlib_intro.as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Name: Ramesh.V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Name:  Roever engineering college, Perambalur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 Electrical &amp;Electronices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  <a:endParaRPr lang="en-US" sz="2000" dirty="0"/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  <a:endParaRPr lang="en-US" sz="2000" dirty="0"/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  <a:endParaRPr lang="en-US" sz="2000" dirty="0"/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7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  <a:endParaRPr lang="en-US" b="0" i="0" dirty="0">
              <a:effectLst/>
              <a:latin typeface="SegoeUIVariable"/>
            </a:endParaRPr>
          </a:p>
          <a:p>
            <a:pPr marL="285750" indent="-360045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3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Proposed System/Solution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Calibri" panose="020F0502020204030204"/>
              </a:rPr>
              <a:t>System </a:t>
            </a:r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Development Approach</a:t>
            </a:r>
            <a:endParaRPr lang="en-US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Algorithm &amp; Deployment  </a:t>
            </a:r>
            <a:endParaRPr lang="en-US" dirty="0">
              <a:latin typeface="Arial" panose="020B0604020202020204"/>
              <a:cs typeface="Calibri" panose="020F050202020403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Result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Conclusion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References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  <a:endParaRPr lang="en-US" dirty="0"/>
          </a:p>
          <a:p>
            <a:pPr marL="305435" indent="-305435"/>
            <a:r>
              <a:rPr lang="en-US" dirty="0"/>
              <a:t>the optimal length of stay in order to get the best daily rate? </a:t>
            </a:r>
            <a:endParaRPr lang="en-US" dirty="0"/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  <a:endParaRPr lang="en-US" dirty="0"/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  <a:endParaRPr lang="en-US" dirty="0"/>
          </a:p>
          <a:p>
            <a:pPr marL="305435" indent="-305435"/>
            <a:r>
              <a:rPr lang="en-US" dirty="0"/>
              <a:t>All personally identifying information has been removed from the data. </a:t>
            </a:r>
            <a:endParaRPr lang="en-US" dirty="0"/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  <a:endParaRPr lang="en-US" dirty="0"/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  <a:endParaRPr lang="en-US" dirty="0"/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  <a:endParaRPr lang="en-US" b="0" i="0" dirty="0">
              <a:effectLst/>
              <a:latin typeface="SegoeUIVariable"/>
            </a:endParaRP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  <a:endParaRPr lang="en-US" b="0" i="0" dirty="0">
              <a:effectLst/>
              <a:latin typeface="SegoeUIVariab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3718</Words>
  <Application>WPS Presentation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Wingdings</vt:lpstr>
      <vt:lpstr>Arial</vt:lpstr>
      <vt:lpstr>Calibri</vt:lpstr>
      <vt:lpstr>Calibri Light</vt:lpstr>
      <vt:lpstr>SegoeUIVariable</vt:lpstr>
      <vt:lpstr>Segoe Print</vt:lpstr>
      <vt:lpstr>Segoe UI</vt:lpstr>
      <vt:lpstr>Microsoft YaHei</vt:lpstr>
      <vt:lpstr>Arial Unicode MS</vt:lpstr>
      <vt:lpstr>Franklin Gothic Demi</vt:lpstr>
      <vt:lpstr>Franklin Gothic Book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演示文稿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MATHI EEE</cp:lastModifiedBy>
  <cp:revision>2</cp:revision>
  <dcterms:created xsi:type="dcterms:W3CDTF">2021-05-26T05:50:00Z</dcterms:created>
  <dcterms:modified xsi:type="dcterms:W3CDTF">2024-04-06T19:43:30Z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017FBF33B3774449BC1813095C99D1B1</vt:lpwstr>
  </property>
  <property fmtid="{D5CDD505-2E9C-101B-9397-08002B2CF9AE}" pid="4" name="KSOProductBuildVer">
    <vt:lpwstr>1033-11.2.0.11225</vt:lpwstr>
  </property>
</Properties>
</file>