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376" r:id="rId3"/>
    <p:sldId id="358" r:id="rId4"/>
    <p:sldId id="359" r:id="rId5"/>
    <p:sldId id="360" r:id="rId6"/>
    <p:sldId id="377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87" r:id="rId23"/>
    <p:sldId id="388" r:id="rId24"/>
    <p:sldId id="378" r:id="rId25"/>
    <p:sldId id="383" r:id="rId26"/>
    <p:sldId id="389" r:id="rId27"/>
    <p:sldId id="390" r:id="rId28"/>
    <p:sldId id="356" r:id="rId29"/>
    <p:sldId id="379" r:id="rId30"/>
    <p:sldId id="380" r:id="rId31"/>
    <p:sldId id="381" r:id="rId32"/>
    <p:sldId id="382" r:id="rId33"/>
    <p:sldId id="385" r:id="rId34"/>
    <p:sldId id="384" r:id="rId35"/>
    <p:sldId id="258" r:id="rId36"/>
    <p:sldId id="259" r:id="rId37"/>
    <p:sldId id="260" r:id="rId38"/>
    <p:sldId id="26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0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C1C69-A0CF-442E-BB10-2D22215100E4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CA31A-CAC2-4ADE-B33D-7876F7023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AC0BD1E4-8DB8-48FA-8699-E36CA634DC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DE2F94-B2BE-4FE0-811F-FD2DCABCCDC2}" type="slidenum">
              <a:rPr lang="ru-RU" altLang="ru-RU"/>
              <a:pPr eaLnBrk="1" hangingPunct="1"/>
              <a:t>34</a:t>
            </a:fld>
            <a:endParaRPr lang="ru-RU" altLang="ru-RU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0FBE34E-C0FF-4DEC-AA0D-CB4B659E6F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B8C18F6-16A6-4730-BA79-459B44835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22AF8030-B061-4257-9B62-4254162149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B1AF4C-A344-48C4-9A5C-36CABBC99F0D}" type="slidenum">
              <a:rPr lang="ru-RU" altLang="ru-RU"/>
              <a:pPr eaLnBrk="1" hangingPunct="1"/>
              <a:t>35</a:t>
            </a:fld>
            <a:endParaRPr lang="ru-RU" altLang="ru-RU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0B541549-BD82-4FF0-90D2-EAAA8C454F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1E7FC6C-7DAA-43B1-B29D-BCD0148E6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79FF9DFB-42DF-462B-A2DE-F3797D979B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DFC73F-F44C-409B-A81A-2B430C640578}" type="slidenum">
              <a:rPr lang="ru-RU" altLang="ru-RU"/>
              <a:pPr eaLnBrk="1" hangingPunct="1"/>
              <a:t>36</a:t>
            </a:fld>
            <a:endParaRPr lang="ru-RU" altLang="ru-RU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116E524-E8DD-416C-B8BD-A96A247589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1F8A02AD-F65F-4045-84D9-C3FDED3F2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FA075018-95D6-4F57-AC70-A57259DAA8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794FF8-0579-4240-B354-A1FC8F44372E}" type="slidenum">
              <a:rPr lang="ru-RU" altLang="ru-RU"/>
              <a:pPr eaLnBrk="1" hangingPunct="1"/>
              <a:t>37</a:t>
            </a:fld>
            <a:endParaRPr lang="ru-RU" altLang="ru-RU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2D775D5-4465-433C-9480-ED868EDCF8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94B5474-4FA4-428B-99B3-5476A47B2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C5CE24E7-3BC3-4C1B-929B-A130F574D8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EAB431-2FA5-477A-A4EB-A2849657D62E}" type="slidenum">
              <a:rPr lang="ru-RU" altLang="ru-RU"/>
              <a:pPr eaLnBrk="1" hangingPunct="1"/>
              <a:t>38</a:t>
            </a:fld>
            <a:endParaRPr lang="ru-RU" altLang="ru-RU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9A03C32-793D-47FF-B4AE-773A0DECA8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341C33B-1E65-4163-92E3-94B7226F8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5ADD9-E452-4D8E-A90D-A33AC777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SmartArt 2">
            <a:extLst>
              <a:ext uri="{FF2B5EF4-FFF2-40B4-BE49-F238E27FC236}">
                <a16:creationId xmlns:a16="http://schemas.microsoft.com/office/drawing/2014/main" id="{3BB01B7F-BAAD-42F6-AECF-E202232E46AA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C8FAF-3013-4C56-8A1F-9C0FE72F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978524-4277-4AF4-B8F5-0A15D011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5BAD3C-5298-454E-96F7-55DADDB7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7B8472-DEF1-4026-98E5-01AE240F077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244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1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4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3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9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0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A7C5-D9DB-44D1-A5F4-11AC54B42FA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>
            <a:spLocks noGrp="1"/>
          </p:cNvSpPr>
          <p:nvPr>
            <p:ph type="title"/>
          </p:nvPr>
        </p:nvSpPr>
        <p:spPr>
          <a:xfrm>
            <a:off x="1981200" y="188912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4400"/>
            </a:pP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Суть алгоритма Флойда</a:t>
            </a:r>
            <a:endParaRPr/>
          </a:p>
        </p:txBody>
      </p:sp>
      <p:sp>
        <p:nvSpPr>
          <p:cNvPr id="293" name="Google Shape;293;p39"/>
          <p:cNvSpPr txBox="1">
            <a:spLocks noGrp="1"/>
          </p:cNvSpPr>
          <p:nvPr>
            <p:ph type="body" idx="1"/>
          </p:nvPr>
        </p:nvSpPr>
        <p:spPr>
          <a:xfrm>
            <a:off x="1774826" y="1052513"/>
            <a:ext cx="8569325" cy="1296987"/>
          </a:xfrm>
          <a:prstGeom prst="rect">
            <a:avLst/>
          </a:prstGeom>
          <a:noFill/>
          <a:ln w="9525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заключается в проверке того, не окажется ли путь из вершины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вершину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короче, если будет проходить через некоторую промежуточную вершину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9"/>
          <p:cNvSpPr txBox="1"/>
          <p:nvPr/>
        </p:nvSpPr>
        <p:spPr>
          <a:xfrm>
            <a:off x="1774826" y="2565401"/>
            <a:ext cx="4897437" cy="4103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Пусть есть три вершины </a:t>
            </a:r>
            <a:r>
              <a:rPr lang="ru-RU" sz="2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i,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j,m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и расстояния между ними: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sz="2800" i="1" baseline="-25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sz="2800" i="1" baseline="-25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sz="2800" i="1" baseline="-25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mj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выполняется неравенство </a:t>
            </a:r>
            <a:r>
              <a:rPr lang="ru-RU" sz="2800" b="1" i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800" b="1" i="1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</a:t>
            </a:r>
            <a:r>
              <a:rPr lang="ru-RU" sz="28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ru-RU" sz="2800" b="1" i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800" b="1" i="1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mj</a:t>
            </a:r>
            <a:r>
              <a:rPr lang="ru-RU" sz="28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&lt; </a:t>
            </a:r>
            <a:r>
              <a:rPr lang="ru-RU" sz="2800" b="1" i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800" b="1" i="1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ij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то целесообразно заменить путь 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j 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путём 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m 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m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</a:t>
            </a:r>
            <a:endParaRPr dirty="0"/>
          </a:p>
        </p:txBody>
      </p:sp>
      <p:pic>
        <p:nvPicPr>
          <p:cNvPr id="295" name="Google Shape;29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9962" y="2636837"/>
            <a:ext cx="3128962" cy="295751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9"/>
          <p:cNvSpPr txBox="1"/>
          <p:nvPr/>
        </p:nvSpPr>
        <p:spPr>
          <a:xfrm>
            <a:off x="6816726" y="5949951"/>
            <a:ext cx="385127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«Треугольный оператор»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>
            <a:spLocks noGrp="1"/>
          </p:cNvSpPr>
          <p:nvPr>
            <p:ph type="body" idx="1"/>
          </p:nvPr>
        </p:nvSpPr>
        <p:spPr>
          <a:xfrm>
            <a:off x="1631951" y="981075"/>
            <a:ext cx="8893175" cy="23034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2800"/>
              <a:buNone/>
            </a:pP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Этап 1</a:t>
            </a: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Перенумеровать вершины графа от 1 до N, определить матрицу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каждый элемент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b="1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которой есть длина кратчайшей дуги между вершинами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Если такой дуги нет, положить значение элемента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b="1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= ∞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Значения диагональных элементов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i,i </a:t>
            </a: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40" descr="Dijkstra graph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387" y="3616326"/>
            <a:ext cx="3706812" cy="3241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3" name="Google Shape;303;p40"/>
          <p:cNvGraphicFramePr/>
          <p:nvPr/>
        </p:nvGraphicFramePr>
        <p:xfrm>
          <a:off x="5808662" y="3716337"/>
          <a:ext cx="4619600" cy="2837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400"/>
                        <a:buFont typeface="Calibri"/>
                        <a:buNone/>
                      </a:pPr>
                      <a:r>
                        <a:rPr lang="ru-RU" sz="24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4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4" name="Google Shape;304;p40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>
            <a:spLocks noGrp="1"/>
          </p:cNvSpPr>
          <p:nvPr>
            <p:ph type="body" idx="1"/>
          </p:nvPr>
        </p:nvSpPr>
        <p:spPr>
          <a:xfrm>
            <a:off x="1992312" y="1052512"/>
            <a:ext cx="8229600" cy="14398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Матрицу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в которой будем запоминать последовательность вершин в кратчайшем пути, заполним так: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j</a:t>
            </a:r>
            <a:endParaRPr/>
          </a:p>
        </p:txBody>
      </p:sp>
      <p:graphicFrame>
        <p:nvGraphicFramePr>
          <p:cNvPr id="310" name="Google Shape;310;p41"/>
          <p:cNvGraphicFramePr/>
          <p:nvPr/>
        </p:nvGraphicFramePr>
        <p:xfrm>
          <a:off x="6311900" y="2781301"/>
          <a:ext cx="4127400" cy="2952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2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11" name="Google Shape;311;p41"/>
          <p:cNvGraphicFramePr/>
          <p:nvPr/>
        </p:nvGraphicFramePr>
        <p:xfrm>
          <a:off x="1774825" y="2781301"/>
          <a:ext cx="4127400" cy="2952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2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2" name="Google Shape;312;p41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>
            <a:spLocks noGrp="1"/>
          </p:cNvSpPr>
          <p:nvPr>
            <p:ph type="title" idx="4294967295"/>
          </p:nvPr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4400"/>
            </a:pP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/>
          </a:p>
        </p:txBody>
      </p:sp>
      <p:sp>
        <p:nvSpPr>
          <p:cNvPr id="318" name="Google Shape;318;p42"/>
          <p:cNvSpPr txBox="1">
            <a:spLocks noGrp="1"/>
          </p:cNvSpPr>
          <p:nvPr>
            <p:ph type="body" idx="1"/>
          </p:nvPr>
        </p:nvSpPr>
        <p:spPr>
          <a:xfrm>
            <a:off x="1524000" y="1268413"/>
            <a:ext cx="9144000" cy="55895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Задаём строку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столбец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как </a:t>
            </a:r>
            <a:r>
              <a:rPr lang="ru-RU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ведущую строку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ru-RU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ведущий столбец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всех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элементов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матрицы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рассматриваем возможность применения </a:t>
            </a:r>
            <a:r>
              <a:rPr lang="ru-RU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треугольного оператора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Если выполняется неравенство:</a:t>
            </a:r>
            <a:endParaRPr/>
          </a:p>
          <a:p>
            <a:pPr marL="0" indent="0" algn="ctr">
              <a:lnSpc>
                <a:spcPct val="100000"/>
              </a:lnSpc>
              <a:spcBef>
                <a:spcPts val="560"/>
              </a:spcBef>
              <a:buClr>
                <a:srgbClr val="0000CC"/>
              </a:buClr>
              <a:buSzPts val="2800"/>
              <a:buNone/>
            </a:pP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mj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     </a:t>
            </a:r>
            <a:r>
              <a:rPr lang="ru-RU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(i≠j, j≠m, i≠m),</a:t>
            </a:r>
            <a:endParaRPr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 делаем следующее: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а) в матрице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заменяем элемент 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матрицы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суммой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в матрице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3000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меняем элемент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-2500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матрицы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3000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на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полагаем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m=m+1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повторяем основной этап, пока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&lt; N</a:t>
            </a:r>
            <a:endParaRPr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 b="1" i="1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42"/>
          <p:cNvSpPr txBox="1"/>
          <p:nvPr/>
        </p:nvSpPr>
        <p:spPr>
          <a:xfrm>
            <a:off x="1524000" y="765175"/>
            <a:ext cx="869791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CC"/>
              </a:buClr>
              <a:buSzPts val="4000"/>
            </a:pPr>
            <a:r>
              <a:rPr lang="ru-RU" sz="4000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Основной этап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Google Shape;324;p43"/>
          <p:cNvGraphicFramePr/>
          <p:nvPr/>
        </p:nvGraphicFramePr>
        <p:xfrm>
          <a:off x="6383337" y="692150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25" name="Google Shape;325;p43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6" name="Google Shape;326;p43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7" name="Google Shape;327;p43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8" name="Google Shape;328;p43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3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0" name="Google Shape;330;p43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31" name="Google Shape;331;p43"/>
          <p:cNvCxnSpPr/>
          <p:nvPr/>
        </p:nvCxnSpPr>
        <p:spPr>
          <a:xfrm rot="10800000">
            <a:off x="5664200" y="1557338"/>
            <a:ext cx="0" cy="287337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32" name="Google Shape;332;p43"/>
          <p:cNvCxnSpPr/>
          <p:nvPr/>
        </p:nvCxnSpPr>
        <p:spPr>
          <a:xfrm rot="10800000">
            <a:off x="3216276" y="1844675"/>
            <a:ext cx="2447925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33" name="Google Shape;333;p43"/>
          <p:cNvCxnSpPr/>
          <p:nvPr/>
        </p:nvCxnSpPr>
        <p:spPr>
          <a:xfrm rot="10800000">
            <a:off x="3143251" y="3429000"/>
            <a:ext cx="504825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34" name="Google Shape;334;p43"/>
          <p:cNvCxnSpPr/>
          <p:nvPr/>
        </p:nvCxnSpPr>
        <p:spPr>
          <a:xfrm rot="10800000">
            <a:off x="3648075" y="1557337"/>
            <a:ext cx="0" cy="1871662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pic>
        <p:nvPicPr>
          <p:cNvPr id="13" name="Google Shape;302;p40" descr="Dijkstra graph0.PNG">
            <a:extLst>
              <a:ext uri="{FF2B5EF4-FFF2-40B4-BE49-F238E27FC236}">
                <a16:creationId xmlns:a16="http://schemas.microsoft.com/office/drawing/2014/main" id="{099943D4-0F62-4FE2-A514-FADFC48DCA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" name="Google Shape;339;p44"/>
          <p:cNvGraphicFramePr/>
          <p:nvPr/>
        </p:nvGraphicFramePr>
        <p:xfrm>
          <a:off x="6383337" y="692150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40" name="Google Shape;340;p44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1" name="Google Shape;341;p44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2" name="Google Shape;342;p44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3" name="Google Shape;343;p44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4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5" name="Google Shape;345;p44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46" name="Google Shape;346;p44"/>
          <p:cNvCxnSpPr/>
          <p:nvPr/>
        </p:nvCxnSpPr>
        <p:spPr>
          <a:xfrm>
            <a:off x="4656137" y="1268412"/>
            <a:ext cx="0" cy="360362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47" name="Google Shape;347;p44"/>
          <p:cNvCxnSpPr/>
          <p:nvPr/>
        </p:nvCxnSpPr>
        <p:spPr>
          <a:xfrm rot="10800000">
            <a:off x="3719513" y="1196975"/>
            <a:ext cx="936625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48" name="Google Shape;348;p44"/>
          <p:cNvCxnSpPr/>
          <p:nvPr/>
        </p:nvCxnSpPr>
        <p:spPr>
          <a:xfrm>
            <a:off x="2855913" y="2636837"/>
            <a:ext cx="503237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49" name="Google Shape;349;p44"/>
          <p:cNvCxnSpPr/>
          <p:nvPr/>
        </p:nvCxnSpPr>
        <p:spPr>
          <a:xfrm rot="10800000">
            <a:off x="2855912" y="1844675"/>
            <a:ext cx="0" cy="792162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50" name="Google Shape;350;p44"/>
          <p:cNvCxnSpPr/>
          <p:nvPr/>
        </p:nvCxnSpPr>
        <p:spPr>
          <a:xfrm rot="10800000">
            <a:off x="4656137" y="1844676"/>
            <a:ext cx="0" cy="1584325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51" name="Google Shape;351;p44"/>
          <p:cNvCxnSpPr/>
          <p:nvPr/>
        </p:nvCxnSpPr>
        <p:spPr>
          <a:xfrm rot="10800000">
            <a:off x="3648075" y="3500437"/>
            <a:ext cx="1008062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pic>
        <p:nvPicPr>
          <p:cNvPr id="15" name="Google Shape;302;p40" descr="Dijkstra graph0.PNG">
            <a:extLst>
              <a:ext uri="{FF2B5EF4-FFF2-40B4-BE49-F238E27FC236}">
                <a16:creationId xmlns:a16="http://schemas.microsoft.com/office/drawing/2014/main" id="{C5FCD536-EE59-4454-A939-4D58EAF61E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7" name="Google Shape;357;p45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8" name="Google Shape;358;p45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5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0" name="Google Shape;360;p45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1" name="Google Shape;361;p45"/>
          <p:cNvGraphicFramePr/>
          <p:nvPr/>
        </p:nvGraphicFramePr>
        <p:xfrm>
          <a:off x="1703387" y="692150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2" name="Google Shape;362;p45"/>
          <p:cNvGraphicFramePr/>
          <p:nvPr/>
        </p:nvGraphicFramePr>
        <p:xfrm>
          <a:off x="6383337" y="692150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Google Shape;302;p40" descr="Dijkstra graph0.PNG">
            <a:extLst>
              <a:ext uri="{FF2B5EF4-FFF2-40B4-BE49-F238E27FC236}">
                <a16:creationId xmlns:a16="http://schemas.microsoft.com/office/drawing/2014/main" id="{450B37E2-030F-4557-9601-E3A5643DB3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6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8" name="Google Shape;368;p46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9" name="Google Shape;369;p46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6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1" name="Google Shape;371;p46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72" name="Google Shape;372;p46"/>
          <p:cNvGraphicFramePr/>
          <p:nvPr/>
        </p:nvGraphicFramePr>
        <p:xfrm>
          <a:off x="1847850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73" name="Google Shape;373;p46"/>
          <p:cNvGraphicFramePr/>
          <p:nvPr/>
        </p:nvGraphicFramePr>
        <p:xfrm>
          <a:off x="6456362" y="76517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Google Shape;302;p40" descr="Dijkstra graph0.PNG">
            <a:extLst>
              <a:ext uri="{FF2B5EF4-FFF2-40B4-BE49-F238E27FC236}">
                <a16:creationId xmlns:a16="http://schemas.microsoft.com/office/drawing/2014/main" id="{29EABB36-B580-419B-A093-FD10530CA8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7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9" name="Google Shape;379;p47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0" name="Google Shape;380;p47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7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2" name="Google Shape;382;p47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83" name="Google Shape;383;p47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84" name="Google Shape;384;p47"/>
          <p:cNvGraphicFramePr/>
          <p:nvPr/>
        </p:nvGraphicFramePr>
        <p:xfrm>
          <a:off x="6361112" y="76517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Google Shape;302;p40" descr="Dijkstra graph0.PNG">
            <a:extLst>
              <a:ext uri="{FF2B5EF4-FFF2-40B4-BE49-F238E27FC236}">
                <a16:creationId xmlns:a16="http://schemas.microsoft.com/office/drawing/2014/main" id="{4075DFFE-5D4B-4E79-8E70-9B832A8D1C8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8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0" name="Google Shape;390;p48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1" name="Google Shape;391;p48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8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3" name="Google Shape;393;p48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4" name="Google Shape;394;p48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5" name="Google Shape;395;p48"/>
          <p:cNvGraphicFramePr/>
          <p:nvPr/>
        </p:nvGraphicFramePr>
        <p:xfrm>
          <a:off x="6361112" y="76517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6" name="Google Shape;396;p48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5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Google Shape;302;p40" descr="Dijkstra graph0.PNG">
            <a:extLst>
              <a:ext uri="{FF2B5EF4-FFF2-40B4-BE49-F238E27FC236}">
                <a16:creationId xmlns:a16="http://schemas.microsoft.com/office/drawing/2014/main" id="{5A539710-A19E-4B4A-9811-2FFA277AA7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183B-8DA6-4E48-8358-01FB4451CE4D}"/>
              </a:ext>
            </a:extLst>
          </p:cNvPr>
          <p:cNvSpPr txBox="1">
            <a:spLocks/>
          </p:cNvSpPr>
          <p:nvPr/>
        </p:nvSpPr>
        <p:spPr>
          <a:xfrm>
            <a:off x="1524000" y="2771549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Топологическая сортировка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71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9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9"/>
          <p:cNvSpPr txBox="1"/>
          <p:nvPr/>
        </p:nvSpPr>
        <p:spPr>
          <a:xfrm>
            <a:off x="1524000" y="692150"/>
            <a:ext cx="9144000" cy="631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CC"/>
              </a:buClr>
              <a:buSzPts val="4000"/>
            </a:pPr>
            <a:r>
              <a:rPr lang="ru-RU" sz="4000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Последний этап.</a:t>
            </a:r>
            <a:endParaRPr dirty="0"/>
          </a:p>
          <a:p>
            <a:pPr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После реализации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этапов алгоритма определение по матрицам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кратчайшего пути между узлами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выполняется по следующим правилам:</a:t>
            </a:r>
            <a:endParaRPr dirty="0"/>
          </a:p>
          <a:p>
            <a:pPr>
              <a:buClr>
                <a:schemeClr val="dk1"/>
              </a:buClr>
              <a:buSzPts val="2800"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Кратчайшее расстояние между узлами 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равно элементу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матрице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ru-RU" sz="2800" b="1" i="1" baseline="30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indent="-177800"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Промежуточные узлы пути от узла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 узлу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определяем по матрице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30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Пусть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ru-RU" sz="2800" b="1" i="1" baseline="-25000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= 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тогда имеем путь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Если далее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kj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 считаем, что весь путь определён. В противном случае повторяем процедуру для путей от узла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 узлу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от узла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k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 узлу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 txBox="1">
            <a:spLocks noGrp="1"/>
          </p:cNvSpPr>
          <p:nvPr>
            <p:ph type="body" idx="1"/>
          </p:nvPr>
        </p:nvSpPr>
        <p:spPr>
          <a:xfrm>
            <a:off x="1524000" y="4149726"/>
            <a:ext cx="4572000" cy="2708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3200"/>
              <a:buNone/>
            </a:pPr>
            <a:r>
              <a:rPr lang="ru-RU" sz="3200" b="1" i="1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3200" b="1" i="1" baseline="-25000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21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Путь: 2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0000CC"/>
              </a:buClr>
              <a:buSzPts val="3200"/>
              <a:buNone/>
            </a:pPr>
            <a:r>
              <a:rPr lang="ru-RU" sz="3200" b="1" i="1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3200" b="1" i="1" baseline="-25000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r>
              <a:rPr lang="ru-RU" sz="3200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20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Путь: 5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50"/>
          <p:cNvSpPr txBox="1">
            <a:spLocks noGrp="1"/>
          </p:cNvSpPr>
          <p:nvPr>
            <p:ph type="title" idx="4294967295"/>
          </p:nvPr>
        </p:nvSpPr>
        <p:spPr>
          <a:xfrm>
            <a:off x="1524000" y="0"/>
            <a:ext cx="9144000" cy="620688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4400"/>
            </a:pP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" name="Google Shape;409;p50" descr="Dijkstra graph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765176"/>
            <a:ext cx="3706812" cy="3241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0" name="Google Shape;410;p50"/>
          <p:cNvGraphicFramePr/>
          <p:nvPr/>
        </p:nvGraphicFramePr>
        <p:xfrm>
          <a:off x="6456362" y="836612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11" name="Google Shape;411;p50"/>
          <p:cNvGraphicFramePr/>
          <p:nvPr/>
        </p:nvGraphicFramePr>
        <p:xfrm>
          <a:off x="6383337" y="393382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5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FDBF5BC-B6A8-4CDD-A373-F2842084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82" y="896030"/>
            <a:ext cx="5238750" cy="5229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B01CD9-B1AF-4FF5-904D-675832E1108D}"/>
              </a:ext>
            </a:extLst>
          </p:cNvPr>
          <p:cNvSpPr txBox="1"/>
          <p:nvPr/>
        </p:nvSpPr>
        <p:spPr>
          <a:xfrm>
            <a:off x="6866165" y="1624693"/>
            <a:ext cx="1900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 - ?</a:t>
            </a:r>
          </a:p>
          <a:p>
            <a:endParaRPr lang="ru-RU" dirty="0"/>
          </a:p>
          <a:p>
            <a:r>
              <a:rPr lang="ru-RU" dirty="0"/>
              <a:t>О-большое -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EFDBE-AE2E-489D-96F8-FFE8F71ED26B}"/>
              </a:ext>
            </a:extLst>
          </p:cNvPr>
          <p:cNvSpPr txBox="1"/>
          <p:nvPr/>
        </p:nvSpPr>
        <p:spPr>
          <a:xfrm>
            <a:off x="9291502" y="1820636"/>
            <a:ext cx="114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* V = V</a:t>
            </a:r>
            <a:r>
              <a:rPr lang="en-US" baseline="30000" dirty="0"/>
              <a:t>2</a:t>
            </a:r>
            <a:endParaRPr lang="ru-RU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26CD1-2515-4E9D-841D-E7FA604A6901}"/>
              </a:ext>
            </a:extLst>
          </p:cNvPr>
          <p:cNvSpPr txBox="1"/>
          <p:nvPr/>
        </p:nvSpPr>
        <p:spPr>
          <a:xfrm>
            <a:off x="9291502" y="2548023"/>
            <a:ext cx="114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О(</a:t>
            </a:r>
            <a:r>
              <a:rPr lang="en-US" dirty="0"/>
              <a:t>V</a:t>
            </a:r>
            <a:r>
              <a:rPr lang="ru-RU" dirty="0"/>
              <a:t>) </a:t>
            </a:r>
            <a:r>
              <a:rPr lang="en-US" dirty="0"/>
              <a:t>= V</a:t>
            </a:r>
            <a:r>
              <a:rPr lang="ru-RU" baseline="300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76E22A-3C46-440C-80F8-7AEE868FA34B}"/>
              </a:ext>
            </a:extLst>
          </p:cNvPr>
          <p:cNvSpPr txBox="1"/>
          <p:nvPr/>
        </p:nvSpPr>
        <p:spPr>
          <a:xfrm>
            <a:off x="9291502" y="3294315"/>
            <a:ext cx="227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 </a:t>
            </a:r>
            <a:r>
              <a:rPr lang="ru-RU" dirty="0" err="1"/>
              <a:t>Дейкстры</a:t>
            </a:r>
            <a:r>
              <a:rPr lang="ru-RU" dirty="0"/>
              <a:t> </a:t>
            </a:r>
          </a:p>
          <a:p>
            <a:r>
              <a:rPr lang="ru-RU" dirty="0"/>
              <a:t>О(</a:t>
            </a:r>
            <a:r>
              <a:rPr lang="en-US" dirty="0"/>
              <a:t>V</a:t>
            </a:r>
            <a:r>
              <a:rPr lang="ru-RU" dirty="0"/>
              <a:t>) </a:t>
            </a:r>
            <a:r>
              <a:rPr lang="en-US" dirty="0"/>
              <a:t>= V</a:t>
            </a:r>
            <a:r>
              <a:rPr lang="ru-RU" baseline="30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6194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2D3517-9648-460E-B393-5D623E90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15277"/>
            <a:ext cx="7920000" cy="402744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A0F21C6-BFA2-4AF5-A7CD-DAC996E62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101" y="4596493"/>
            <a:ext cx="401383" cy="40957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BA4063-B383-47F1-BC33-041EFDFEA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484" y="5006067"/>
            <a:ext cx="401383" cy="4095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90E9D1-87E1-4332-895D-C53A6D464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718" y="5006067"/>
            <a:ext cx="401383" cy="4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36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78848D-1BE5-4C18-90DA-3CC977193567}"/>
              </a:ext>
            </a:extLst>
          </p:cNvPr>
          <p:cNvSpPr txBox="1">
            <a:spLocks/>
          </p:cNvSpPr>
          <p:nvPr/>
        </p:nvSpPr>
        <p:spPr>
          <a:xfrm>
            <a:off x="1524000" y="2771549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Волновой алгоритм (Алгоритм Ли)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57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147545-477D-4348-9E50-EE6ACCB34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455" y="3429000"/>
            <a:ext cx="4902901" cy="2161494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142F8E-981D-4FBA-A5F1-F7EFAFF8A903}"/>
              </a:ext>
            </a:extLst>
          </p:cNvPr>
          <p:cNvSpPr/>
          <p:nvPr/>
        </p:nvSpPr>
        <p:spPr>
          <a:xfrm>
            <a:off x="770163" y="495610"/>
            <a:ext cx="106924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Рассматривается алгоритм построения ортогонального пути. </a:t>
            </a:r>
          </a:p>
          <a:p>
            <a:endParaRPr lang="ru-RU" dirty="0"/>
          </a:p>
          <a:p>
            <a:r>
              <a:rPr lang="ru-RU" dirty="0"/>
              <a:t>Алгоритм состоит из двух частей. </a:t>
            </a:r>
          </a:p>
          <a:p>
            <a:pPr marL="342900" indent="-342900">
              <a:buAutoNum type="arabicParenR"/>
            </a:pPr>
            <a:r>
              <a:rPr lang="ru-RU" dirty="0"/>
              <a:t>В первой от источника к приемнику распространяется волна. </a:t>
            </a:r>
          </a:p>
          <a:p>
            <a:pPr marL="342900" indent="-342900">
              <a:buAutoNum type="arabicParenR"/>
            </a:pPr>
            <a:r>
              <a:rPr lang="ru-RU" dirty="0"/>
              <a:t>Во второй выполняется обратный ход, в процессе которого из ячеек волны формируется путь.</a:t>
            </a:r>
          </a:p>
          <a:p>
            <a:endParaRPr lang="ru-RU" dirty="0"/>
          </a:p>
          <a:p>
            <a:r>
              <a:rPr lang="ru-RU" dirty="0"/>
              <a:t>Волна, идущая от источника к приемнику, на каждом шаге первой части алгоритма пополняется свободными ячейками, которые, во-первых, еще не принадлежат волне, и, во-вторых, являются 4-соседями ячеек, попавших в волну на предыдущем шаге.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4BCD31B-B2DD-4327-9775-6A9990F4C356}"/>
              </a:ext>
            </a:extLst>
          </p:cNvPr>
          <p:cNvSpPr/>
          <p:nvPr/>
        </p:nvSpPr>
        <p:spPr>
          <a:xfrm>
            <a:off x="3225213" y="5753895"/>
            <a:ext cx="276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окрестность фон Неймана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8D1B42-CEEC-42C7-A36B-B8FCBF21F512}"/>
              </a:ext>
            </a:extLst>
          </p:cNvPr>
          <p:cNvSpPr/>
          <p:nvPr/>
        </p:nvSpPr>
        <p:spPr>
          <a:xfrm>
            <a:off x="6377861" y="5753895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окрестность Мура</a:t>
            </a:r>
          </a:p>
        </p:txBody>
      </p:sp>
    </p:spTree>
    <p:extLst>
      <p:ext uri="{BB962C8B-B14F-4D97-AF65-F5344CB8AC3E}">
        <p14:creationId xmlns:p14="http://schemas.microsoft.com/office/powerpoint/2010/main" val="2936064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2D3517-9648-460E-B393-5D623E90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15277"/>
            <a:ext cx="7920000" cy="402744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A0F21C6-BFA2-4AF5-A7CD-DAC996E62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101" y="4596493"/>
            <a:ext cx="401383" cy="40957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BA4063-B383-47F1-BC33-041EFDFEA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484" y="5006067"/>
            <a:ext cx="401383" cy="4095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90E9D1-87E1-4332-895D-C53A6D464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718" y="5006067"/>
            <a:ext cx="401383" cy="4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61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E6E98F-B48E-4230-B302-4C153BAFF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1" y="305068"/>
            <a:ext cx="12094029" cy="624786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Инициализация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Пометить стартовую ячейку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:= 0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b="1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Распространение волны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ЦИКЛ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ДЛЯ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каждой ячейки </a:t>
            </a:r>
            <a:r>
              <a:rPr kumimoji="0" lang="en-US" altLang="ru-RU" sz="16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помеченной числом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пометить все соседние свободные непомеченные ячейки числом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КЦ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:=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ПОКА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(финишная ячейка не помечена)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(есть возможность распространения волны)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b="1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Восстановление пути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ЕСЛИ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финишная ячейка помечена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ТО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перейти в финишную ячейку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ЦИКЛ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выбрать среди соседних ячейку, помеченную числом на 1 меньше числа в текущей ячейке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перейти в выбранную ячейку и добавить её к пути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ПОКА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текущая ячейка — не стартовая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ВОЗВРАТ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путь найден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ИНАЧЕ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ВОЗВРАТ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путь не найден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914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2D3517-9648-460E-B393-5D623E90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15277"/>
            <a:ext cx="7920000" cy="402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84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ACB64A7-34DD-4F1C-A96C-92F7EBFD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90" y="1430983"/>
            <a:ext cx="7915220" cy="399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5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C3AF26D2-CDBE-4147-8705-D6A2C3883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5"/>
            <a:ext cx="7456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Топологическая сортировка вершин ориентированного графа без циклов.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9EE0C5D0-EA33-4C6A-A1B1-125D59BDB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101" y="758825"/>
            <a:ext cx="66280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DAG – Directed Acyclic Graph – </a:t>
            </a:r>
            <a:r>
              <a:rPr lang="ru-RU" altLang="ru-RU"/>
              <a:t>ориентированный граф без циклов</a:t>
            </a:r>
          </a:p>
        </p:txBody>
      </p:sp>
      <p:grpSp>
        <p:nvGrpSpPr>
          <p:cNvPr id="41038" name="Group 78">
            <a:extLst>
              <a:ext uri="{FF2B5EF4-FFF2-40B4-BE49-F238E27FC236}">
                <a16:creationId xmlns:a16="http://schemas.microsoft.com/office/drawing/2014/main" id="{EB5172E7-A369-4066-9E75-3F97A0882AB9}"/>
              </a:ext>
            </a:extLst>
          </p:cNvPr>
          <p:cNvGrpSpPr>
            <a:grpSpLocks/>
          </p:cNvGrpSpPr>
          <p:nvPr/>
        </p:nvGrpSpPr>
        <p:grpSpPr bwMode="auto">
          <a:xfrm>
            <a:off x="3071814" y="1376364"/>
            <a:ext cx="5507037" cy="2268537"/>
            <a:chOff x="975" y="867"/>
            <a:chExt cx="3469" cy="1429"/>
          </a:xfrm>
        </p:grpSpPr>
        <p:sp>
          <p:nvSpPr>
            <p:cNvPr id="40964" name="Oval 4">
              <a:extLst>
                <a:ext uri="{FF2B5EF4-FFF2-40B4-BE49-F238E27FC236}">
                  <a16:creationId xmlns:a16="http://schemas.microsoft.com/office/drawing/2014/main" id="{27A12A44-73D4-44A8-98DB-CA26FF7CF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86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1</a:t>
              </a:r>
            </a:p>
          </p:txBody>
        </p:sp>
        <p:sp>
          <p:nvSpPr>
            <p:cNvPr id="40965" name="Oval 5">
              <a:extLst>
                <a:ext uri="{FF2B5EF4-FFF2-40B4-BE49-F238E27FC236}">
                  <a16:creationId xmlns:a16="http://schemas.microsoft.com/office/drawing/2014/main" id="{F2C484FF-4991-4E63-A44B-DE15E7E74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1434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5</a:t>
              </a:r>
            </a:p>
          </p:txBody>
        </p:sp>
        <p:sp>
          <p:nvSpPr>
            <p:cNvPr id="40966" name="Oval 6">
              <a:extLst>
                <a:ext uri="{FF2B5EF4-FFF2-40B4-BE49-F238E27FC236}">
                  <a16:creationId xmlns:a16="http://schemas.microsoft.com/office/drawing/2014/main" id="{50CDA377-2068-4DE2-98AF-F81C4DDC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204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9</a:t>
              </a:r>
            </a:p>
          </p:txBody>
        </p:sp>
        <p:sp>
          <p:nvSpPr>
            <p:cNvPr id="40967" name="Oval 7">
              <a:extLst>
                <a:ext uri="{FF2B5EF4-FFF2-40B4-BE49-F238E27FC236}">
                  <a16:creationId xmlns:a16="http://schemas.microsoft.com/office/drawing/2014/main" id="{7B3BCD30-1859-4C09-9343-DDAA791B5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11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2</a:t>
              </a:r>
            </a:p>
          </p:txBody>
        </p:sp>
        <p:sp>
          <p:nvSpPr>
            <p:cNvPr id="40968" name="Oval 8">
              <a:extLst>
                <a:ext uri="{FF2B5EF4-FFF2-40B4-BE49-F238E27FC236}">
                  <a16:creationId xmlns:a16="http://schemas.microsoft.com/office/drawing/2014/main" id="{C44B7939-758B-48A1-A9C9-3BA5E3214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730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7</a:t>
              </a:r>
            </a:p>
          </p:txBody>
        </p:sp>
        <p:sp>
          <p:nvSpPr>
            <p:cNvPr id="40969" name="Oval 9">
              <a:extLst>
                <a:ext uri="{FF2B5EF4-FFF2-40B4-BE49-F238E27FC236}">
                  <a16:creationId xmlns:a16="http://schemas.microsoft.com/office/drawing/2014/main" id="{E2463CEB-5D93-4F2D-B32A-60E9B5848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11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3</a:t>
              </a:r>
            </a:p>
          </p:txBody>
        </p:sp>
        <p:sp>
          <p:nvSpPr>
            <p:cNvPr id="40970" name="Oval 10">
              <a:extLst>
                <a:ext uri="{FF2B5EF4-FFF2-40B4-BE49-F238E27FC236}">
                  <a16:creationId xmlns:a16="http://schemas.microsoft.com/office/drawing/2014/main" id="{783973D2-FF8A-4A19-9A30-77426B02F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730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8</a:t>
              </a:r>
            </a:p>
          </p:txBody>
        </p:sp>
        <p:sp>
          <p:nvSpPr>
            <p:cNvPr id="40971" name="Oval 11">
              <a:extLst>
                <a:ext uri="{FF2B5EF4-FFF2-40B4-BE49-F238E27FC236}">
                  <a16:creationId xmlns:a16="http://schemas.microsoft.com/office/drawing/2014/main" id="{29F7DB43-4466-4419-9A84-D287C7D0F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1434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4</a:t>
              </a:r>
            </a:p>
          </p:txBody>
        </p:sp>
        <p:sp>
          <p:nvSpPr>
            <p:cNvPr id="40972" name="Oval 12">
              <a:extLst>
                <a:ext uri="{FF2B5EF4-FFF2-40B4-BE49-F238E27FC236}">
                  <a16:creationId xmlns:a16="http://schemas.microsoft.com/office/drawing/2014/main" id="{9AADB275-CCAA-4DED-81DA-3417273DD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389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6</a:t>
              </a:r>
            </a:p>
          </p:txBody>
        </p:sp>
        <p:cxnSp>
          <p:nvCxnSpPr>
            <p:cNvPr id="40973" name="AutoShape 13">
              <a:extLst>
                <a:ext uri="{FF2B5EF4-FFF2-40B4-BE49-F238E27FC236}">
                  <a16:creationId xmlns:a16="http://schemas.microsoft.com/office/drawing/2014/main" id="{8352851D-464F-42A4-B067-E852505E8994}"/>
                </a:ext>
              </a:extLst>
            </p:cNvPr>
            <p:cNvCxnSpPr>
              <a:cxnSpLocks noChangeShapeType="1"/>
              <a:stCxn id="40971" idx="7"/>
              <a:endCxn id="40967" idx="2"/>
            </p:cNvCxnSpPr>
            <p:nvPr/>
          </p:nvCxnSpPr>
          <p:spPr bwMode="auto">
            <a:xfrm flipV="1">
              <a:off x="1188" y="1242"/>
              <a:ext cx="603" cy="22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4" name="AutoShape 14">
              <a:extLst>
                <a:ext uri="{FF2B5EF4-FFF2-40B4-BE49-F238E27FC236}">
                  <a16:creationId xmlns:a16="http://schemas.microsoft.com/office/drawing/2014/main" id="{86E56DDB-48E9-444A-AC14-0BA60C1FFEC9}"/>
                </a:ext>
              </a:extLst>
            </p:cNvPr>
            <p:cNvCxnSpPr>
              <a:cxnSpLocks noChangeShapeType="1"/>
              <a:stCxn id="40971" idx="5"/>
              <a:endCxn id="40968" idx="2"/>
            </p:cNvCxnSpPr>
            <p:nvPr/>
          </p:nvCxnSpPr>
          <p:spPr bwMode="auto">
            <a:xfrm>
              <a:off x="1188" y="1647"/>
              <a:ext cx="603" cy="2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5" name="AutoShape 15">
              <a:extLst>
                <a:ext uri="{FF2B5EF4-FFF2-40B4-BE49-F238E27FC236}">
                  <a16:creationId xmlns:a16="http://schemas.microsoft.com/office/drawing/2014/main" id="{118F933C-5441-4012-8D8F-509D05C46036}"/>
                </a:ext>
              </a:extLst>
            </p:cNvPr>
            <p:cNvCxnSpPr>
              <a:cxnSpLocks noChangeShapeType="1"/>
              <a:stCxn id="40967" idx="4"/>
              <a:endCxn id="40968" idx="0"/>
            </p:cNvCxnSpPr>
            <p:nvPr/>
          </p:nvCxnSpPr>
          <p:spPr bwMode="auto">
            <a:xfrm>
              <a:off x="1916" y="1366"/>
              <a:ext cx="0" cy="3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6" name="AutoShape 16">
              <a:extLst>
                <a:ext uri="{FF2B5EF4-FFF2-40B4-BE49-F238E27FC236}">
                  <a16:creationId xmlns:a16="http://schemas.microsoft.com/office/drawing/2014/main" id="{CA181160-088A-42A2-949D-7674555A0B8D}"/>
                </a:ext>
              </a:extLst>
            </p:cNvPr>
            <p:cNvCxnSpPr>
              <a:cxnSpLocks noChangeShapeType="1"/>
              <a:stCxn id="40967" idx="7"/>
              <a:endCxn id="40964" idx="2"/>
            </p:cNvCxnSpPr>
            <p:nvPr/>
          </p:nvCxnSpPr>
          <p:spPr bwMode="auto">
            <a:xfrm flipV="1">
              <a:off x="2004" y="992"/>
              <a:ext cx="627" cy="1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7" name="AutoShape 17">
              <a:extLst>
                <a:ext uri="{FF2B5EF4-FFF2-40B4-BE49-F238E27FC236}">
                  <a16:creationId xmlns:a16="http://schemas.microsoft.com/office/drawing/2014/main" id="{22D8C459-DE5E-438F-A61A-920ABED1660E}"/>
                </a:ext>
              </a:extLst>
            </p:cNvPr>
            <p:cNvCxnSpPr>
              <a:cxnSpLocks noChangeShapeType="1"/>
              <a:stCxn id="40967" idx="6"/>
              <a:endCxn id="40965" idx="1"/>
            </p:cNvCxnSpPr>
            <p:nvPr/>
          </p:nvCxnSpPr>
          <p:spPr bwMode="auto">
            <a:xfrm>
              <a:off x="2040" y="1242"/>
              <a:ext cx="627" cy="22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8" name="AutoShape 18">
              <a:extLst>
                <a:ext uri="{FF2B5EF4-FFF2-40B4-BE49-F238E27FC236}">
                  <a16:creationId xmlns:a16="http://schemas.microsoft.com/office/drawing/2014/main" id="{27C4A302-9010-40CB-B4FE-DC17C447E249}"/>
                </a:ext>
              </a:extLst>
            </p:cNvPr>
            <p:cNvCxnSpPr>
              <a:cxnSpLocks noChangeShapeType="1"/>
              <a:stCxn id="40968" idx="6"/>
              <a:endCxn id="40965" idx="3"/>
            </p:cNvCxnSpPr>
            <p:nvPr/>
          </p:nvCxnSpPr>
          <p:spPr bwMode="auto">
            <a:xfrm flipV="1">
              <a:off x="2040" y="1647"/>
              <a:ext cx="627" cy="2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9" name="AutoShape 19">
              <a:extLst>
                <a:ext uri="{FF2B5EF4-FFF2-40B4-BE49-F238E27FC236}">
                  <a16:creationId xmlns:a16="http://schemas.microsoft.com/office/drawing/2014/main" id="{293D9B28-689D-42FE-8207-32FB78B16356}"/>
                </a:ext>
              </a:extLst>
            </p:cNvPr>
            <p:cNvCxnSpPr>
              <a:cxnSpLocks noChangeShapeType="1"/>
              <a:stCxn id="40968" idx="5"/>
              <a:endCxn id="40966" idx="2"/>
            </p:cNvCxnSpPr>
            <p:nvPr/>
          </p:nvCxnSpPr>
          <p:spPr bwMode="auto">
            <a:xfrm>
              <a:off x="2004" y="1943"/>
              <a:ext cx="627" cy="2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0" name="AutoShape 20">
              <a:extLst>
                <a:ext uri="{FF2B5EF4-FFF2-40B4-BE49-F238E27FC236}">
                  <a16:creationId xmlns:a16="http://schemas.microsoft.com/office/drawing/2014/main" id="{EC554A90-B030-41FF-A4B3-8594039F1FE5}"/>
                </a:ext>
              </a:extLst>
            </p:cNvPr>
            <p:cNvCxnSpPr>
              <a:cxnSpLocks noChangeShapeType="1"/>
              <a:stCxn id="40966" idx="0"/>
              <a:endCxn id="40965" idx="4"/>
            </p:cNvCxnSpPr>
            <p:nvPr/>
          </p:nvCxnSpPr>
          <p:spPr bwMode="auto">
            <a:xfrm flipV="1">
              <a:off x="2756" y="1683"/>
              <a:ext cx="0" cy="3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1" name="AutoShape 21">
              <a:extLst>
                <a:ext uri="{FF2B5EF4-FFF2-40B4-BE49-F238E27FC236}">
                  <a16:creationId xmlns:a16="http://schemas.microsoft.com/office/drawing/2014/main" id="{079CB441-E340-4982-8EEE-139F05A97889}"/>
                </a:ext>
              </a:extLst>
            </p:cNvPr>
            <p:cNvCxnSpPr>
              <a:cxnSpLocks noChangeShapeType="1"/>
              <a:stCxn id="40964" idx="6"/>
              <a:endCxn id="40969" idx="1"/>
            </p:cNvCxnSpPr>
            <p:nvPr/>
          </p:nvCxnSpPr>
          <p:spPr bwMode="auto">
            <a:xfrm>
              <a:off x="2880" y="992"/>
              <a:ext cx="580" cy="1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2" name="AutoShape 22">
              <a:extLst>
                <a:ext uri="{FF2B5EF4-FFF2-40B4-BE49-F238E27FC236}">
                  <a16:creationId xmlns:a16="http://schemas.microsoft.com/office/drawing/2014/main" id="{0D421C6C-A424-41C5-BF56-B63DAE11E555}"/>
                </a:ext>
              </a:extLst>
            </p:cNvPr>
            <p:cNvCxnSpPr>
              <a:cxnSpLocks noChangeShapeType="1"/>
              <a:stCxn id="40965" idx="6"/>
              <a:endCxn id="40969" idx="3"/>
            </p:cNvCxnSpPr>
            <p:nvPr/>
          </p:nvCxnSpPr>
          <p:spPr bwMode="auto">
            <a:xfrm flipV="1">
              <a:off x="2880" y="1330"/>
              <a:ext cx="580" cy="2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3" name="AutoShape 23">
              <a:extLst>
                <a:ext uri="{FF2B5EF4-FFF2-40B4-BE49-F238E27FC236}">
                  <a16:creationId xmlns:a16="http://schemas.microsoft.com/office/drawing/2014/main" id="{2157ED22-853D-4DFD-BDBC-F1DCE8940BA9}"/>
                </a:ext>
              </a:extLst>
            </p:cNvPr>
            <p:cNvCxnSpPr>
              <a:cxnSpLocks noChangeShapeType="1"/>
              <a:stCxn id="40966" idx="6"/>
              <a:endCxn id="40970" idx="3"/>
            </p:cNvCxnSpPr>
            <p:nvPr/>
          </p:nvCxnSpPr>
          <p:spPr bwMode="auto">
            <a:xfrm flipV="1">
              <a:off x="2880" y="1943"/>
              <a:ext cx="580" cy="2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4" name="AutoShape 24">
              <a:extLst>
                <a:ext uri="{FF2B5EF4-FFF2-40B4-BE49-F238E27FC236}">
                  <a16:creationId xmlns:a16="http://schemas.microsoft.com/office/drawing/2014/main" id="{658BEDD8-CF24-4A77-A5A7-501284DD646E}"/>
                </a:ext>
              </a:extLst>
            </p:cNvPr>
            <p:cNvCxnSpPr>
              <a:cxnSpLocks noChangeShapeType="1"/>
              <a:stCxn id="40969" idx="4"/>
              <a:endCxn id="40970" idx="0"/>
            </p:cNvCxnSpPr>
            <p:nvPr/>
          </p:nvCxnSpPr>
          <p:spPr bwMode="auto">
            <a:xfrm>
              <a:off x="3549" y="1366"/>
              <a:ext cx="0" cy="3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5" name="AutoShape 25">
              <a:extLst>
                <a:ext uri="{FF2B5EF4-FFF2-40B4-BE49-F238E27FC236}">
                  <a16:creationId xmlns:a16="http://schemas.microsoft.com/office/drawing/2014/main" id="{0E1CD3FD-F6EA-4A94-A457-C0024DDE30F6}"/>
                </a:ext>
              </a:extLst>
            </p:cNvPr>
            <p:cNvCxnSpPr>
              <a:cxnSpLocks noChangeShapeType="1"/>
              <a:stCxn id="40969" idx="6"/>
              <a:endCxn id="40972" idx="1"/>
            </p:cNvCxnSpPr>
            <p:nvPr/>
          </p:nvCxnSpPr>
          <p:spPr bwMode="auto">
            <a:xfrm>
              <a:off x="3673" y="1242"/>
              <a:ext cx="558" cy="1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6" name="AutoShape 26">
              <a:extLst>
                <a:ext uri="{FF2B5EF4-FFF2-40B4-BE49-F238E27FC236}">
                  <a16:creationId xmlns:a16="http://schemas.microsoft.com/office/drawing/2014/main" id="{A487E6F9-AFFB-421B-B2B2-FE59C1954CA2}"/>
                </a:ext>
              </a:extLst>
            </p:cNvPr>
            <p:cNvCxnSpPr>
              <a:cxnSpLocks noChangeShapeType="1"/>
              <a:stCxn id="40970" idx="6"/>
              <a:endCxn id="40972" idx="3"/>
            </p:cNvCxnSpPr>
            <p:nvPr/>
          </p:nvCxnSpPr>
          <p:spPr bwMode="auto">
            <a:xfrm flipV="1">
              <a:off x="3673" y="1602"/>
              <a:ext cx="558" cy="2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987" name="Text Box 27">
            <a:extLst>
              <a:ext uri="{FF2B5EF4-FFF2-40B4-BE49-F238E27FC236}">
                <a16:creationId xmlns:a16="http://schemas.microsoft.com/office/drawing/2014/main" id="{6A296449-CED9-4777-92BF-B73E770C8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063" y="3832226"/>
            <a:ext cx="49132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Интерпретация: вершины – элементарные работы; </a:t>
            </a:r>
            <a:br>
              <a:rPr lang="ru-RU" altLang="ru-RU" sz="1600"/>
            </a:br>
            <a:r>
              <a:rPr lang="ru-RU" altLang="ru-RU" sz="1600"/>
              <a:t>                           дуги – зависимость работ друг от друга.</a:t>
            </a:r>
          </a:p>
        </p:txBody>
      </p:sp>
      <p:sp>
        <p:nvSpPr>
          <p:cNvPr id="40988" name="Text Box 28">
            <a:extLst>
              <a:ext uri="{FF2B5EF4-FFF2-40B4-BE49-F238E27FC236}">
                <a16:creationId xmlns:a16="http://schemas.microsoft.com/office/drawing/2014/main" id="{09EBD709-7512-417F-8902-E9374C72A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4473576"/>
            <a:ext cx="74939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Задача: выстроить работы в последовательности, в которой никакая следующая</a:t>
            </a:r>
            <a:br>
              <a:rPr lang="ru-RU" altLang="ru-RU" sz="1600"/>
            </a:br>
            <a:r>
              <a:rPr lang="ru-RU" altLang="ru-RU" sz="1600"/>
              <a:t>              задача не может зависеть от предыдущей (дуги направлены только вперед)</a:t>
            </a:r>
          </a:p>
        </p:txBody>
      </p:sp>
      <p:grpSp>
        <p:nvGrpSpPr>
          <p:cNvPr id="41039" name="Group 79">
            <a:extLst>
              <a:ext uri="{FF2B5EF4-FFF2-40B4-BE49-F238E27FC236}">
                <a16:creationId xmlns:a16="http://schemas.microsoft.com/office/drawing/2014/main" id="{618A81BE-7A3B-4A30-8184-5D1071C3C55C}"/>
              </a:ext>
            </a:extLst>
          </p:cNvPr>
          <p:cNvGrpSpPr>
            <a:grpSpLocks/>
          </p:cNvGrpSpPr>
          <p:nvPr/>
        </p:nvGrpSpPr>
        <p:grpSpPr bwMode="auto">
          <a:xfrm>
            <a:off x="2208214" y="5373688"/>
            <a:ext cx="7488237" cy="863600"/>
            <a:chOff x="431" y="3385"/>
            <a:chExt cx="4717" cy="544"/>
          </a:xfrm>
        </p:grpSpPr>
        <p:sp>
          <p:nvSpPr>
            <p:cNvPr id="40989" name="Oval 29">
              <a:extLst>
                <a:ext uri="{FF2B5EF4-FFF2-40B4-BE49-F238E27FC236}">
                  <a16:creationId xmlns:a16="http://schemas.microsoft.com/office/drawing/2014/main" id="{1084EBAC-476D-429F-B098-4C238A0A6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4</a:t>
              </a:r>
            </a:p>
          </p:txBody>
        </p:sp>
        <p:sp>
          <p:nvSpPr>
            <p:cNvPr id="40990" name="Oval 30">
              <a:extLst>
                <a:ext uri="{FF2B5EF4-FFF2-40B4-BE49-F238E27FC236}">
                  <a16:creationId xmlns:a16="http://schemas.microsoft.com/office/drawing/2014/main" id="{1F63BA02-4356-4E65-9E76-CBC472158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2</a:t>
              </a:r>
            </a:p>
          </p:txBody>
        </p:sp>
        <p:sp>
          <p:nvSpPr>
            <p:cNvPr id="40991" name="Oval 31">
              <a:extLst>
                <a:ext uri="{FF2B5EF4-FFF2-40B4-BE49-F238E27FC236}">
                  <a16:creationId xmlns:a16="http://schemas.microsoft.com/office/drawing/2014/main" id="{0F40007A-F518-4337-B092-2C9FE2B4B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7</a:t>
              </a:r>
            </a:p>
          </p:txBody>
        </p:sp>
        <p:sp>
          <p:nvSpPr>
            <p:cNvPr id="40992" name="Oval 32">
              <a:extLst>
                <a:ext uri="{FF2B5EF4-FFF2-40B4-BE49-F238E27FC236}">
                  <a16:creationId xmlns:a16="http://schemas.microsoft.com/office/drawing/2014/main" id="{17B96DC9-1E71-482C-8599-CB17482F2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9</a:t>
              </a:r>
            </a:p>
          </p:txBody>
        </p:sp>
        <p:sp>
          <p:nvSpPr>
            <p:cNvPr id="40993" name="Oval 33">
              <a:extLst>
                <a:ext uri="{FF2B5EF4-FFF2-40B4-BE49-F238E27FC236}">
                  <a16:creationId xmlns:a16="http://schemas.microsoft.com/office/drawing/2014/main" id="{6171EF3D-36B9-4A6A-B492-1308AE473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3</a:t>
              </a:r>
            </a:p>
          </p:txBody>
        </p:sp>
        <p:sp>
          <p:nvSpPr>
            <p:cNvPr id="40994" name="Oval 34">
              <a:extLst>
                <a:ext uri="{FF2B5EF4-FFF2-40B4-BE49-F238E27FC236}">
                  <a16:creationId xmlns:a16="http://schemas.microsoft.com/office/drawing/2014/main" id="{320D77B3-E276-41DC-97EB-876A703DD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5</a:t>
              </a:r>
            </a:p>
          </p:txBody>
        </p:sp>
        <p:sp>
          <p:nvSpPr>
            <p:cNvPr id="40995" name="Oval 35">
              <a:extLst>
                <a:ext uri="{FF2B5EF4-FFF2-40B4-BE49-F238E27FC236}">
                  <a16:creationId xmlns:a16="http://schemas.microsoft.com/office/drawing/2014/main" id="{6B4026AE-BA9A-4DD4-8CD9-F986126FE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1</a:t>
              </a:r>
            </a:p>
          </p:txBody>
        </p:sp>
        <p:sp>
          <p:nvSpPr>
            <p:cNvPr id="40996" name="Oval 36">
              <a:extLst>
                <a:ext uri="{FF2B5EF4-FFF2-40B4-BE49-F238E27FC236}">
                  <a16:creationId xmlns:a16="http://schemas.microsoft.com/office/drawing/2014/main" id="{0543E724-E120-448F-9756-1C45F9A1B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6</a:t>
              </a:r>
            </a:p>
          </p:txBody>
        </p:sp>
        <p:sp>
          <p:nvSpPr>
            <p:cNvPr id="40998" name="Oval 38">
              <a:extLst>
                <a:ext uri="{FF2B5EF4-FFF2-40B4-BE49-F238E27FC236}">
                  <a16:creationId xmlns:a16="http://schemas.microsoft.com/office/drawing/2014/main" id="{51F45295-7D44-4996-A6C1-10A37D247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8</a:t>
              </a:r>
            </a:p>
          </p:txBody>
        </p:sp>
        <p:cxnSp>
          <p:nvCxnSpPr>
            <p:cNvPr id="40999" name="AutoShape 39">
              <a:extLst>
                <a:ext uri="{FF2B5EF4-FFF2-40B4-BE49-F238E27FC236}">
                  <a16:creationId xmlns:a16="http://schemas.microsoft.com/office/drawing/2014/main" id="{D9EEBAD2-2084-4BE1-8FEF-E29045321D05}"/>
                </a:ext>
              </a:extLst>
            </p:cNvPr>
            <p:cNvCxnSpPr>
              <a:cxnSpLocks noChangeShapeType="1"/>
              <a:endCxn id="40989" idx="2"/>
            </p:cNvCxnSpPr>
            <p:nvPr/>
          </p:nvCxnSpPr>
          <p:spPr bwMode="auto">
            <a:xfrm>
              <a:off x="431" y="3645"/>
              <a:ext cx="24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0" name="AutoShape 40">
              <a:extLst>
                <a:ext uri="{FF2B5EF4-FFF2-40B4-BE49-F238E27FC236}">
                  <a16:creationId xmlns:a16="http://schemas.microsoft.com/office/drawing/2014/main" id="{1A8BC44D-DB1C-461E-A875-601819F175E3}"/>
                </a:ext>
              </a:extLst>
            </p:cNvPr>
            <p:cNvCxnSpPr>
              <a:cxnSpLocks noChangeShapeType="1"/>
              <a:stCxn id="40989" idx="6"/>
              <a:endCxn id="40990" idx="2"/>
            </p:cNvCxnSpPr>
            <p:nvPr/>
          </p:nvCxnSpPr>
          <p:spPr bwMode="auto">
            <a:xfrm>
              <a:off x="929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1" name="AutoShape 41">
              <a:extLst>
                <a:ext uri="{FF2B5EF4-FFF2-40B4-BE49-F238E27FC236}">
                  <a16:creationId xmlns:a16="http://schemas.microsoft.com/office/drawing/2014/main" id="{D0B4CB83-74A8-496F-9826-1E36BEE98866}"/>
                </a:ext>
              </a:extLst>
            </p:cNvPr>
            <p:cNvCxnSpPr>
              <a:cxnSpLocks noChangeShapeType="1"/>
              <a:stCxn id="40990" idx="6"/>
              <a:endCxn id="40991" idx="2"/>
            </p:cNvCxnSpPr>
            <p:nvPr/>
          </p:nvCxnSpPr>
          <p:spPr bwMode="auto">
            <a:xfrm>
              <a:off x="1428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2" name="AutoShape 42">
              <a:extLst>
                <a:ext uri="{FF2B5EF4-FFF2-40B4-BE49-F238E27FC236}">
                  <a16:creationId xmlns:a16="http://schemas.microsoft.com/office/drawing/2014/main" id="{1F18A027-B606-41EA-AEE0-21B6F6DA2099}"/>
                </a:ext>
              </a:extLst>
            </p:cNvPr>
            <p:cNvCxnSpPr>
              <a:cxnSpLocks noChangeShapeType="1"/>
              <a:stCxn id="40991" idx="6"/>
              <a:endCxn id="40992" idx="2"/>
            </p:cNvCxnSpPr>
            <p:nvPr/>
          </p:nvCxnSpPr>
          <p:spPr bwMode="auto">
            <a:xfrm>
              <a:off x="1927" y="3646"/>
              <a:ext cx="22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3" name="AutoShape 43">
              <a:extLst>
                <a:ext uri="{FF2B5EF4-FFF2-40B4-BE49-F238E27FC236}">
                  <a16:creationId xmlns:a16="http://schemas.microsoft.com/office/drawing/2014/main" id="{35E77FFF-93D1-4F36-A85C-369F73A72166}"/>
                </a:ext>
              </a:extLst>
            </p:cNvPr>
            <p:cNvCxnSpPr>
              <a:cxnSpLocks noChangeShapeType="1"/>
              <a:stCxn id="40992" idx="6"/>
              <a:endCxn id="40994" idx="2"/>
            </p:cNvCxnSpPr>
            <p:nvPr/>
          </p:nvCxnSpPr>
          <p:spPr bwMode="auto">
            <a:xfrm>
              <a:off x="2403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4" name="AutoShape 44">
              <a:extLst>
                <a:ext uri="{FF2B5EF4-FFF2-40B4-BE49-F238E27FC236}">
                  <a16:creationId xmlns:a16="http://schemas.microsoft.com/office/drawing/2014/main" id="{63CAFF15-8317-490D-9F6C-3415B8F77661}"/>
                </a:ext>
              </a:extLst>
            </p:cNvPr>
            <p:cNvCxnSpPr>
              <a:cxnSpLocks noChangeShapeType="1"/>
              <a:stCxn id="40994" idx="6"/>
              <a:endCxn id="40995" idx="2"/>
            </p:cNvCxnSpPr>
            <p:nvPr/>
          </p:nvCxnSpPr>
          <p:spPr bwMode="auto">
            <a:xfrm>
              <a:off x="2902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5" name="AutoShape 45">
              <a:extLst>
                <a:ext uri="{FF2B5EF4-FFF2-40B4-BE49-F238E27FC236}">
                  <a16:creationId xmlns:a16="http://schemas.microsoft.com/office/drawing/2014/main" id="{1C4C9D7B-EF72-4A11-8FB4-825706D38121}"/>
                </a:ext>
              </a:extLst>
            </p:cNvPr>
            <p:cNvCxnSpPr>
              <a:cxnSpLocks noChangeShapeType="1"/>
              <a:stCxn id="40995" idx="6"/>
              <a:endCxn id="40993" idx="2"/>
            </p:cNvCxnSpPr>
            <p:nvPr/>
          </p:nvCxnSpPr>
          <p:spPr bwMode="auto">
            <a:xfrm>
              <a:off x="3401" y="3646"/>
              <a:ext cx="2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6" name="AutoShape 46">
              <a:extLst>
                <a:ext uri="{FF2B5EF4-FFF2-40B4-BE49-F238E27FC236}">
                  <a16:creationId xmlns:a16="http://schemas.microsoft.com/office/drawing/2014/main" id="{ACE503A2-C189-4F72-B9F2-3E2F762D3C19}"/>
                </a:ext>
              </a:extLst>
            </p:cNvPr>
            <p:cNvCxnSpPr>
              <a:cxnSpLocks noChangeShapeType="1"/>
              <a:stCxn id="40993" idx="6"/>
              <a:endCxn id="40998" idx="2"/>
            </p:cNvCxnSpPr>
            <p:nvPr/>
          </p:nvCxnSpPr>
          <p:spPr bwMode="auto">
            <a:xfrm>
              <a:off x="3923" y="3646"/>
              <a:ext cx="24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7" name="AutoShape 47">
              <a:extLst>
                <a:ext uri="{FF2B5EF4-FFF2-40B4-BE49-F238E27FC236}">
                  <a16:creationId xmlns:a16="http://schemas.microsoft.com/office/drawing/2014/main" id="{1AE0389A-45D9-434D-A770-F06FD549627B}"/>
                </a:ext>
              </a:extLst>
            </p:cNvPr>
            <p:cNvCxnSpPr>
              <a:cxnSpLocks noChangeShapeType="1"/>
              <a:stCxn id="40998" idx="6"/>
              <a:endCxn id="40996" idx="2"/>
            </p:cNvCxnSpPr>
            <p:nvPr/>
          </p:nvCxnSpPr>
          <p:spPr bwMode="auto">
            <a:xfrm>
              <a:off x="4421" y="3646"/>
              <a:ext cx="2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8" name="AutoShape 48">
              <a:extLst>
                <a:ext uri="{FF2B5EF4-FFF2-40B4-BE49-F238E27FC236}">
                  <a16:creationId xmlns:a16="http://schemas.microsoft.com/office/drawing/2014/main" id="{37A0D658-E50B-4735-8806-C5102D31F8ED}"/>
                </a:ext>
              </a:extLst>
            </p:cNvPr>
            <p:cNvCxnSpPr>
              <a:cxnSpLocks noChangeShapeType="1"/>
              <a:stCxn id="40996" idx="6"/>
            </p:cNvCxnSpPr>
            <p:nvPr/>
          </p:nvCxnSpPr>
          <p:spPr bwMode="auto">
            <a:xfrm flipV="1">
              <a:off x="4943" y="3645"/>
              <a:ext cx="205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9" name="AutoShape 49">
              <a:extLst>
                <a:ext uri="{FF2B5EF4-FFF2-40B4-BE49-F238E27FC236}">
                  <a16:creationId xmlns:a16="http://schemas.microsoft.com/office/drawing/2014/main" id="{225149FF-739D-4923-A09E-D14F1E775C8D}"/>
                </a:ext>
              </a:extLst>
            </p:cNvPr>
            <p:cNvCxnSpPr>
              <a:cxnSpLocks noChangeShapeType="1"/>
              <a:stCxn id="40989" idx="7"/>
            </p:cNvCxnSpPr>
            <p:nvPr/>
          </p:nvCxnSpPr>
          <p:spPr bwMode="auto">
            <a:xfrm rot="16200000">
              <a:off x="938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0" name="AutoShape 50">
              <a:extLst>
                <a:ext uri="{FF2B5EF4-FFF2-40B4-BE49-F238E27FC236}">
                  <a16:creationId xmlns:a16="http://schemas.microsoft.com/office/drawing/2014/main" id="{B51DF8FF-F573-4377-99A1-EBB16BB44325}"/>
                </a:ext>
              </a:extLst>
            </p:cNvPr>
            <p:cNvCxnSpPr>
              <a:cxnSpLocks noChangeShapeType="1"/>
              <a:endCxn id="40990" idx="1"/>
            </p:cNvCxnSpPr>
            <p:nvPr/>
          </p:nvCxnSpPr>
          <p:spPr bwMode="auto">
            <a:xfrm>
              <a:off x="1043" y="3498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1" name="AutoShape 51">
              <a:extLst>
                <a:ext uri="{FF2B5EF4-FFF2-40B4-BE49-F238E27FC236}">
                  <a16:creationId xmlns:a16="http://schemas.microsoft.com/office/drawing/2014/main" id="{520266E3-2DF6-40A9-B281-0B1DB164370B}"/>
                </a:ext>
              </a:extLst>
            </p:cNvPr>
            <p:cNvCxnSpPr>
              <a:cxnSpLocks noChangeShapeType="1"/>
              <a:stCxn id="40989" idx="0"/>
            </p:cNvCxnSpPr>
            <p:nvPr/>
          </p:nvCxnSpPr>
          <p:spPr bwMode="auto">
            <a:xfrm rot="16200000">
              <a:off x="1003" y="3209"/>
              <a:ext cx="114" cy="51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2" name="AutoShape 52">
              <a:extLst>
                <a:ext uri="{FF2B5EF4-FFF2-40B4-BE49-F238E27FC236}">
                  <a16:creationId xmlns:a16="http://schemas.microsoft.com/office/drawing/2014/main" id="{C2A744A1-C4E1-4C9C-9EEF-69FDC7F6BBF5}"/>
                </a:ext>
              </a:extLst>
            </p:cNvPr>
            <p:cNvCxnSpPr>
              <a:cxnSpLocks noChangeShapeType="1"/>
              <a:endCxn id="40991" idx="1"/>
            </p:cNvCxnSpPr>
            <p:nvPr/>
          </p:nvCxnSpPr>
          <p:spPr bwMode="auto">
            <a:xfrm>
              <a:off x="1315" y="3407"/>
              <a:ext cx="39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4" name="AutoShape 54">
              <a:extLst>
                <a:ext uri="{FF2B5EF4-FFF2-40B4-BE49-F238E27FC236}">
                  <a16:creationId xmlns:a16="http://schemas.microsoft.com/office/drawing/2014/main" id="{3988D123-9FD8-4C47-8E2A-CF4BFDDA6F08}"/>
                </a:ext>
              </a:extLst>
            </p:cNvPr>
            <p:cNvCxnSpPr>
              <a:cxnSpLocks noChangeShapeType="1"/>
              <a:stCxn id="40990" idx="5"/>
            </p:cNvCxnSpPr>
            <p:nvPr/>
          </p:nvCxnSpPr>
          <p:spPr bwMode="auto">
            <a:xfrm rot="16200000" flipH="1">
              <a:off x="1437" y="3689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5" name="AutoShape 55">
              <a:extLst>
                <a:ext uri="{FF2B5EF4-FFF2-40B4-BE49-F238E27FC236}">
                  <a16:creationId xmlns:a16="http://schemas.microsoft.com/office/drawing/2014/main" id="{1DBA1AAA-FDEC-4B36-B506-DE56F53896F7}"/>
                </a:ext>
              </a:extLst>
            </p:cNvPr>
            <p:cNvCxnSpPr>
              <a:cxnSpLocks noChangeShapeType="1"/>
              <a:endCxn id="40991" idx="3"/>
            </p:cNvCxnSpPr>
            <p:nvPr/>
          </p:nvCxnSpPr>
          <p:spPr bwMode="auto">
            <a:xfrm flipV="1">
              <a:off x="1542" y="3734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6" name="AutoShape 56">
              <a:extLst>
                <a:ext uri="{FF2B5EF4-FFF2-40B4-BE49-F238E27FC236}">
                  <a16:creationId xmlns:a16="http://schemas.microsoft.com/office/drawing/2014/main" id="{6276907E-631F-483D-9C12-2A24D1C8419D}"/>
                </a:ext>
              </a:extLst>
            </p:cNvPr>
            <p:cNvCxnSpPr>
              <a:cxnSpLocks noChangeShapeType="1"/>
              <a:stCxn id="40990" idx="5"/>
            </p:cNvCxnSpPr>
            <p:nvPr/>
          </p:nvCxnSpPr>
          <p:spPr bwMode="auto">
            <a:xfrm rot="16200000" flipH="1">
              <a:off x="1653" y="3473"/>
              <a:ext cx="127" cy="64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7" name="AutoShape 57">
              <a:extLst>
                <a:ext uri="{FF2B5EF4-FFF2-40B4-BE49-F238E27FC236}">
                  <a16:creationId xmlns:a16="http://schemas.microsoft.com/office/drawing/2014/main" id="{53EB416E-E161-4955-8AF2-0E8EB3E8ACA9}"/>
                </a:ext>
              </a:extLst>
            </p:cNvPr>
            <p:cNvCxnSpPr>
              <a:cxnSpLocks noChangeShapeType="1"/>
              <a:endCxn id="40994" idx="3"/>
            </p:cNvCxnSpPr>
            <p:nvPr/>
          </p:nvCxnSpPr>
          <p:spPr bwMode="auto">
            <a:xfrm flipV="1">
              <a:off x="2041" y="3734"/>
              <a:ext cx="648" cy="12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8" name="AutoShape 58">
              <a:extLst>
                <a:ext uri="{FF2B5EF4-FFF2-40B4-BE49-F238E27FC236}">
                  <a16:creationId xmlns:a16="http://schemas.microsoft.com/office/drawing/2014/main" id="{980DFE61-E4B8-4E92-AA55-A20B1AE53B04}"/>
                </a:ext>
              </a:extLst>
            </p:cNvPr>
            <p:cNvCxnSpPr>
              <a:cxnSpLocks noChangeShapeType="1"/>
              <a:stCxn id="40990" idx="4"/>
            </p:cNvCxnSpPr>
            <p:nvPr/>
          </p:nvCxnSpPr>
          <p:spPr bwMode="auto">
            <a:xfrm rot="16200000" flipH="1">
              <a:off x="1717" y="3357"/>
              <a:ext cx="159" cy="98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9" name="AutoShape 59">
              <a:extLst>
                <a:ext uri="{FF2B5EF4-FFF2-40B4-BE49-F238E27FC236}">
                  <a16:creationId xmlns:a16="http://schemas.microsoft.com/office/drawing/2014/main" id="{66880D7D-DE06-47E1-BBD8-D96FE8695EE3}"/>
                </a:ext>
              </a:extLst>
            </p:cNvPr>
            <p:cNvCxnSpPr>
              <a:cxnSpLocks noChangeShapeType="1"/>
              <a:endCxn id="40995" idx="3"/>
            </p:cNvCxnSpPr>
            <p:nvPr/>
          </p:nvCxnSpPr>
          <p:spPr bwMode="auto">
            <a:xfrm flipV="1">
              <a:off x="2290" y="3734"/>
              <a:ext cx="898" cy="19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0" name="AutoShape 60">
              <a:extLst>
                <a:ext uri="{FF2B5EF4-FFF2-40B4-BE49-F238E27FC236}">
                  <a16:creationId xmlns:a16="http://schemas.microsoft.com/office/drawing/2014/main" id="{24E9BD88-5F8E-4B04-A0E1-A53EBB8C2439}"/>
                </a:ext>
              </a:extLst>
            </p:cNvPr>
            <p:cNvCxnSpPr>
              <a:cxnSpLocks noChangeShapeType="1"/>
              <a:stCxn id="40991" idx="7"/>
            </p:cNvCxnSpPr>
            <p:nvPr/>
          </p:nvCxnSpPr>
          <p:spPr bwMode="auto">
            <a:xfrm rot="16200000">
              <a:off x="1936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1" name="AutoShape 61">
              <a:extLst>
                <a:ext uri="{FF2B5EF4-FFF2-40B4-BE49-F238E27FC236}">
                  <a16:creationId xmlns:a16="http://schemas.microsoft.com/office/drawing/2014/main" id="{9C775595-9611-4437-A99F-B703857FC7D0}"/>
                </a:ext>
              </a:extLst>
            </p:cNvPr>
            <p:cNvCxnSpPr>
              <a:cxnSpLocks noChangeShapeType="1"/>
              <a:endCxn id="40992" idx="1"/>
            </p:cNvCxnSpPr>
            <p:nvPr/>
          </p:nvCxnSpPr>
          <p:spPr bwMode="auto">
            <a:xfrm>
              <a:off x="2041" y="3498"/>
              <a:ext cx="149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2" name="AutoShape 62">
              <a:extLst>
                <a:ext uri="{FF2B5EF4-FFF2-40B4-BE49-F238E27FC236}">
                  <a16:creationId xmlns:a16="http://schemas.microsoft.com/office/drawing/2014/main" id="{C49BBA37-1CAC-449B-9954-529F9E108B74}"/>
                </a:ext>
              </a:extLst>
            </p:cNvPr>
            <p:cNvCxnSpPr>
              <a:cxnSpLocks noChangeShapeType="1"/>
              <a:stCxn id="40992" idx="7"/>
            </p:cNvCxnSpPr>
            <p:nvPr/>
          </p:nvCxnSpPr>
          <p:spPr bwMode="auto">
            <a:xfrm rot="16200000">
              <a:off x="2412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3" name="AutoShape 63">
              <a:extLst>
                <a:ext uri="{FF2B5EF4-FFF2-40B4-BE49-F238E27FC236}">
                  <a16:creationId xmlns:a16="http://schemas.microsoft.com/office/drawing/2014/main" id="{ADEFCE5A-DBDB-4DD4-8EFE-EB034EF7EBF9}"/>
                </a:ext>
              </a:extLst>
            </p:cNvPr>
            <p:cNvCxnSpPr>
              <a:cxnSpLocks noChangeShapeType="1"/>
              <a:endCxn id="40994" idx="1"/>
            </p:cNvCxnSpPr>
            <p:nvPr/>
          </p:nvCxnSpPr>
          <p:spPr bwMode="auto">
            <a:xfrm>
              <a:off x="2517" y="3498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4" name="AutoShape 64">
              <a:extLst>
                <a:ext uri="{FF2B5EF4-FFF2-40B4-BE49-F238E27FC236}">
                  <a16:creationId xmlns:a16="http://schemas.microsoft.com/office/drawing/2014/main" id="{C89E1264-51AA-4678-A48F-D7788341EDBE}"/>
                </a:ext>
              </a:extLst>
            </p:cNvPr>
            <p:cNvCxnSpPr>
              <a:cxnSpLocks noChangeShapeType="1"/>
              <a:stCxn id="40991" idx="7"/>
            </p:cNvCxnSpPr>
            <p:nvPr/>
          </p:nvCxnSpPr>
          <p:spPr bwMode="auto">
            <a:xfrm rot="16200000">
              <a:off x="2005" y="3271"/>
              <a:ext cx="172" cy="39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5" name="AutoShape 65">
              <a:extLst>
                <a:ext uri="{FF2B5EF4-FFF2-40B4-BE49-F238E27FC236}">
                  <a16:creationId xmlns:a16="http://schemas.microsoft.com/office/drawing/2014/main" id="{ABC055D3-4421-4A8C-BCC8-5F5C21B86438}"/>
                </a:ext>
              </a:extLst>
            </p:cNvPr>
            <p:cNvCxnSpPr>
              <a:cxnSpLocks noChangeShapeType="1"/>
              <a:endCxn id="40994" idx="1"/>
            </p:cNvCxnSpPr>
            <p:nvPr/>
          </p:nvCxnSpPr>
          <p:spPr bwMode="auto">
            <a:xfrm>
              <a:off x="2290" y="3385"/>
              <a:ext cx="399" cy="17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6" name="AutoShape 66">
              <a:extLst>
                <a:ext uri="{FF2B5EF4-FFF2-40B4-BE49-F238E27FC236}">
                  <a16:creationId xmlns:a16="http://schemas.microsoft.com/office/drawing/2014/main" id="{5B5159D7-9F29-49FF-B68E-4532CDAD86D7}"/>
                </a:ext>
              </a:extLst>
            </p:cNvPr>
            <p:cNvCxnSpPr>
              <a:cxnSpLocks noChangeShapeType="1"/>
              <a:stCxn id="40995" idx="7"/>
            </p:cNvCxnSpPr>
            <p:nvPr/>
          </p:nvCxnSpPr>
          <p:spPr bwMode="auto">
            <a:xfrm rot="16200000">
              <a:off x="3410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7" name="AutoShape 67">
              <a:extLst>
                <a:ext uri="{FF2B5EF4-FFF2-40B4-BE49-F238E27FC236}">
                  <a16:creationId xmlns:a16="http://schemas.microsoft.com/office/drawing/2014/main" id="{4623F53D-4A54-4A3C-9947-7E49FC6A6BFC}"/>
                </a:ext>
              </a:extLst>
            </p:cNvPr>
            <p:cNvCxnSpPr>
              <a:cxnSpLocks noChangeShapeType="1"/>
              <a:endCxn id="40993" idx="1"/>
            </p:cNvCxnSpPr>
            <p:nvPr/>
          </p:nvCxnSpPr>
          <p:spPr bwMode="auto">
            <a:xfrm>
              <a:off x="3515" y="3498"/>
              <a:ext cx="195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8" name="AutoShape 68">
              <a:extLst>
                <a:ext uri="{FF2B5EF4-FFF2-40B4-BE49-F238E27FC236}">
                  <a16:creationId xmlns:a16="http://schemas.microsoft.com/office/drawing/2014/main" id="{B331E253-EC83-4C88-A5E7-143E37D7F0E3}"/>
                </a:ext>
              </a:extLst>
            </p:cNvPr>
            <p:cNvCxnSpPr>
              <a:cxnSpLocks noChangeShapeType="1"/>
              <a:stCxn id="40994" idx="7"/>
            </p:cNvCxnSpPr>
            <p:nvPr/>
          </p:nvCxnSpPr>
          <p:spPr bwMode="auto">
            <a:xfrm rot="16200000">
              <a:off x="2991" y="3282"/>
              <a:ext cx="150" cy="4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9" name="AutoShape 69">
              <a:extLst>
                <a:ext uri="{FF2B5EF4-FFF2-40B4-BE49-F238E27FC236}">
                  <a16:creationId xmlns:a16="http://schemas.microsoft.com/office/drawing/2014/main" id="{F16228ED-3F17-4AAB-A980-938F0A91EE4C}"/>
                </a:ext>
              </a:extLst>
            </p:cNvPr>
            <p:cNvCxnSpPr>
              <a:cxnSpLocks noChangeShapeType="1"/>
              <a:endCxn id="40993" idx="0"/>
            </p:cNvCxnSpPr>
            <p:nvPr/>
          </p:nvCxnSpPr>
          <p:spPr bwMode="auto">
            <a:xfrm>
              <a:off x="3266" y="3407"/>
              <a:ext cx="533" cy="11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0" name="AutoShape 70">
              <a:extLst>
                <a:ext uri="{FF2B5EF4-FFF2-40B4-BE49-F238E27FC236}">
                  <a16:creationId xmlns:a16="http://schemas.microsoft.com/office/drawing/2014/main" id="{2A393584-CFF9-4B4D-BCA3-0DB98B131081}"/>
                </a:ext>
              </a:extLst>
            </p:cNvPr>
            <p:cNvCxnSpPr>
              <a:cxnSpLocks noChangeShapeType="1"/>
              <a:stCxn id="40992" idx="5"/>
            </p:cNvCxnSpPr>
            <p:nvPr/>
          </p:nvCxnSpPr>
          <p:spPr bwMode="auto">
            <a:xfrm rot="16200000" flipH="1">
              <a:off x="2753" y="3348"/>
              <a:ext cx="150" cy="92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1" name="AutoShape 71">
              <a:extLst>
                <a:ext uri="{FF2B5EF4-FFF2-40B4-BE49-F238E27FC236}">
                  <a16:creationId xmlns:a16="http://schemas.microsoft.com/office/drawing/2014/main" id="{A832F3F4-76F2-47C0-AF7D-242799C94D8D}"/>
                </a:ext>
              </a:extLst>
            </p:cNvPr>
            <p:cNvCxnSpPr>
              <a:cxnSpLocks noChangeShapeType="1"/>
              <a:endCxn id="40998" idx="3"/>
            </p:cNvCxnSpPr>
            <p:nvPr/>
          </p:nvCxnSpPr>
          <p:spPr bwMode="auto">
            <a:xfrm flipV="1">
              <a:off x="3288" y="3734"/>
              <a:ext cx="920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2" name="AutoShape 72">
              <a:extLst>
                <a:ext uri="{FF2B5EF4-FFF2-40B4-BE49-F238E27FC236}">
                  <a16:creationId xmlns:a16="http://schemas.microsoft.com/office/drawing/2014/main" id="{22432A95-DE7F-44BD-861A-CAB4E2898F2C}"/>
                </a:ext>
              </a:extLst>
            </p:cNvPr>
            <p:cNvCxnSpPr>
              <a:cxnSpLocks noChangeShapeType="1"/>
              <a:stCxn id="40993" idx="7"/>
            </p:cNvCxnSpPr>
            <p:nvPr/>
          </p:nvCxnSpPr>
          <p:spPr bwMode="auto">
            <a:xfrm rot="16200000">
              <a:off x="3932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3" name="AutoShape 73">
              <a:extLst>
                <a:ext uri="{FF2B5EF4-FFF2-40B4-BE49-F238E27FC236}">
                  <a16:creationId xmlns:a16="http://schemas.microsoft.com/office/drawing/2014/main" id="{0E239D62-ADE9-48B1-8073-6BF78FE259D4}"/>
                </a:ext>
              </a:extLst>
            </p:cNvPr>
            <p:cNvCxnSpPr>
              <a:cxnSpLocks noChangeShapeType="1"/>
              <a:endCxn id="40998" idx="1"/>
            </p:cNvCxnSpPr>
            <p:nvPr/>
          </p:nvCxnSpPr>
          <p:spPr bwMode="auto">
            <a:xfrm>
              <a:off x="4037" y="3498"/>
              <a:ext cx="171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4" name="AutoShape 74">
              <a:extLst>
                <a:ext uri="{FF2B5EF4-FFF2-40B4-BE49-F238E27FC236}">
                  <a16:creationId xmlns:a16="http://schemas.microsoft.com/office/drawing/2014/main" id="{511D8A9B-EF79-4D41-8013-D2686B60F038}"/>
                </a:ext>
              </a:extLst>
            </p:cNvPr>
            <p:cNvCxnSpPr>
              <a:cxnSpLocks noChangeShapeType="1"/>
              <a:stCxn id="40993" idx="7"/>
            </p:cNvCxnSpPr>
            <p:nvPr/>
          </p:nvCxnSpPr>
          <p:spPr bwMode="auto">
            <a:xfrm rot="16200000">
              <a:off x="4023" y="3294"/>
              <a:ext cx="127" cy="39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5" name="AutoShape 75">
              <a:extLst>
                <a:ext uri="{FF2B5EF4-FFF2-40B4-BE49-F238E27FC236}">
                  <a16:creationId xmlns:a16="http://schemas.microsoft.com/office/drawing/2014/main" id="{48EB3D92-2E05-49D4-A115-101F89192313}"/>
                </a:ext>
              </a:extLst>
            </p:cNvPr>
            <p:cNvCxnSpPr>
              <a:cxnSpLocks noChangeShapeType="1"/>
              <a:endCxn id="40996" idx="1"/>
            </p:cNvCxnSpPr>
            <p:nvPr/>
          </p:nvCxnSpPr>
          <p:spPr bwMode="auto">
            <a:xfrm>
              <a:off x="4286" y="3430"/>
              <a:ext cx="444" cy="12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6" name="AutoShape 76">
              <a:extLst>
                <a:ext uri="{FF2B5EF4-FFF2-40B4-BE49-F238E27FC236}">
                  <a16:creationId xmlns:a16="http://schemas.microsoft.com/office/drawing/2014/main" id="{929FC922-92EB-4ADC-86DA-4856BE85BBE2}"/>
                </a:ext>
              </a:extLst>
            </p:cNvPr>
            <p:cNvCxnSpPr>
              <a:cxnSpLocks noChangeShapeType="1"/>
              <a:stCxn id="40998" idx="5"/>
            </p:cNvCxnSpPr>
            <p:nvPr/>
          </p:nvCxnSpPr>
          <p:spPr bwMode="auto">
            <a:xfrm rot="16200000" flipH="1">
              <a:off x="4453" y="3666"/>
              <a:ext cx="59" cy="19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7" name="AutoShape 77">
              <a:extLst>
                <a:ext uri="{FF2B5EF4-FFF2-40B4-BE49-F238E27FC236}">
                  <a16:creationId xmlns:a16="http://schemas.microsoft.com/office/drawing/2014/main" id="{E066DE0D-BC24-45CA-A4EC-EC02AE934188}"/>
                </a:ext>
              </a:extLst>
            </p:cNvPr>
            <p:cNvCxnSpPr>
              <a:cxnSpLocks noChangeShapeType="1"/>
              <a:endCxn id="40996" idx="3"/>
            </p:cNvCxnSpPr>
            <p:nvPr/>
          </p:nvCxnSpPr>
          <p:spPr bwMode="auto">
            <a:xfrm flipV="1">
              <a:off x="4581" y="3734"/>
              <a:ext cx="149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0987" grpId="0"/>
      <p:bldP spid="4098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FCCB0C5-8637-4C2D-8284-73D01E42E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20164"/>
            <a:ext cx="7920000" cy="4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32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980DE06-A73F-42B4-8FA2-5BF710A51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10553"/>
            <a:ext cx="7920000" cy="403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48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DC4E268-A49E-4239-9FEF-9D1761196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386372"/>
            <a:ext cx="7920000" cy="408525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49E1B1F-F197-425E-A2E5-204D6B77028A}"/>
              </a:ext>
            </a:extLst>
          </p:cNvPr>
          <p:cNvSpPr/>
          <p:nvPr/>
        </p:nvSpPr>
        <p:spPr>
          <a:xfrm>
            <a:off x="639535" y="396171"/>
            <a:ext cx="103006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обратном ходе в путь включается по одной ячейке каждого шага распространения волны. При выборе из двух ячеек приоритет имеет ячейка, обеспечивающая горизонтальное продвижение, что приводит к пути, показанному на рисунке</a:t>
            </a:r>
          </a:p>
        </p:txBody>
      </p:sp>
    </p:spTree>
    <p:extLst>
      <p:ext uri="{BB962C8B-B14F-4D97-AF65-F5344CB8AC3E}">
        <p14:creationId xmlns:p14="http://schemas.microsoft.com/office/powerpoint/2010/main" val="4038238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1994-691A-47A5-B1F4-78C485C1CFDB}"/>
              </a:ext>
            </a:extLst>
          </p:cNvPr>
          <p:cNvSpPr txBox="1">
            <a:spLocks/>
          </p:cNvSpPr>
          <p:nvPr/>
        </p:nvSpPr>
        <p:spPr>
          <a:xfrm>
            <a:off x="1524000" y="2771549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Форда –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Фалкерсона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48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67E205BB-D811-4E7C-A9E9-13CC519BE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4" y="333376"/>
            <a:ext cx="1831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Потоки в сетях.</a:t>
            </a:r>
          </a:p>
        </p:txBody>
      </p:sp>
      <p:sp>
        <p:nvSpPr>
          <p:cNvPr id="35843" name="Oval 3">
            <a:extLst>
              <a:ext uri="{FF2B5EF4-FFF2-40B4-BE49-F238E27FC236}">
                <a16:creationId xmlns:a16="http://schemas.microsoft.com/office/drawing/2014/main" id="{DA595BB4-C16E-4EFE-BE97-E7262EFD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22780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2052" name="Oval 4">
            <a:extLst>
              <a:ext uri="{FF2B5EF4-FFF2-40B4-BE49-F238E27FC236}">
                <a16:creationId xmlns:a16="http://schemas.microsoft.com/office/drawing/2014/main" id="{48CD66A8-DFFA-4204-B7CD-663E1467A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17732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2053" name="Oval 5">
            <a:extLst>
              <a:ext uri="{FF2B5EF4-FFF2-40B4-BE49-F238E27FC236}">
                <a16:creationId xmlns:a16="http://schemas.microsoft.com/office/drawing/2014/main" id="{826B5E51-7CF1-4576-9840-A7CCB4043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1" y="17748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2054" name="Oval 6">
            <a:extLst>
              <a:ext uri="{FF2B5EF4-FFF2-40B4-BE49-F238E27FC236}">
                <a16:creationId xmlns:a16="http://schemas.microsoft.com/office/drawing/2014/main" id="{78A0F021-401C-4EC0-9551-99167C20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28543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35847" name="Oval 7">
            <a:extLst>
              <a:ext uri="{FF2B5EF4-FFF2-40B4-BE49-F238E27FC236}">
                <a16:creationId xmlns:a16="http://schemas.microsoft.com/office/drawing/2014/main" id="{56BB0F3D-4DC3-4FDB-B312-366F5FB4C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1" y="23145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2056" name="Oval 9">
            <a:extLst>
              <a:ext uri="{FF2B5EF4-FFF2-40B4-BE49-F238E27FC236}">
                <a16:creationId xmlns:a16="http://schemas.microsoft.com/office/drawing/2014/main" id="{E377970E-A3B6-45C6-BD41-498F4FF53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1" y="28543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2057" name="AutoShape 11">
            <a:extLst>
              <a:ext uri="{FF2B5EF4-FFF2-40B4-BE49-F238E27FC236}">
                <a16:creationId xmlns:a16="http://schemas.microsoft.com/office/drawing/2014/main" id="{EC24F0FC-7688-4B42-BF92-694C128D5395}"/>
              </a:ext>
            </a:extLst>
          </p:cNvPr>
          <p:cNvCxnSpPr>
            <a:cxnSpLocks noChangeShapeType="1"/>
            <a:stCxn id="35843" idx="7"/>
            <a:endCxn id="2052" idx="2"/>
          </p:cNvCxnSpPr>
          <p:nvPr/>
        </p:nvCxnSpPr>
        <p:spPr bwMode="auto">
          <a:xfrm flipV="1">
            <a:off x="2587625" y="1954214"/>
            <a:ext cx="952500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8" name="AutoShape 12">
            <a:extLst>
              <a:ext uri="{FF2B5EF4-FFF2-40B4-BE49-F238E27FC236}">
                <a16:creationId xmlns:a16="http://schemas.microsoft.com/office/drawing/2014/main" id="{4770C3A8-50E7-4F0B-9880-32A484F75B4C}"/>
              </a:ext>
            </a:extLst>
          </p:cNvPr>
          <p:cNvCxnSpPr>
            <a:cxnSpLocks noChangeShapeType="1"/>
            <a:stCxn id="2052" idx="6"/>
            <a:endCxn id="2053" idx="2"/>
          </p:cNvCxnSpPr>
          <p:nvPr/>
        </p:nvCxnSpPr>
        <p:spPr bwMode="auto">
          <a:xfrm>
            <a:off x="3900488" y="1954214"/>
            <a:ext cx="100806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9" name="AutoShape 13">
            <a:extLst>
              <a:ext uri="{FF2B5EF4-FFF2-40B4-BE49-F238E27FC236}">
                <a16:creationId xmlns:a16="http://schemas.microsoft.com/office/drawing/2014/main" id="{4BF93B68-EC0C-420C-B654-C5BF291CC3FF}"/>
              </a:ext>
            </a:extLst>
          </p:cNvPr>
          <p:cNvCxnSpPr>
            <a:cxnSpLocks noChangeShapeType="1"/>
            <a:stCxn id="2052" idx="3"/>
            <a:endCxn id="2054" idx="1"/>
          </p:cNvCxnSpPr>
          <p:nvPr/>
        </p:nvCxnSpPr>
        <p:spPr bwMode="auto">
          <a:xfrm>
            <a:off x="3592513" y="20812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0" name="AutoShape 14">
            <a:extLst>
              <a:ext uri="{FF2B5EF4-FFF2-40B4-BE49-F238E27FC236}">
                <a16:creationId xmlns:a16="http://schemas.microsoft.com/office/drawing/2014/main" id="{F1462B3A-77D6-4CCA-8BD0-19AB9A3D5A99}"/>
              </a:ext>
            </a:extLst>
          </p:cNvPr>
          <p:cNvCxnSpPr>
            <a:cxnSpLocks noChangeShapeType="1"/>
            <a:stCxn id="2054" idx="7"/>
            <a:endCxn id="2052" idx="5"/>
          </p:cNvCxnSpPr>
          <p:nvPr/>
        </p:nvCxnSpPr>
        <p:spPr bwMode="auto">
          <a:xfrm flipV="1">
            <a:off x="3848100" y="20812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1" name="AutoShape 15">
            <a:extLst>
              <a:ext uri="{FF2B5EF4-FFF2-40B4-BE49-F238E27FC236}">
                <a16:creationId xmlns:a16="http://schemas.microsoft.com/office/drawing/2014/main" id="{25BC4A3F-C5B1-46C4-9DD9-EB4C57DBE354}"/>
              </a:ext>
            </a:extLst>
          </p:cNvPr>
          <p:cNvCxnSpPr>
            <a:cxnSpLocks noChangeShapeType="1"/>
            <a:stCxn id="35843" idx="5"/>
            <a:endCxn id="2054" idx="2"/>
          </p:cNvCxnSpPr>
          <p:nvPr/>
        </p:nvCxnSpPr>
        <p:spPr bwMode="auto">
          <a:xfrm>
            <a:off x="2587625" y="2586038"/>
            <a:ext cx="952500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2" name="AutoShape 16">
            <a:extLst>
              <a:ext uri="{FF2B5EF4-FFF2-40B4-BE49-F238E27FC236}">
                <a16:creationId xmlns:a16="http://schemas.microsoft.com/office/drawing/2014/main" id="{7547181B-76E3-42F6-9C5F-462D78DD23C3}"/>
              </a:ext>
            </a:extLst>
          </p:cNvPr>
          <p:cNvCxnSpPr>
            <a:cxnSpLocks noChangeShapeType="1"/>
            <a:stCxn id="2054" idx="6"/>
            <a:endCxn id="2056" idx="2"/>
          </p:cNvCxnSpPr>
          <p:nvPr/>
        </p:nvCxnSpPr>
        <p:spPr bwMode="auto">
          <a:xfrm>
            <a:off x="3900488" y="3035300"/>
            <a:ext cx="10080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3" name="AutoShape 17">
            <a:extLst>
              <a:ext uri="{FF2B5EF4-FFF2-40B4-BE49-F238E27FC236}">
                <a16:creationId xmlns:a16="http://schemas.microsoft.com/office/drawing/2014/main" id="{A5F54DA0-FBE9-4C61-9713-4139C3B66876}"/>
              </a:ext>
            </a:extLst>
          </p:cNvPr>
          <p:cNvCxnSpPr>
            <a:cxnSpLocks noChangeShapeType="1"/>
            <a:stCxn id="2056" idx="0"/>
            <a:endCxn id="2053" idx="4"/>
          </p:cNvCxnSpPr>
          <p:nvPr/>
        </p:nvCxnSpPr>
        <p:spPr bwMode="auto">
          <a:xfrm flipV="1">
            <a:off x="5089525" y="213518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4" name="AutoShape 18">
            <a:extLst>
              <a:ext uri="{FF2B5EF4-FFF2-40B4-BE49-F238E27FC236}">
                <a16:creationId xmlns:a16="http://schemas.microsoft.com/office/drawing/2014/main" id="{26F24ED0-70AC-48B3-A3AD-3EBDE7BD30ED}"/>
              </a:ext>
            </a:extLst>
          </p:cNvPr>
          <p:cNvCxnSpPr>
            <a:cxnSpLocks noChangeShapeType="1"/>
            <a:stCxn id="2053" idx="3"/>
            <a:endCxn id="2054" idx="7"/>
          </p:cNvCxnSpPr>
          <p:nvPr/>
        </p:nvCxnSpPr>
        <p:spPr bwMode="auto">
          <a:xfrm flipH="1">
            <a:off x="3848100" y="2082801"/>
            <a:ext cx="1112838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5" name="AutoShape 19">
            <a:extLst>
              <a:ext uri="{FF2B5EF4-FFF2-40B4-BE49-F238E27FC236}">
                <a16:creationId xmlns:a16="http://schemas.microsoft.com/office/drawing/2014/main" id="{F4F5A814-215A-4343-98B6-AC9F0D602896}"/>
              </a:ext>
            </a:extLst>
          </p:cNvPr>
          <p:cNvCxnSpPr>
            <a:cxnSpLocks noChangeShapeType="1"/>
            <a:stCxn id="2056" idx="6"/>
            <a:endCxn id="35847" idx="3"/>
          </p:cNvCxnSpPr>
          <p:nvPr/>
        </p:nvCxnSpPr>
        <p:spPr bwMode="auto">
          <a:xfrm flipV="1">
            <a:off x="5268914" y="2622550"/>
            <a:ext cx="98742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6" name="AutoShape 20">
            <a:extLst>
              <a:ext uri="{FF2B5EF4-FFF2-40B4-BE49-F238E27FC236}">
                <a16:creationId xmlns:a16="http://schemas.microsoft.com/office/drawing/2014/main" id="{247CC3FE-8CC3-49A2-8E83-993C9A27C6EA}"/>
              </a:ext>
            </a:extLst>
          </p:cNvPr>
          <p:cNvCxnSpPr>
            <a:cxnSpLocks noChangeShapeType="1"/>
            <a:stCxn id="2053" idx="6"/>
            <a:endCxn id="35847" idx="1"/>
          </p:cNvCxnSpPr>
          <p:nvPr/>
        </p:nvCxnSpPr>
        <p:spPr bwMode="auto">
          <a:xfrm>
            <a:off x="5268914" y="1955801"/>
            <a:ext cx="987425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7" name="Text Box 34">
            <a:extLst>
              <a:ext uri="{FF2B5EF4-FFF2-40B4-BE49-F238E27FC236}">
                <a16:creationId xmlns:a16="http://schemas.microsoft.com/office/drawing/2014/main" id="{5959A115-057E-4DED-86DD-8AB8F7BF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6" y="690563"/>
            <a:ext cx="792357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Сеть – это ориентированный нагруженный граф, в котором нагрузка имеет интерпретацию</a:t>
            </a:r>
            <a:br>
              <a:rPr lang="ru-RU" altLang="ru-RU" sz="1400"/>
            </a:br>
            <a:r>
              <a:rPr lang="ru-RU" altLang="ru-RU" sz="1400"/>
              <a:t>«пропускная способность» (разумеется, положительная; можно считать, что отсутствующее </a:t>
            </a:r>
            <a:br>
              <a:rPr lang="ru-RU" altLang="ru-RU" sz="1400"/>
            </a:br>
            <a:r>
              <a:rPr lang="ru-RU" altLang="ru-RU" sz="1400"/>
              <a:t>ребро соответствует нулевой нагрузке). Будем обозначать эту нагрузку </a:t>
            </a:r>
            <a:r>
              <a:rPr lang="en-US" altLang="ru-RU" sz="1400"/>
              <a:t>c (u, v).</a:t>
            </a:r>
            <a:endParaRPr lang="ru-RU" altLang="ru-RU" sz="1400"/>
          </a:p>
        </p:txBody>
      </p:sp>
      <p:sp>
        <p:nvSpPr>
          <p:cNvPr id="35875" name="Text Box 35">
            <a:extLst>
              <a:ext uri="{FF2B5EF4-FFF2-40B4-BE49-F238E27FC236}">
                <a16:creationId xmlns:a16="http://schemas.microsoft.com/office/drawing/2014/main" id="{DCF26E69-7CAD-4C04-B473-3D2F9FCDE189}"/>
              </a:ext>
            </a:extLst>
          </p:cNvPr>
          <p:cNvSpPr txBox="1">
            <a:spLocks noChangeArrowheads="1"/>
          </p:cNvSpPr>
          <p:nvPr/>
        </p:nvSpPr>
        <p:spPr bwMode="auto">
          <a:xfrm rot="20366003">
            <a:off x="2782889" y="19161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16</a:t>
            </a:r>
          </a:p>
        </p:txBody>
      </p:sp>
      <p:sp>
        <p:nvSpPr>
          <p:cNvPr id="2069" name="Text Box 36">
            <a:extLst>
              <a:ext uri="{FF2B5EF4-FFF2-40B4-BE49-F238E27FC236}">
                <a16:creationId xmlns:a16="http://schemas.microsoft.com/office/drawing/2014/main" id="{43267562-B010-4EBB-B3F0-4396FA482F8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85332" y="2350294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35877" name="Text Box 37">
            <a:extLst>
              <a:ext uri="{FF2B5EF4-FFF2-40B4-BE49-F238E27FC236}">
                <a16:creationId xmlns:a16="http://schemas.microsoft.com/office/drawing/2014/main" id="{276B80AD-EBE2-4C0B-BE62-6613588863E2}"/>
              </a:ext>
            </a:extLst>
          </p:cNvPr>
          <p:cNvSpPr txBox="1">
            <a:spLocks noChangeArrowheads="1"/>
          </p:cNvSpPr>
          <p:nvPr/>
        </p:nvSpPr>
        <p:spPr bwMode="auto">
          <a:xfrm rot="1520942">
            <a:off x="2782889" y="274478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13</a:t>
            </a:r>
          </a:p>
        </p:txBody>
      </p:sp>
      <p:sp>
        <p:nvSpPr>
          <p:cNvPr id="35878" name="Text Box 38">
            <a:extLst>
              <a:ext uri="{FF2B5EF4-FFF2-40B4-BE49-F238E27FC236}">
                <a16:creationId xmlns:a16="http://schemas.microsoft.com/office/drawing/2014/main" id="{7F9295FF-0230-4614-BE25-D0909A1103B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30638" y="2349501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35879" name="Text Box 39">
            <a:extLst>
              <a:ext uri="{FF2B5EF4-FFF2-40B4-BE49-F238E27FC236}">
                <a16:creationId xmlns:a16="http://schemas.microsoft.com/office/drawing/2014/main" id="{52FB4F90-65B3-4F44-B46A-9ED83A0AB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264" y="17002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35880" name="Text Box 40">
            <a:extLst>
              <a:ext uri="{FF2B5EF4-FFF2-40B4-BE49-F238E27FC236}">
                <a16:creationId xmlns:a16="http://schemas.microsoft.com/office/drawing/2014/main" id="{FBBEB477-0C26-4507-8C1F-05C9375ED733}"/>
              </a:ext>
            </a:extLst>
          </p:cNvPr>
          <p:cNvSpPr txBox="1">
            <a:spLocks noChangeArrowheads="1"/>
          </p:cNvSpPr>
          <p:nvPr/>
        </p:nvSpPr>
        <p:spPr bwMode="auto">
          <a:xfrm rot="19216152">
            <a:off x="4387850" y="23987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35881" name="Text Box 41">
            <a:extLst>
              <a:ext uri="{FF2B5EF4-FFF2-40B4-BE49-F238E27FC236}">
                <a16:creationId xmlns:a16="http://schemas.microsoft.com/office/drawing/2014/main" id="{3BD6B676-35D0-4F2B-A98B-A9648E407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9" y="29972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14</a:t>
            </a:r>
          </a:p>
        </p:txBody>
      </p:sp>
      <p:sp>
        <p:nvSpPr>
          <p:cNvPr id="35882" name="Text Box 42">
            <a:extLst>
              <a:ext uri="{FF2B5EF4-FFF2-40B4-BE49-F238E27FC236}">
                <a16:creationId xmlns:a16="http://schemas.microsoft.com/office/drawing/2014/main" id="{B1BCC53D-6DAB-428B-9A32-0804495FE611}"/>
              </a:ext>
            </a:extLst>
          </p:cNvPr>
          <p:cNvSpPr txBox="1">
            <a:spLocks noChangeArrowheads="1"/>
          </p:cNvSpPr>
          <p:nvPr/>
        </p:nvSpPr>
        <p:spPr bwMode="auto">
          <a:xfrm rot="1469915">
            <a:off x="5627689" y="19161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20</a:t>
            </a:r>
          </a:p>
        </p:txBody>
      </p:sp>
      <p:sp>
        <p:nvSpPr>
          <p:cNvPr id="35883" name="Text Box 43">
            <a:extLst>
              <a:ext uri="{FF2B5EF4-FFF2-40B4-BE49-F238E27FC236}">
                <a16:creationId xmlns:a16="http://schemas.microsoft.com/office/drawing/2014/main" id="{2A60B29C-437A-45C5-8645-37663B85BB5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87938" y="2384426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35884" name="Text Box 44">
            <a:extLst>
              <a:ext uri="{FF2B5EF4-FFF2-40B4-BE49-F238E27FC236}">
                <a16:creationId xmlns:a16="http://schemas.microsoft.com/office/drawing/2014/main" id="{2D60BB5A-9CDB-42A1-A8D7-475652FFCA27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5700714" y="279400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35885" name="Text Box 45">
            <a:extLst>
              <a:ext uri="{FF2B5EF4-FFF2-40B4-BE49-F238E27FC236}">
                <a16:creationId xmlns:a16="http://schemas.microsoft.com/office/drawing/2014/main" id="{2614BE7B-8276-43E0-B4DE-327A84C67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3429000"/>
            <a:ext cx="693715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Мы будем считать, что</a:t>
            </a:r>
            <a:br>
              <a:rPr lang="ru-RU" altLang="ru-RU" sz="1400"/>
            </a:br>
            <a:r>
              <a:rPr lang="en-US" altLang="ru-RU" sz="1400"/>
              <a:t>a) </a:t>
            </a:r>
            <a:r>
              <a:rPr lang="ru-RU" altLang="ru-RU" sz="1400"/>
              <a:t>в сети есть две выделенные вершины – исток (только исходящие дуги) и сток </a:t>
            </a:r>
            <a:br>
              <a:rPr lang="ru-RU" altLang="ru-RU" sz="1400"/>
            </a:br>
            <a:r>
              <a:rPr lang="ru-RU" altLang="ru-RU" sz="1400"/>
              <a:t>    (только входящие дуги);</a:t>
            </a:r>
          </a:p>
        </p:txBody>
      </p:sp>
      <p:sp>
        <p:nvSpPr>
          <p:cNvPr id="35886" name="Text Box 46">
            <a:extLst>
              <a:ext uri="{FF2B5EF4-FFF2-40B4-BE49-F238E27FC236}">
                <a16:creationId xmlns:a16="http://schemas.microsoft.com/office/drawing/2014/main" id="{D3C39CA0-6AF2-426F-A165-C5AABDA65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4113213"/>
            <a:ext cx="795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/>
              <a:t>b) </a:t>
            </a:r>
            <a:r>
              <a:rPr lang="ru-RU" altLang="ru-RU" sz="1400"/>
              <a:t>любая вершина лежит на каком-нибудь пути из истока в сток (нет «бесполезных» вершин).</a:t>
            </a:r>
          </a:p>
        </p:txBody>
      </p:sp>
      <p:sp>
        <p:nvSpPr>
          <p:cNvPr id="35887" name="Text Box 47">
            <a:extLst>
              <a:ext uri="{FF2B5EF4-FFF2-40B4-BE49-F238E27FC236}">
                <a16:creationId xmlns:a16="http://schemas.microsoft.com/office/drawing/2014/main" id="{591C88D0-D291-4EE2-B201-AAC41B45A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4545013"/>
            <a:ext cx="6338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Поток в сети – это задание некоторой дополнительной нагрузки на ребра.</a:t>
            </a:r>
          </a:p>
        </p:txBody>
      </p:sp>
      <p:sp>
        <p:nvSpPr>
          <p:cNvPr id="35888" name="Text Box 48">
            <a:extLst>
              <a:ext uri="{FF2B5EF4-FFF2-40B4-BE49-F238E27FC236}">
                <a16:creationId xmlns:a16="http://schemas.microsoft.com/office/drawing/2014/main" id="{619DD139-C12E-495D-A172-574D6B54A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4868863"/>
            <a:ext cx="81723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Свойства потока:</a:t>
            </a:r>
            <a:br>
              <a:rPr lang="ru-RU" altLang="ru-RU" sz="1400"/>
            </a:br>
            <a:r>
              <a:rPr lang="en-US" altLang="ru-RU" sz="1400"/>
              <a:t>a) </a:t>
            </a:r>
            <a:r>
              <a:rPr lang="ru-RU" altLang="ru-RU" sz="1400"/>
              <a:t>поток по ребру не может превышать пропускной способности ребра и всегда неотрицателен;</a:t>
            </a:r>
          </a:p>
        </p:txBody>
      </p:sp>
      <p:sp>
        <p:nvSpPr>
          <p:cNvPr id="35889" name="Text Box 49">
            <a:extLst>
              <a:ext uri="{FF2B5EF4-FFF2-40B4-BE49-F238E27FC236}">
                <a16:creationId xmlns:a16="http://schemas.microsoft.com/office/drawing/2014/main" id="{A2324B6C-233E-448A-8519-ED9F0185D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5337175"/>
            <a:ext cx="81681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/>
              <a:t>b) </a:t>
            </a:r>
            <a:r>
              <a:rPr lang="ru-RU" altLang="ru-RU" sz="1400"/>
              <a:t>в любую вершину (кроме истока и стока) количество втекающей жидкости равно количеству </a:t>
            </a:r>
            <a:br>
              <a:rPr lang="ru-RU" altLang="ru-RU" sz="1400"/>
            </a:br>
            <a:r>
              <a:rPr lang="ru-RU" altLang="ru-RU" sz="1400"/>
              <a:t>    вытекающей.</a:t>
            </a:r>
          </a:p>
        </p:txBody>
      </p:sp>
      <p:sp>
        <p:nvSpPr>
          <p:cNvPr id="35890" name="Text Box 50">
            <a:extLst>
              <a:ext uri="{FF2B5EF4-FFF2-40B4-BE49-F238E27FC236}">
                <a16:creationId xmlns:a16="http://schemas.microsoft.com/office/drawing/2014/main" id="{A3CE41E1-820F-457D-9CE5-6A0F55F3BC94}"/>
              </a:ext>
            </a:extLst>
          </p:cNvPr>
          <p:cNvSpPr txBox="1">
            <a:spLocks noChangeArrowheads="1"/>
          </p:cNvSpPr>
          <p:nvPr/>
        </p:nvSpPr>
        <p:spPr bwMode="auto">
          <a:xfrm rot="20366003">
            <a:off x="2674938" y="1916114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11/16</a:t>
            </a:r>
          </a:p>
        </p:txBody>
      </p:sp>
      <p:sp>
        <p:nvSpPr>
          <p:cNvPr id="35891" name="Text Box 51">
            <a:extLst>
              <a:ext uri="{FF2B5EF4-FFF2-40B4-BE49-F238E27FC236}">
                <a16:creationId xmlns:a16="http://schemas.microsoft.com/office/drawing/2014/main" id="{444147C0-14F8-4BDB-8A62-27908E4C0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1700214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35892" name="Text Box 52">
            <a:extLst>
              <a:ext uri="{FF2B5EF4-FFF2-40B4-BE49-F238E27FC236}">
                <a16:creationId xmlns:a16="http://schemas.microsoft.com/office/drawing/2014/main" id="{6F6F83E9-AEF1-4517-A871-2AEBB57BC60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767138" y="2301876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1/4</a:t>
            </a:r>
          </a:p>
        </p:txBody>
      </p:sp>
      <p:sp>
        <p:nvSpPr>
          <p:cNvPr id="35893" name="Text Box 53">
            <a:extLst>
              <a:ext uri="{FF2B5EF4-FFF2-40B4-BE49-F238E27FC236}">
                <a16:creationId xmlns:a16="http://schemas.microsoft.com/office/drawing/2014/main" id="{181465F1-7ED0-45CA-964F-EACA91F865F1}"/>
              </a:ext>
            </a:extLst>
          </p:cNvPr>
          <p:cNvSpPr txBox="1">
            <a:spLocks noChangeArrowheads="1"/>
          </p:cNvSpPr>
          <p:nvPr/>
        </p:nvSpPr>
        <p:spPr bwMode="auto">
          <a:xfrm rot="1520942">
            <a:off x="2711451" y="2744789"/>
            <a:ext cx="479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8/13</a:t>
            </a:r>
          </a:p>
        </p:txBody>
      </p:sp>
      <p:sp>
        <p:nvSpPr>
          <p:cNvPr id="35894" name="Text Box 54">
            <a:extLst>
              <a:ext uri="{FF2B5EF4-FFF2-40B4-BE49-F238E27FC236}">
                <a16:creationId xmlns:a16="http://schemas.microsoft.com/office/drawing/2014/main" id="{A8717B38-7694-4101-B233-FD1DD8AE4437}"/>
              </a:ext>
            </a:extLst>
          </p:cNvPr>
          <p:cNvSpPr txBox="1">
            <a:spLocks noChangeArrowheads="1"/>
          </p:cNvSpPr>
          <p:nvPr/>
        </p:nvSpPr>
        <p:spPr bwMode="auto">
          <a:xfrm rot="19216152">
            <a:off x="4295775" y="2433639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4/9</a:t>
            </a:r>
          </a:p>
        </p:txBody>
      </p:sp>
      <p:sp>
        <p:nvSpPr>
          <p:cNvPr id="35895" name="Text Box 55">
            <a:extLst>
              <a:ext uri="{FF2B5EF4-FFF2-40B4-BE49-F238E27FC236}">
                <a16:creationId xmlns:a16="http://schemas.microsoft.com/office/drawing/2014/main" id="{57D572B0-AAD2-4716-BA97-CC19AB1F1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2997200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35896" name="Text Box 56">
            <a:extLst>
              <a:ext uri="{FF2B5EF4-FFF2-40B4-BE49-F238E27FC236}">
                <a16:creationId xmlns:a16="http://schemas.microsoft.com/office/drawing/2014/main" id="{79744B9F-3A22-472B-B85D-954460CD861E}"/>
              </a:ext>
            </a:extLst>
          </p:cNvPr>
          <p:cNvSpPr txBox="1">
            <a:spLocks noChangeArrowheads="1"/>
          </p:cNvSpPr>
          <p:nvPr/>
        </p:nvSpPr>
        <p:spPr bwMode="auto">
          <a:xfrm rot="1469915">
            <a:off x="5519738" y="1916114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15/20</a:t>
            </a:r>
          </a:p>
        </p:txBody>
      </p:sp>
      <p:sp>
        <p:nvSpPr>
          <p:cNvPr id="35897" name="Text Box 57">
            <a:extLst>
              <a:ext uri="{FF2B5EF4-FFF2-40B4-BE49-F238E27FC236}">
                <a16:creationId xmlns:a16="http://schemas.microsoft.com/office/drawing/2014/main" id="{3389445F-CE6B-45FA-A466-5253870E458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27614" y="2373314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35898" name="Text Box 58">
            <a:extLst>
              <a:ext uri="{FF2B5EF4-FFF2-40B4-BE49-F238E27FC236}">
                <a16:creationId xmlns:a16="http://schemas.microsoft.com/office/drawing/2014/main" id="{7BFF2B9C-DD53-4ADD-9791-37534D8F3BCD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5627689" y="2816225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  <p:sp>
        <p:nvSpPr>
          <p:cNvPr id="35899" name="Text Box 59">
            <a:extLst>
              <a:ext uri="{FF2B5EF4-FFF2-40B4-BE49-F238E27FC236}">
                <a16:creationId xmlns:a16="http://schemas.microsoft.com/office/drawing/2014/main" id="{37698680-54BB-4C91-BE1C-4B692B3A9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5842000"/>
            <a:ext cx="777232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Величина потока – это сумма исходящего потока из истока. Очевидно, она равна сумме </a:t>
            </a:r>
            <a:br>
              <a:rPr lang="ru-RU" altLang="ru-RU" sz="1400"/>
            </a:br>
            <a:r>
              <a:rPr lang="ru-RU" altLang="ru-RU" sz="1400"/>
              <a:t>входящего потока в сток. Основная задача – найти максимальный поток в сети с заданной</a:t>
            </a:r>
            <a:br>
              <a:rPr lang="ru-RU" altLang="ru-RU" sz="1400"/>
            </a:br>
            <a:r>
              <a:rPr lang="ru-RU" altLang="ru-RU" sz="1400"/>
              <a:t>пропускной способностью.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5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358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35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358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5" grpId="0"/>
      <p:bldP spid="35877" grpId="0"/>
      <p:bldP spid="35878" grpId="0"/>
      <p:bldP spid="35879" grpId="0"/>
      <p:bldP spid="35880" grpId="0"/>
      <p:bldP spid="35881" grpId="0"/>
      <p:bldP spid="35882" grpId="0"/>
      <p:bldP spid="35883" grpId="0"/>
      <p:bldP spid="35884" grpId="0"/>
      <p:bldP spid="35885" grpId="0"/>
      <p:bldP spid="35886" grpId="0"/>
      <p:bldP spid="35887" grpId="0"/>
      <p:bldP spid="35888" grpId="0"/>
      <p:bldP spid="35889" grpId="0"/>
      <p:bldP spid="35890" grpId="0"/>
      <p:bldP spid="35891" grpId="0"/>
      <p:bldP spid="35892" grpId="0"/>
      <p:bldP spid="35893" grpId="0"/>
      <p:bldP spid="35894" grpId="0"/>
      <p:bldP spid="35895" grpId="0"/>
      <p:bldP spid="35896" grpId="0"/>
      <p:bldP spid="35897" grpId="0"/>
      <p:bldP spid="35898" grpId="0"/>
      <p:bldP spid="3589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A2442029-ED1A-468E-94B2-9FB8D4BB1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4" y="333376"/>
            <a:ext cx="1831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Потоки в сетях.</a:t>
            </a: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48A87F71-51EC-483A-BCCD-3BE9BF4A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202565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8FC53AAF-D04E-48F4-BB71-56A4727A8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15208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C89FB4B4-2864-4FFD-BBC3-25E0FEED7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1" y="15224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85CDD74F-141C-4114-BFE9-B6D4D4D46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26019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E74E67D5-18EA-472E-B17A-F40F31B39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1" y="20621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5FF5958A-2FE3-4131-8CEE-9B24D0E5F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1" y="26019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3081" name="AutoShape 9">
            <a:extLst>
              <a:ext uri="{FF2B5EF4-FFF2-40B4-BE49-F238E27FC236}">
                <a16:creationId xmlns:a16="http://schemas.microsoft.com/office/drawing/2014/main" id="{E1AF676A-E31C-4376-92A4-268A2822505E}"/>
              </a:ext>
            </a:extLst>
          </p:cNvPr>
          <p:cNvCxnSpPr>
            <a:cxnSpLocks noChangeShapeType="1"/>
            <a:stCxn id="3075" idx="7"/>
            <a:endCxn id="3076" idx="2"/>
          </p:cNvCxnSpPr>
          <p:nvPr/>
        </p:nvCxnSpPr>
        <p:spPr bwMode="auto">
          <a:xfrm flipV="1">
            <a:off x="2587625" y="1701800"/>
            <a:ext cx="952500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2" name="AutoShape 10">
            <a:extLst>
              <a:ext uri="{FF2B5EF4-FFF2-40B4-BE49-F238E27FC236}">
                <a16:creationId xmlns:a16="http://schemas.microsoft.com/office/drawing/2014/main" id="{B2517E37-BECD-4026-B640-E7850F204635}"/>
              </a:ext>
            </a:extLst>
          </p:cNvPr>
          <p:cNvCxnSpPr>
            <a:cxnSpLocks noChangeShapeType="1"/>
            <a:stCxn id="3076" idx="6"/>
            <a:endCxn id="3077" idx="2"/>
          </p:cNvCxnSpPr>
          <p:nvPr/>
        </p:nvCxnSpPr>
        <p:spPr bwMode="auto">
          <a:xfrm>
            <a:off x="3900488" y="1701800"/>
            <a:ext cx="100806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3" name="AutoShape 11">
            <a:extLst>
              <a:ext uri="{FF2B5EF4-FFF2-40B4-BE49-F238E27FC236}">
                <a16:creationId xmlns:a16="http://schemas.microsoft.com/office/drawing/2014/main" id="{3DBE04CB-4202-493D-8D85-A6A193AB6F71}"/>
              </a:ext>
            </a:extLst>
          </p:cNvPr>
          <p:cNvCxnSpPr>
            <a:cxnSpLocks noChangeShapeType="1"/>
            <a:stCxn id="3076" idx="3"/>
            <a:endCxn id="3078" idx="1"/>
          </p:cNvCxnSpPr>
          <p:nvPr/>
        </p:nvCxnSpPr>
        <p:spPr bwMode="auto">
          <a:xfrm>
            <a:off x="3592513" y="18288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4" name="AutoShape 12">
            <a:extLst>
              <a:ext uri="{FF2B5EF4-FFF2-40B4-BE49-F238E27FC236}">
                <a16:creationId xmlns:a16="http://schemas.microsoft.com/office/drawing/2014/main" id="{15FC49E4-69D0-490F-926D-0FCAA1A0F8DE}"/>
              </a:ext>
            </a:extLst>
          </p:cNvPr>
          <p:cNvCxnSpPr>
            <a:cxnSpLocks noChangeShapeType="1"/>
            <a:stCxn id="3078" idx="7"/>
            <a:endCxn id="3076" idx="5"/>
          </p:cNvCxnSpPr>
          <p:nvPr/>
        </p:nvCxnSpPr>
        <p:spPr bwMode="auto">
          <a:xfrm flipV="1">
            <a:off x="3848100" y="18288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5" name="AutoShape 13">
            <a:extLst>
              <a:ext uri="{FF2B5EF4-FFF2-40B4-BE49-F238E27FC236}">
                <a16:creationId xmlns:a16="http://schemas.microsoft.com/office/drawing/2014/main" id="{6AE0C3D4-68CF-4D28-8ABF-1B4CD88DC82E}"/>
              </a:ext>
            </a:extLst>
          </p:cNvPr>
          <p:cNvCxnSpPr>
            <a:cxnSpLocks noChangeShapeType="1"/>
            <a:stCxn id="3075" idx="5"/>
            <a:endCxn id="3078" idx="2"/>
          </p:cNvCxnSpPr>
          <p:nvPr/>
        </p:nvCxnSpPr>
        <p:spPr bwMode="auto">
          <a:xfrm>
            <a:off x="2587625" y="2333626"/>
            <a:ext cx="952500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6" name="AutoShape 14">
            <a:extLst>
              <a:ext uri="{FF2B5EF4-FFF2-40B4-BE49-F238E27FC236}">
                <a16:creationId xmlns:a16="http://schemas.microsoft.com/office/drawing/2014/main" id="{68C92BFF-7662-4BC4-96FB-FAECF54B6ECD}"/>
              </a:ext>
            </a:extLst>
          </p:cNvPr>
          <p:cNvCxnSpPr>
            <a:cxnSpLocks noChangeShapeType="1"/>
            <a:stCxn id="3078" idx="6"/>
            <a:endCxn id="3080" idx="2"/>
          </p:cNvCxnSpPr>
          <p:nvPr/>
        </p:nvCxnSpPr>
        <p:spPr bwMode="auto">
          <a:xfrm>
            <a:off x="3900488" y="2782888"/>
            <a:ext cx="10080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7" name="AutoShape 15">
            <a:extLst>
              <a:ext uri="{FF2B5EF4-FFF2-40B4-BE49-F238E27FC236}">
                <a16:creationId xmlns:a16="http://schemas.microsoft.com/office/drawing/2014/main" id="{64A6CFD0-EFDE-4C74-B993-EF8B5F3920F0}"/>
              </a:ext>
            </a:extLst>
          </p:cNvPr>
          <p:cNvCxnSpPr>
            <a:cxnSpLocks noChangeShapeType="1"/>
            <a:stCxn id="3080" idx="0"/>
            <a:endCxn id="3077" idx="4"/>
          </p:cNvCxnSpPr>
          <p:nvPr/>
        </p:nvCxnSpPr>
        <p:spPr bwMode="auto">
          <a:xfrm flipV="1">
            <a:off x="5089525" y="1882775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8" name="AutoShape 16">
            <a:extLst>
              <a:ext uri="{FF2B5EF4-FFF2-40B4-BE49-F238E27FC236}">
                <a16:creationId xmlns:a16="http://schemas.microsoft.com/office/drawing/2014/main" id="{063BE5D1-2C38-4149-89D0-D2D193E9D911}"/>
              </a:ext>
            </a:extLst>
          </p:cNvPr>
          <p:cNvCxnSpPr>
            <a:cxnSpLocks noChangeShapeType="1"/>
            <a:stCxn id="3077" idx="3"/>
            <a:endCxn id="3078" idx="7"/>
          </p:cNvCxnSpPr>
          <p:nvPr/>
        </p:nvCxnSpPr>
        <p:spPr bwMode="auto">
          <a:xfrm flipH="1">
            <a:off x="3848100" y="1830388"/>
            <a:ext cx="1112838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9" name="AutoShape 17">
            <a:extLst>
              <a:ext uri="{FF2B5EF4-FFF2-40B4-BE49-F238E27FC236}">
                <a16:creationId xmlns:a16="http://schemas.microsoft.com/office/drawing/2014/main" id="{B39918D4-9B36-413B-8C57-469A9759B10F}"/>
              </a:ext>
            </a:extLst>
          </p:cNvPr>
          <p:cNvCxnSpPr>
            <a:cxnSpLocks noChangeShapeType="1"/>
            <a:stCxn id="3080" idx="6"/>
            <a:endCxn id="3079" idx="3"/>
          </p:cNvCxnSpPr>
          <p:nvPr/>
        </p:nvCxnSpPr>
        <p:spPr bwMode="auto">
          <a:xfrm flipV="1">
            <a:off x="5268914" y="2370138"/>
            <a:ext cx="98742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0" name="AutoShape 18">
            <a:extLst>
              <a:ext uri="{FF2B5EF4-FFF2-40B4-BE49-F238E27FC236}">
                <a16:creationId xmlns:a16="http://schemas.microsoft.com/office/drawing/2014/main" id="{6C90454D-681D-41C1-9453-24344F3441E2}"/>
              </a:ext>
            </a:extLst>
          </p:cNvPr>
          <p:cNvCxnSpPr>
            <a:cxnSpLocks noChangeShapeType="1"/>
            <a:stCxn id="3077" idx="6"/>
            <a:endCxn id="3079" idx="1"/>
          </p:cNvCxnSpPr>
          <p:nvPr/>
        </p:nvCxnSpPr>
        <p:spPr bwMode="auto">
          <a:xfrm>
            <a:off x="5268914" y="1703388"/>
            <a:ext cx="987425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91" name="Text Box 19">
            <a:extLst>
              <a:ext uri="{FF2B5EF4-FFF2-40B4-BE49-F238E27FC236}">
                <a16:creationId xmlns:a16="http://schemas.microsoft.com/office/drawing/2014/main" id="{D5058616-07EA-4D29-96F8-C752483CE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690563"/>
            <a:ext cx="8239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Пусть задана сеть и поток в ней. Свяжем с потоком функцию </a:t>
            </a:r>
            <a:r>
              <a:rPr lang="en-US" altLang="ru-RU" sz="1400"/>
              <a:t>f (u, v), </a:t>
            </a:r>
            <a:r>
              <a:rPr lang="ru-RU" altLang="ru-RU" sz="1400"/>
              <a:t>обладающую следующими </a:t>
            </a:r>
            <a:br>
              <a:rPr lang="ru-RU" altLang="ru-RU" sz="1400"/>
            </a:br>
            <a:r>
              <a:rPr lang="ru-RU" altLang="ru-RU" sz="1400"/>
              <a:t>свойствами:</a:t>
            </a:r>
          </a:p>
        </p:txBody>
      </p:sp>
      <p:sp>
        <p:nvSpPr>
          <p:cNvPr id="3092" name="Text Box 21">
            <a:extLst>
              <a:ext uri="{FF2B5EF4-FFF2-40B4-BE49-F238E27FC236}">
                <a16:creationId xmlns:a16="http://schemas.microsoft.com/office/drawing/2014/main" id="{9CE93764-BA6A-4C02-A891-F8F0DD2E490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85332" y="2097882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3454" name="Text Box 30">
            <a:extLst>
              <a:ext uri="{FF2B5EF4-FFF2-40B4-BE49-F238E27FC236}">
                <a16:creationId xmlns:a16="http://schemas.microsoft.com/office/drawing/2014/main" id="{83A728F1-B924-49AA-B29E-423C344A3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3429000"/>
            <a:ext cx="68754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/>
              <a:t>a) </a:t>
            </a:r>
            <a:r>
              <a:rPr lang="ru-RU" altLang="ru-RU" sz="1400"/>
              <a:t>если по ребру (</a:t>
            </a:r>
            <a:r>
              <a:rPr lang="en-US" altLang="ru-RU" sz="1400"/>
              <a:t>u,v) </a:t>
            </a:r>
            <a:r>
              <a:rPr lang="ru-RU" altLang="ru-RU" sz="1400"/>
              <a:t>идет поток величиной </a:t>
            </a:r>
            <a:r>
              <a:rPr lang="en-US" altLang="ru-RU" sz="1400" i="1"/>
              <a:t>c</a:t>
            </a:r>
            <a:r>
              <a:rPr lang="ru-RU" altLang="ru-RU" sz="1400"/>
              <a:t>, то положим </a:t>
            </a:r>
            <a:r>
              <a:rPr lang="en-US" altLang="ru-RU" sz="1400"/>
              <a:t>f (u, v) = c, f (v, u) = -c;</a:t>
            </a:r>
            <a:endParaRPr lang="ru-RU" altLang="ru-RU" sz="1400"/>
          </a:p>
        </p:txBody>
      </p:sp>
      <p:sp>
        <p:nvSpPr>
          <p:cNvPr id="103455" name="Text Box 31">
            <a:extLst>
              <a:ext uri="{FF2B5EF4-FFF2-40B4-BE49-F238E27FC236}">
                <a16:creationId xmlns:a16="http://schemas.microsoft.com/office/drawing/2014/main" id="{FD38078D-4090-46B7-9697-B6402CF9E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3752850"/>
            <a:ext cx="766088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/>
              <a:t>b) </a:t>
            </a:r>
            <a:r>
              <a:rPr lang="ru-RU" altLang="ru-RU" sz="1400"/>
              <a:t>если есть два «встречных» потока </a:t>
            </a:r>
            <a:r>
              <a:rPr lang="en-US" altLang="ru-RU" sz="1400"/>
              <a:t>c1 </a:t>
            </a:r>
            <a:r>
              <a:rPr lang="ru-RU" altLang="ru-RU" sz="1400"/>
              <a:t>и </a:t>
            </a:r>
            <a:r>
              <a:rPr lang="en-US" altLang="ru-RU" sz="1400"/>
              <a:t>c2 </a:t>
            </a:r>
            <a:r>
              <a:rPr lang="ru-RU" altLang="ru-RU" sz="1400"/>
              <a:t>по ребрам </a:t>
            </a:r>
            <a:r>
              <a:rPr lang="en-US" altLang="ru-RU" sz="1400"/>
              <a:t>(u, v) </a:t>
            </a:r>
            <a:r>
              <a:rPr lang="ru-RU" altLang="ru-RU" sz="1400"/>
              <a:t>и </a:t>
            </a:r>
            <a:r>
              <a:rPr lang="en-US" altLang="ru-RU" sz="1400"/>
              <a:t>(v, u)</a:t>
            </a:r>
            <a:r>
              <a:rPr lang="ru-RU" altLang="ru-RU" sz="1400"/>
              <a:t> соответственно, то</a:t>
            </a:r>
            <a:br>
              <a:rPr lang="ru-RU" altLang="ru-RU" sz="1400"/>
            </a:br>
            <a:r>
              <a:rPr lang="ru-RU" altLang="ru-RU" sz="1400"/>
              <a:t>    полагаем </a:t>
            </a:r>
            <a:r>
              <a:rPr lang="en-US" altLang="ru-RU" sz="1400"/>
              <a:t>f (u, v) = c1-c2</a:t>
            </a:r>
            <a:r>
              <a:rPr lang="ru-RU" altLang="ru-RU" sz="1400"/>
              <a:t>. На самом деле всегда можно считать, что на самом деле есть</a:t>
            </a:r>
            <a:br>
              <a:rPr lang="ru-RU" altLang="ru-RU" sz="1400"/>
            </a:br>
            <a:r>
              <a:rPr lang="ru-RU" altLang="ru-RU" sz="1400"/>
              <a:t>    только один поток величиной </a:t>
            </a:r>
            <a:r>
              <a:rPr lang="en-US" altLang="ru-RU" sz="1400"/>
              <a:t>|c1-c2|.</a:t>
            </a:r>
            <a:endParaRPr lang="ru-RU" altLang="ru-RU" sz="1400"/>
          </a:p>
        </p:txBody>
      </p:sp>
      <p:sp>
        <p:nvSpPr>
          <p:cNvPr id="103456" name="Text Box 32">
            <a:extLst>
              <a:ext uri="{FF2B5EF4-FFF2-40B4-BE49-F238E27FC236}">
                <a16:creationId xmlns:a16="http://schemas.microsoft.com/office/drawing/2014/main" id="{61F1E17B-54B1-4233-9A51-520826011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4545013"/>
            <a:ext cx="576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На приведенной выше картинке: </a:t>
            </a:r>
            <a:r>
              <a:rPr lang="en-US" altLang="ru-RU" sz="1400"/>
              <a:t>f (</a:t>
            </a:r>
            <a:r>
              <a:rPr lang="ru-RU" altLang="ru-RU" sz="1400"/>
              <a:t>И</a:t>
            </a:r>
            <a:r>
              <a:rPr lang="en-US" altLang="ru-RU" sz="1400"/>
              <a:t>, </a:t>
            </a:r>
            <a:r>
              <a:rPr lang="ru-RU" altLang="ru-RU" sz="1400"/>
              <a:t>3</a:t>
            </a:r>
            <a:r>
              <a:rPr lang="en-US" altLang="ru-RU" sz="1400"/>
              <a:t>) = 8; f (</a:t>
            </a:r>
            <a:r>
              <a:rPr lang="ru-RU" altLang="ru-RU" sz="1400"/>
              <a:t>3</a:t>
            </a:r>
            <a:r>
              <a:rPr lang="en-US" altLang="ru-RU" sz="1400"/>
              <a:t>, </a:t>
            </a:r>
            <a:r>
              <a:rPr lang="ru-RU" altLang="ru-RU" sz="1400"/>
              <a:t>2</a:t>
            </a:r>
            <a:r>
              <a:rPr lang="en-US" altLang="ru-RU" sz="1400"/>
              <a:t>) = -4; f (</a:t>
            </a:r>
            <a:r>
              <a:rPr lang="ru-RU" altLang="ru-RU" sz="1400"/>
              <a:t>1</a:t>
            </a:r>
            <a:r>
              <a:rPr lang="en-US" altLang="ru-RU" sz="1400"/>
              <a:t>, </a:t>
            </a:r>
            <a:r>
              <a:rPr lang="ru-RU" altLang="ru-RU" sz="1400"/>
              <a:t>3</a:t>
            </a:r>
            <a:r>
              <a:rPr lang="en-US" altLang="ru-RU" sz="1400"/>
              <a:t>) = -1</a:t>
            </a:r>
            <a:r>
              <a:rPr lang="ru-RU" altLang="ru-RU" sz="1400"/>
              <a:t>.</a:t>
            </a:r>
          </a:p>
        </p:txBody>
      </p:sp>
      <p:sp>
        <p:nvSpPr>
          <p:cNvPr id="103457" name="Text Box 33">
            <a:extLst>
              <a:ext uri="{FF2B5EF4-FFF2-40B4-BE49-F238E27FC236}">
                <a16:creationId xmlns:a16="http://schemas.microsoft.com/office/drawing/2014/main" id="{24369CAD-4A02-4C2F-A6BD-8380535A7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4868863"/>
            <a:ext cx="77807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Для каждого ребра (при заданном потоке </a:t>
            </a:r>
            <a:r>
              <a:rPr lang="en-US" altLang="ru-RU" sz="1400"/>
              <a:t>f) </a:t>
            </a:r>
            <a:r>
              <a:rPr lang="ru-RU" altLang="ru-RU" sz="1400"/>
              <a:t>определим также его «остаточную пропускную </a:t>
            </a:r>
            <a:br>
              <a:rPr lang="en-US" altLang="ru-RU" sz="1400"/>
            </a:br>
            <a:r>
              <a:rPr lang="ru-RU" altLang="ru-RU" sz="1400"/>
              <a:t>способность»</a:t>
            </a:r>
            <a:r>
              <a:rPr lang="en-US" altLang="ru-RU" sz="1400"/>
              <a:t>: c</a:t>
            </a:r>
            <a:r>
              <a:rPr lang="en-US" altLang="ru-RU" sz="1400" baseline="-25000"/>
              <a:t>f</a:t>
            </a:r>
            <a:r>
              <a:rPr lang="en-US" altLang="ru-RU" sz="1400"/>
              <a:t>(u, v) = c (u, v) – f(u, v)</a:t>
            </a:r>
            <a:endParaRPr lang="ru-RU" altLang="ru-RU" sz="1400"/>
          </a:p>
        </p:txBody>
      </p:sp>
      <p:sp>
        <p:nvSpPr>
          <p:cNvPr id="103458" name="Text Box 34">
            <a:extLst>
              <a:ext uri="{FF2B5EF4-FFF2-40B4-BE49-F238E27FC236}">
                <a16:creationId xmlns:a16="http://schemas.microsoft.com/office/drawing/2014/main" id="{39E619ED-1631-4BAF-AC04-232DEE8DE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5337175"/>
            <a:ext cx="48783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Например, для заданного потока </a:t>
            </a:r>
            <a:r>
              <a:rPr lang="en-US" altLang="ru-RU" sz="1400"/>
              <a:t>c</a:t>
            </a:r>
            <a:r>
              <a:rPr lang="en-US" altLang="ru-RU" sz="1400" baseline="-25000"/>
              <a:t>f</a:t>
            </a:r>
            <a:r>
              <a:rPr lang="en-US" altLang="ru-RU" sz="1400"/>
              <a:t>(</a:t>
            </a:r>
            <a:r>
              <a:rPr lang="ru-RU" altLang="ru-RU" sz="1400"/>
              <a:t>3</a:t>
            </a:r>
            <a:r>
              <a:rPr lang="en-US" altLang="ru-RU" sz="1400"/>
              <a:t>, </a:t>
            </a:r>
            <a:r>
              <a:rPr lang="ru-RU" altLang="ru-RU" sz="1400"/>
              <a:t>4</a:t>
            </a:r>
            <a:r>
              <a:rPr lang="en-US" altLang="ru-RU" sz="1400"/>
              <a:t>) = 3, c</a:t>
            </a:r>
            <a:r>
              <a:rPr lang="en-US" altLang="ru-RU" sz="1400" baseline="-25000"/>
              <a:t>f</a:t>
            </a:r>
            <a:r>
              <a:rPr lang="en-US" altLang="ru-RU" sz="1400"/>
              <a:t>(</a:t>
            </a:r>
            <a:r>
              <a:rPr lang="ru-RU" altLang="ru-RU" sz="1400"/>
              <a:t>1</a:t>
            </a:r>
            <a:r>
              <a:rPr lang="en-US" altLang="ru-RU" sz="1400"/>
              <a:t>, </a:t>
            </a:r>
            <a:r>
              <a:rPr lang="ru-RU" altLang="ru-RU" sz="1400"/>
              <a:t>3</a:t>
            </a:r>
            <a:r>
              <a:rPr lang="en-US" altLang="ru-RU" sz="1400"/>
              <a:t>) = 11.</a:t>
            </a:r>
            <a:endParaRPr lang="ru-RU" altLang="ru-RU" sz="1400"/>
          </a:p>
        </p:txBody>
      </p:sp>
      <p:sp>
        <p:nvSpPr>
          <p:cNvPr id="3098" name="Text Box 35">
            <a:extLst>
              <a:ext uri="{FF2B5EF4-FFF2-40B4-BE49-F238E27FC236}">
                <a16:creationId xmlns:a16="http://schemas.microsoft.com/office/drawing/2014/main" id="{18581B57-5EE7-4361-A8C8-8E98559EB75A}"/>
              </a:ext>
            </a:extLst>
          </p:cNvPr>
          <p:cNvSpPr txBox="1">
            <a:spLocks noChangeArrowheads="1"/>
          </p:cNvSpPr>
          <p:nvPr/>
        </p:nvSpPr>
        <p:spPr bwMode="auto">
          <a:xfrm rot="20366003">
            <a:off x="2711451" y="1592264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11/16</a:t>
            </a:r>
          </a:p>
        </p:txBody>
      </p:sp>
      <p:sp>
        <p:nvSpPr>
          <p:cNvPr id="3099" name="Text Box 36">
            <a:extLst>
              <a:ext uri="{FF2B5EF4-FFF2-40B4-BE49-F238E27FC236}">
                <a16:creationId xmlns:a16="http://schemas.microsoft.com/office/drawing/2014/main" id="{2B94C9D9-2919-4AFF-A421-9FACC3466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1412875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3100" name="Text Box 37">
            <a:extLst>
              <a:ext uri="{FF2B5EF4-FFF2-40B4-BE49-F238E27FC236}">
                <a16:creationId xmlns:a16="http://schemas.microsoft.com/office/drawing/2014/main" id="{A770C733-7739-4303-822A-8B55EAC5430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767139" y="2049464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1/4</a:t>
            </a:r>
          </a:p>
        </p:txBody>
      </p:sp>
      <p:sp>
        <p:nvSpPr>
          <p:cNvPr id="3101" name="Text Box 38">
            <a:extLst>
              <a:ext uri="{FF2B5EF4-FFF2-40B4-BE49-F238E27FC236}">
                <a16:creationId xmlns:a16="http://schemas.microsoft.com/office/drawing/2014/main" id="{467C45F1-2248-4EB5-99FC-22165554E9BE}"/>
              </a:ext>
            </a:extLst>
          </p:cNvPr>
          <p:cNvSpPr txBox="1">
            <a:spLocks noChangeArrowheads="1"/>
          </p:cNvSpPr>
          <p:nvPr/>
        </p:nvSpPr>
        <p:spPr bwMode="auto">
          <a:xfrm rot="1520942">
            <a:off x="2674939" y="2492375"/>
            <a:ext cx="479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8/13</a:t>
            </a:r>
          </a:p>
        </p:txBody>
      </p:sp>
      <p:sp>
        <p:nvSpPr>
          <p:cNvPr id="3102" name="Text Box 39">
            <a:extLst>
              <a:ext uri="{FF2B5EF4-FFF2-40B4-BE49-F238E27FC236}">
                <a16:creationId xmlns:a16="http://schemas.microsoft.com/office/drawing/2014/main" id="{5ED29D30-0FB5-4DF5-99C8-8295AD252126}"/>
              </a:ext>
            </a:extLst>
          </p:cNvPr>
          <p:cNvSpPr txBox="1">
            <a:spLocks noChangeArrowheads="1"/>
          </p:cNvSpPr>
          <p:nvPr/>
        </p:nvSpPr>
        <p:spPr bwMode="auto">
          <a:xfrm rot="19216152">
            <a:off x="4332289" y="2168525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4/9</a:t>
            </a:r>
          </a:p>
        </p:txBody>
      </p:sp>
      <p:sp>
        <p:nvSpPr>
          <p:cNvPr id="3103" name="Text Box 40">
            <a:extLst>
              <a:ext uri="{FF2B5EF4-FFF2-40B4-BE49-F238E27FC236}">
                <a16:creationId xmlns:a16="http://schemas.microsoft.com/office/drawing/2014/main" id="{3A8851AC-2524-46E8-85CF-329F3CEE6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88" y="2744789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3104" name="Text Box 41">
            <a:extLst>
              <a:ext uri="{FF2B5EF4-FFF2-40B4-BE49-F238E27FC236}">
                <a16:creationId xmlns:a16="http://schemas.microsoft.com/office/drawing/2014/main" id="{346A7A69-73FD-4F7A-A760-20198B9199EA}"/>
              </a:ext>
            </a:extLst>
          </p:cNvPr>
          <p:cNvSpPr txBox="1">
            <a:spLocks noChangeArrowheads="1"/>
          </p:cNvSpPr>
          <p:nvPr/>
        </p:nvSpPr>
        <p:spPr bwMode="auto">
          <a:xfrm rot="1469915">
            <a:off x="5556251" y="16287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15/20</a:t>
            </a:r>
          </a:p>
        </p:txBody>
      </p:sp>
      <p:sp>
        <p:nvSpPr>
          <p:cNvPr id="3105" name="Text Box 42">
            <a:extLst>
              <a:ext uri="{FF2B5EF4-FFF2-40B4-BE49-F238E27FC236}">
                <a16:creationId xmlns:a16="http://schemas.microsoft.com/office/drawing/2014/main" id="{B5FAFF0B-1A91-4B06-9165-95FF526CE69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27613" y="2120901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3106" name="Text Box 43">
            <a:extLst>
              <a:ext uri="{FF2B5EF4-FFF2-40B4-BE49-F238E27FC236}">
                <a16:creationId xmlns:a16="http://schemas.microsoft.com/office/drawing/2014/main" id="{E48B8F1F-85CB-482A-85CE-147BC13196BC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5627689" y="2528889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54" grpId="0"/>
      <p:bldP spid="103455" grpId="0"/>
      <p:bldP spid="103456" grpId="0"/>
      <p:bldP spid="103457" grpId="0"/>
      <p:bldP spid="1034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CC257C07-5352-4886-8A5C-30DC03869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6"/>
            <a:ext cx="3154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Метод Форда – Фалкерсона</a:t>
            </a:r>
          </a:p>
        </p:txBody>
      </p:sp>
      <p:sp>
        <p:nvSpPr>
          <p:cNvPr id="105475" name="Oval 3">
            <a:extLst>
              <a:ext uri="{FF2B5EF4-FFF2-40B4-BE49-F238E27FC236}">
                <a16:creationId xmlns:a16="http://schemas.microsoft.com/office/drawing/2014/main" id="{C619C9EB-A8E7-4A7A-B85D-CFE60479F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1" y="37893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5476" name="Oval 4">
            <a:extLst>
              <a:ext uri="{FF2B5EF4-FFF2-40B4-BE49-F238E27FC236}">
                <a16:creationId xmlns:a16="http://schemas.microsoft.com/office/drawing/2014/main" id="{8EAED9B2-F313-4FC7-9B38-78F190001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328453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5477" name="Oval 5">
            <a:extLst>
              <a:ext uri="{FF2B5EF4-FFF2-40B4-BE49-F238E27FC236}">
                <a16:creationId xmlns:a16="http://schemas.microsoft.com/office/drawing/2014/main" id="{A2B145BA-A2DD-49FA-B298-6546F9A1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32861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5478" name="Oval 6">
            <a:extLst>
              <a:ext uri="{FF2B5EF4-FFF2-40B4-BE49-F238E27FC236}">
                <a16:creationId xmlns:a16="http://schemas.microsoft.com/office/drawing/2014/main" id="{89116CAC-75C0-4137-8311-44D882957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4365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5479" name="Oval 7">
            <a:extLst>
              <a:ext uri="{FF2B5EF4-FFF2-40B4-BE49-F238E27FC236}">
                <a16:creationId xmlns:a16="http://schemas.microsoft.com/office/drawing/2014/main" id="{93F61E68-0E2B-4790-999E-7D11C96B2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38258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5480" name="Oval 8">
            <a:extLst>
              <a:ext uri="{FF2B5EF4-FFF2-40B4-BE49-F238E27FC236}">
                <a16:creationId xmlns:a16="http://schemas.microsoft.com/office/drawing/2014/main" id="{F5FAACBF-7EB3-49D3-882F-DC0CE69E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4365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5481" name="AutoShape 9">
            <a:extLst>
              <a:ext uri="{FF2B5EF4-FFF2-40B4-BE49-F238E27FC236}">
                <a16:creationId xmlns:a16="http://schemas.microsoft.com/office/drawing/2014/main" id="{31C88A52-836C-4AD8-9ABF-D6598F42CF32}"/>
              </a:ext>
            </a:extLst>
          </p:cNvPr>
          <p:cNvCxnSpPr>
            <a:cxnSpLocks noChangeShapeType="1"/>
            <a:stCxn id="105475" idx="7"/>
            <a:endCxn id="105476" idx="2"/>
          </p:cNvCxnSpPr>
          <p:nvPr/>
        </p:nvCxnSpPr>
        <p:spPr bwMode="auto">
          <a:xfrm flipV="1">
            <a:off x="2263775" y="3465514"/>
            <a:ext cx="700088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2" name="AutoShape 10">
            <a:extLst>
              <a:ext uri="{FF2B5EF4-FFF2-40B4-BE49-F238E27FC236}">
                <a16:creationId xmlns:a16="http://schemas.microsoft.com/office/drawing/2014/main" id="{E2568E1C-1AC8-4050-BEFD-B2FD8135B5DD}"/>
              </a:ext>
            </a:extLst>
          </p:cNvPr>
          <p:cNvCxnSpPr>
            <a:cxnSpLocks noChangeShapeType="1"/>
            <a:stCxn id="105476" idx="6"/>
            <a:endCxn id="105477" idx="2"/>
          </p:cNvCxnSpPr>
          <p:nvPr/>
        </p:nvCxnSpPr>
        <p:spPr bwMode="auto">
          <a:xfrm>
            <a:off x="3324225" y="3465514"/>
            <a:ext cx="8270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3" name="AutoShape 11">
            <a:extLst>
              <a:ext uri="{FF2B5EF4-FFF2-40B4-BE49-F238E27FC236}">
                <a16:creationId xmlns:a16="http://schemas.microsoft.com/office/drawing/2014/main" id="{80EAB466-F184-4B6A-BD87-2E605AA6A30E}"/>
              </a:ext>
            </a:extLst>
          </p:cNvPr>
          <p:cNvCxnSpPr>
            <a:cxnSpLocks noChangeShapeType="1"/>
            <a:stCxn id="105476" idx="3"/>
            <a:endCxn id="105478" idx="1"/>
          </p:cNvCxnSpPr>
          <p:nvPr/>
        </p:nvCxnSpPr>
        <p:spPr bwMode="auto">
          <a:xfrm>
            <a:off x="3016250" y="35925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4" name="AutoShape 12">
            <a:extLst>
              <a:ext uri="{FF2B5EF4-FFF2-40B4-BE49-F238E27FC236}">
                <a16:creationId xmlns:a16="http://schemas.microsoft.com/office/drawing/2014/main" id="{BE4F9270-2019-40EE-909B-DD4CB4BACD67}"/>
              </a:ext>
            </a:extLst>
          </p:cNvPr>
          <p:cNvCxnSpPr>
            <a:cxnSpLocks noChangeShapeType="1"/>
            <a:stCxn id="105478" idx="7"/>
            <a:endCxn id="105476" idx="5"/>
          </p:cNvCxnSpPr>
          <p:nvPr/>
        </p:nvCxnSpPr>
        <p:spPr bwMode="auto">
          <a:xfrm flipV="1">
            <a:off x="3271838" y="35925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5" name="AutoShape 13">
            <a:extLst>
              <a:ext uri="{FF2B5EF4-FFF2-40B4-BE49-F238E27FC236}">
                <a16:creationId xmlns:a16="http://schemas.microsoft.com/office/drawing/2014/main" id="{756ABD81-4AE1-4294-8B8B-2644926BF870}"/>
              </a:ext>
            </a:extLst>
          </p:cNvPr>
          <p:cNvCxnSpPr>
            <a:cxnSpLocks noChangeShapeType="1"/>
            <a:stCxn id="105475" idx="5"/>
            <a:endCxn id="105478" idx="2"/>
          </p:cNvCxnSpPr>
          <p:nvPr/>
        </p:nvCxnSpPr>
        <p:spPr bwMode="auto">
          <a:xfrm>
            <a:off x="2263775" y="4097338"/>
            <a:ext cx="7000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6" name="AutoShape 14">
            <a:extLst>
              <a:ext uri="{FF2B5EF4-FFF2-40B4-BE49-F238E27FC236}">
                <a16:creationId xmlns:a16="http://schemas.microsoft.com/office/drawing/2014/main" id="{C3CB7FD6-899B-4867-82AD-8A79323502D8}"/>
              </a:ext>
            </a:extLst>
          </p:cNvPr>
          <p:cNvCxnSpPr>
            <a:cxnSpLocks noChangeShapeType="1"/>
            <a:stCxn id="105478" idx="6"/>
            <a:endCxn id="105480" idx="2"/>
          </p:cNvCxnSpPr>
          <p:nvPr/>
        </p:nvCxnSpPr>
        <p:spPr bwMode="auto">
          <a:xfrm>
            <a:off x="3324225" y="4546600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7" name="AutoShape 15">
            <a:extLst>
              <a:ext uri="{FF2B5EF4-FFF2-40B4-BE49-F238E27FC236}">
                <a16:creationId xmlns:a16="http://schemas.microsoft.com/office/drawing/2014/main" id="{3FFD943D-FBFC-4C68-95BE-A001CA9523DE}"/>
              </a:ext>
            </a:extLst>
          </p:cNvPr>
          <p:cNvCxnSpPr>
            <a:cxnSpLocks noChangeShapeType="1"/>
            <a:stCxn id="105480" idx="0"/>
            <a:endCxn id="105477" idx="4"/>
          </p:cNvCxnSpPr>
          <p:nvPr/>
        </p:nvCxnSpPr>
        <p:spPr bwMode="auto">
          <a:xfrm flipV="1">
            <a:off x="4332288" y="364648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8" name="AutoShape 16">
            <a:extLst>
              <a:ext uri="{FF2B5EF4-FFF2-40B4-BE49-F238E27FC236}">
                <a16:creationId xmlns:a16="http://schemas.microsoft.com/office/drawing/2014/main" id="{CABA1027-020A-4060-8F97-D6D2FC2C0E34}"/>
              </a:ext>
            </a:extLst>
          </p:cNvPr>
          <p:cNvCxnSpPr>
            <a:cxnSpLocks noChangeShapeType="1"/>
            <a:stCxn id="105477" idx="3"/>
            <a:endCxn id="105478" idx="7"/>
          </p:cNvCxnSpPr>
          <p:nvPr/>
        </p:nvCxnSpPr>
        <p:spPr bwMode="auto">
          <a:xfrm flipH="1">
            <a:off x="3271838" y="3594101"/>
            <a:ext cx="931862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9" name="AutoShape 17">
            <a:extLst>
              <a:ext uri="{FF2B5EF4-FFF2-40B4-BE49-F238E27FC236}">
                <a16:creationId xmlns:a16="http://schemas.microsoft.com/office/drawing/2014/main" id="{C1E92DB9-18ED-498F-98C5-0CF85D6AEFEE}"/>
              </a:ext>
            </a:extLst>
          </p:cNvPr>
          <p:cNvCxnSpPr>
            <a:cxnSpLocks noChangeShapeType="1"/>
            <a:stCxn id="105480" idx="6"/>
            <a:endCxn id="105479" idx="3"/>
          </p:cNvCxnSpPr>
          <p:nvPr/>
        </p:nvCxnSpPr>
        <p:spPr bwMode="auto">
          <a:xfrm flipV="1">
            <a:off x="4511675" y="413385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90" name="AutoShape 18">
            <a:extLst>
              <a:ext uri="{FF2B5EF4-FFF2-40B4-BE49-F238E27FC236}">
                <a16:creationId xmlns:a16="http://schemas.microsoft.com/office/drawing/2014/main" id="{331D2BDA-07B2-4CD3-8D6B-05C337733A61}"/>
              </a:ext>
            </a:extLst>
          </p:cNvPr>
          <p:cNvCxnSpPr>
            <a:cxnSpLocks noChangeShapeType="1"/>
            <a:stCxn id="105477" idx="6"/>
            <a:endCxn id="105479" idx="1"/>
          </p:cNvCxnSpPr>
          <p:nvPr/>
        </p:nvCxnSpPr>
        <p:spPr bwMode="auto">
          <a:xfrm>
            <a:off x="4511675" y="346710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5" name="Text Box 19">
            <a:extLst>
              <a:ext uri="{FF2B5EF4-FFF2-40B4-BE49-F238E27FC236}">
                <a16:creationId xmlns:a16="http://schemas.microsoft.com/office/drawing/2014/main" id="{DD0B603B-D8B5-4A5B-BA7A-E6CB78E6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6" y="690563"/>
            <a:ext cx="726012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Будем искать </a:t>
            </a:r>
            <a:r>
              <a:rPr lang="ru-RU" altLang="ru-RU" sz="1400" i="1"/>
              <a:t>дополняющие пути</a:t>
            </a:r>
            <a:r>
              <a:rPr lang="ru-RU" altLang="ru-RU" sz="1400"/>
              <a:t> из истока в сток, по которому можно пропустить</a:t>
            </a:r>
            <a:br>
              <a:rPr lang="ru-RU" altLang="ru-RU" sz="1400"/>
            </a:br>
            <a:r>
              <a:rPr lang="ru-RU" altLang="ru-RU" sz="1400"/>
              <a:t>дополнительное количество вещества. Тогда схема алгоритма может быть записана</a:t>
            </a:r>
            <a:br>
              <a:rPr lang="ru-RU" altLang="ru-RU" sz="1400"/>
            </a:br>
            <a:r>
              <a:rPr lang="ru-RU" altLang="ru-RU" sz="1400"/>
              <a:t>следующим образом:</a:t>
            </a:r>
          </a:p>
        </p:txBody>
      </p:sp>
      <p:sp>
        <p:nvSpPr>
          <p:cNvPr id="105492" name="Text Box 20">
            <a:extLst>
              <a:ext uri="{FF2B5EF4-FFF2-40B4-BE49-F238E27FC236}">
                <a16:creationId xmlns:a16="http://schemas.microsoft.com/office/drawing/2014/main" id="{B0A703D2-73E8-40AE-A02C-6E0D24792C2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709070" y="3861595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5498" name="Text Box 26">
            <a:extLst>
              <a:ext uri="{FF2B5EF4-FFF2-40B4-BE49-F238E27FC236}">
                <a16:creationId xmlns:a16="http://schemas.microsoft.com/office/drawing/2014/main" id="{135B66DE-BCF9-4CB9-8B6F-4CDC51C544FC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279651" y="3392489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11/16</a:t>
            </a:r>
          </a:p>
        </p:txBody>
      </p:sp>
      <p:sp>
        <p:nvSpPr>
          <p:cNvPr id="105499" name="Text Box 27">
            <a:extLst>
              <a:ext uri="{FF2B5EF4-FFF2-40B4-BE49-F238E27FC236}">
                <a16:creationId xmlns:a16="http://schemas.microsoft.com/office/drawing/2014/main" id="{6D89ACE5-238F-48AA-B173-C1F3F04EC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1" y="3176589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5500" name="Text Box 28">
            <a:extLst>
              <a:ext uri="{FF2B5EF4-FFF2-40B4-BE49-F238E27FC236}">
                <a16:creationId xmlns:a16="http://schemas.microsoft.com/office/drawing/2014/main" id="{EA2B8FCA-F717-447E-92B9-FC9D4F085C3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90875" y="3813175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1/4</a:t>
            </a:r>
          </a:p>
        </p:txBody>
      </p:sp>
      <p:sp>
        <p:nvSpPr>
          <p:cNvPr id="105501" name="Text Box 29">
            <a:extLst>
              <a:ext uri="{FF2B5EF4-FFF2-40B4-BE49-F238E27FC236}">
                <a16:creationId xmlns:a16="http://schemas.microsoft.com/office/drawing/2014/main" id="{AB3200E2-7D35-437D-B733-94DF1C3C28BE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2279651" y="4257675"/>
            <a:ext cx="479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8/13</a:t>
            </a:r>
          </a:p>
        </p:txBody>
      </p:sp>
      <p:sp>
        <p:nvSpPr>
          <p:cNvPr id="105502" name="Text Box 30">
            <a:extLst>
              <a:ext uri="{FF2B5EF4-FFF2-40B4-BE49-F238E27FC236}">
                <a16:creationId xmlns:a16="http://schemas.microsoft.com/office/drawing/2014/main" id="{C1B5D0F2-35FD-4A39-A256-E6FA0D1BACF4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3648075" y="3897314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4/9</a:t>
            </a:r>
          </a:p>
        </p:txBody>
      </p:sp>
      <p:sp>
        <p:nvSpPr>
          <p:cNvPr id="105503" name="Text Box 31">
            <a:extLst>
              <a:ext uri="{FF2B5EF4-FFF2-40B4-BE49-F238E27FC236}">
                <a16:creationId xmlns:a16="http://schemas.microsoft.com/office/drawing/2014/main" id="{F88585FF-B1A6-4A27-A67F-8549A17F7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1" y="4508500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105504" name="Text Box 32">
            <a:extLst>
              <a:ext uri="{FF2B5EF4-FFF2-40B4-BE49-F238E27FC236}">
                <a16:creationId xmlns:a16="http://schemas.microsoft.com/office/drawing/2014/main" id="{8BC544C2-06AB-462B-8FED-6799A2011C2A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727576" y="3392489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15/20</a:t>
            </a:r>
          </a:p>
        </p:txBody>
      </p:sp>
      <p:sp>
        <p:nvSpPr>
          <p:cNvPr id="105505" name="Text Box 33">
            <a:extLst>
              <a:ext uri="{FF2B5EF4-FFF2-40B4-BE49-F238E27FC236}">
                <a16:creationId xmlns:a16="http://schemas.microsoft.com/office/drawing/2014/main" id="{15323A08-D5EF-4313-91DE-8C396F3F0F6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270376" y="3884613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105506" name="Text Box 34">
            <a:extLst>
              <a:ext uri="{FF2B5EF4-FFF2-40B4-BE49-F238E27FC236}">
                <a16:creationId xmlns:a16="http://schemas.microsoft.com/office/drawing/2014/main" id="{310BE730-93CE-43B9-BD13-89AF46C48C16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4800600" y="4292600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  <p:sp>
        <p:nvSpPr>
          <p:cNvPr id="4126" name="Text Box 35">
            <a:extLst>
              <a:ext uri="{FF2B5EF4-FFF2-40B4-BE49-F238E27FC236}">
                <a16:creationId xmlns:a16="http://schemas.microsoft.com/office/drawing/2014/main" id="{A61614B8-1081-42C1-AB1B-FD85D6D71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1489076"/>
            <a:ext cx="438132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>
                <a:latin typeface="Lucida Console" panose="020B0609040504020204" pitchFamily="49" charset="0"/>
              </a:rPr>
              <a:t>f = 0;</a:t>
            </a:r>
          </a:p>
          <a:p>
            <a:pPr eaLnBrk="1" hangingPunct="1"/>
            <a:r>
              <a:rPr lang="en-US" altLang="ru-RU" sz="1400" b="1">
                <a:latin typeface="Lucida Console" panose="020B0609040504020204" pitchFamily="49" charset="0"/>
              </a:rPr>
              <a:t>while</a:t>
            </a:r>
            <a:r>
              <a:rPr lang="en-US" altLang="ru-RU" sz="1400">
                <a:latin typeface="Lucida Console" panose="020B0609040504020204" pitchFamily="49" charset="0"/>
              </a:rPr>
              <a:t> (</a:t>
            </a:r>
            <a:r>
              <a:rPr lang="ru-RU" altLang="ru-RU" sz="1400" i="1">
                <a:latin typeface="Lucida Console" panose="020B0609040504020204" pitchFamily="49" charset="0"/>
              </a:rPr>
              <a:t>существует дополняющий путь </a:t>
            </a:r>
            <a:r>
              <a:rPr lang="en-US" altLang="ru-RU" sz="1400" i="1">
                <a:latin typeface="Lucida Console" panose="020B0609040504020204" pitchFamily="49" charset="0"/>
              </a:rPr>
              <a:t>p</a:t>
            </a:r>
            <a:r>
              <a:rPr lang="en-US" altLang="ru-RU" sz="1400">
                <a:latin typeface="Lucida Console" panose="020B0609040504020204" pitchFamily="49" charset="0"/>
              </a:rPr>
              <a:t>) {</a:t>
            </a:r>
          </a:p>
          <a:p>
            <a:pPr eaLnBrk="1" hangingPunct="1"/>
            <a:r>
              <a:rPr lang="en-US" altLang="ru-RU" sz="1400">
                <a:latin typeface="Lucida Console" panose="020B0609040504020204" pitchFamily="49" charset="0"/>
              </a:rPr>
              <a:t>  </a:t>
            </a:r>
            <a:r>
              <a:rPr lang="ru-RU" altLang="ru-RU" sz="1400" i="1">
                <a:latin typeface="Lucida Console" panose="020B0609040504020204" pitchFamily="49" charset="0"/>
              </a:rPr>
              <a:t>дополнить </a:t>
            </a:r>
            <a:r>
              <a:rPr lang="en-US" altLang="ru-RU" sz="1400" i="1">
                <a:latin typeface="Lucida Console" panose="020B0609040504020204" pitchFamily="49" charset="0"/>
              </a:rPr>
              <a:t>f </a:t>
            </a:r>
            <a:r>
              <a:rPr lang="ru-RU" altLang="ru-RU" sz="1400" i="1">
                <a:latin typeface="Lucida Console" panose="020B0609040504020204" pitchFamily="49" charset="0"/>
              </a:rPr>
              <a:t>вдоль </a:t>
            </a:r>
            <a:r>
              <a:rPr lang="en-US" altLang="ru-RU" sz="1400" i="1">
                <a:latin typeface="Lucida Console" panose="020B0609040504020204" pitchFamily="49" charset="0"/>
              </a:rPr>
              <a:t>p</a:t>
            </a:r>
            <a:r>
              <a:rPr lang="en-US" altLang="ru-RU" sz="1400">
                <a:latin typeface="Lucida Console" panose="020B0609040504020204" pitchFamily="49" charset="0"/>
              </a:rPr>
              <a:t>;</a:t>
            </a:r>
          </a:p>
          <a:p>
            <a:pPr eaLnBrk="1" hangingPunct="1"/>
            <a:r>
              <a:rPr lang="en-US" altLang="ru-RU" sz="1400">
                <a:latin typeface="Lucida Console" panose="020B0609040504020204" pitchFamily="49" charset="0"/>
              </a:rPr>
              <a:t>}</a:t>
            </a:r>
            <a:endParaRPr lang="ru-RU" altLang="ru-RU" sz="1400">
              <a:latin typeface="Lucida Console" panose="020B0609040504020204" pitchFamily="49" charset="0"/>
            </a:endParaRPr>
          </a:p>
        </p:txBody>
      </p:sp>
      <p:sp>
        <p:nvSpPr>
          <p:cNvPr id="105508" name="Text Box 36">
            <a:extLst>
              <a:ext uri="{FF2B5EF4-FFF2-40B4-BE49-F238E27FC236}">
                <a16:creationId xmlns:a16="http://schemas.microsoft.com/office/drawing/2014/main" id="{AC397746-42C5-40B3-9A7F-5068A8CC7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2492375"/>
            <a:ext cx="79782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Для поиска дополняющих путей найдем все остаточные пропускные способности ребер сети</a:t>
            </a:r>
            <a:br>
              <a:rPr lang="ru-RU" altLang="ru-RU" sz="1400"/>
            </a:br>
            <a:r>
              <a:rPr lang="ru-RU" altLang="ru-RU" sz="1400"/>
              <a:t>и составим </a:t>
            </a:r>
            <a:r>
              <a:rPr lang="ru-RU" altLang="ru-RU" sz="1400" i="1"/>
              <a:t>остаточную сеть</a:t>
            </a:r>
            <a:r>
              <a:rPr lang="ru-RU" altLang="ru-RU" sz="1400"/>
              <a:t> из всех положительных величин:</a:t>
            </a:r>
          </a:p>
        </p:txBody>
      </p:sp>
      <p:sp>
        <p:nvSpPr>
          <p:cNvPr id="105535" name="Oval 63">
            <a:extLst>
              <a:ext uri="{FF2B5EF4-FFF2-40B4-BE49-F238E27FC236}">
                <a16:creationId xmlns:a16="http://schemas.microsoft.com/office/drawing/2014/main" id="{285CC206-3EA8-47D3-BC49-625BACAEC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1" y="37893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5536" name="Oval 64">
            <a:extLst>
              <a:ext uri="{FF2B5EF4-FFF2-40B4-BE49-F238E27FC236}">
                <a16:creationId xmlns:a16="http://schemas.microsoft.com/office/drawing/2014/main" id="{FB2EADE9-8DD3-4523-9D9A-EEACD38DF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328453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5537" name="Oval 65">
            <a:extLst>
              <a:ext uri="{FF2B5EF4-FFF2-40B4-BE49-F238E27FC236}">
                <a16:creationId xmlns:a16="http://schemas.microsoft.com/office/drawing/2014/main" id="{8EABAE1E-B6F5-4BA5-860A-BB1B8235C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32861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5538" name="Oval 66">
            <a:extLst>
              <a:ext uri="{FF2B5EF4-FFF2-40B4-BE49-F238E27FC236}">
                <a16:creationId xmlns:a16="http://schemas.microsoft.com/office/drawing/2014/main" id="{DF207C71-2A58-44AE-8114-DE3E850D7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4365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5539" name="Oval 67">
            <a:extLst>
              <a:ext uri="{FF2B5EF4-FFF2-40B4-BE49-F238E27FC236}">
                <a16:creationId xmlns:a16="http://schemas.microsoft.com/office/drawing/2014/main" id="{1F5498F6-B5C0-487B-97D3-0823B61D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4038" y="38258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5540" name="Oval 68">
            <a:extLst>
              <a:ext uri="{FF2B5EF4-FFF2-40B4-BE49-F238E27FC236}">
                <a16:creationId xmlns:a16="http://schemas.microsoft.com/office/drawing/2014/main" id="{5411ADAA-314D-4C20-B40A-DA69D7655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4365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5541" name="AutoShape 69">
            <a:extLst>
              <a:ext uri="{FF2B5EF4-FFF2-40B4-BE49-F238E27FC236}">
                <a16:creationId xmlns:a16="http://schemas.microsoft.com/office/drawing/2014/main" id="{88699E10-16E7-4E41-BC52-6F51B97E4CCE}"/>
              </a:ext>
            </a:extLst>
          </p:cNvPr>
          <p:cNvCxnSpPr>
            <a:cxnSpLocks noChangeShapeType="1"/>
            <a:stCxn id="105535" idx="0"/>
            <a:endCxn id="105536" idx="1"/>
          </p:cNvCxnSpPr>
          <p:nvPr/>
        </p:nvCxnSpPr>
        <p:spPr bwMode="auto">
          <a:xfrm flipV="1">
            <a:off x="6384926" y="3336925"/>
            <a:ext cx="879475" cy="45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2" name="AutoShape 70">
            <a:extLst>
              <a:ext uri="{FF2B5EF4-FFF2-40B4-BE49-F238E27FC236}">
                <a16:creationId xmlns:a16="http://schemas.microsoft.com/office/drawing/2014/main" id="{94D86B40-064A-4FE0-B93E-B2507DE7BCDE}"/>
              </a:ext>
            </a:extLst>
          </p:cNvPr>
          <p:cNvCxnSpPr>
            <a:cxnSpLocks noChangeShapeType="1"/>
            <a:stCxn id="105537" idx="2"/>
            <a:endCxn id="105536" idx="6"/>
          </p:cNvCxnSpPr>
          <p:nvPr/>
        </p:nvCxnSpPr>
        <p:spPr bwMode="auto">
          <a:xfrm flipH="1" flipV="1">
            <a:off x="7572375" y="3465514"/>
            <a:ext cx="8270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3" name="AutoShape 71">
            <a:extLst>
              <a:ext uri="{FF2B5EF4-FFF2-40B4-BE49-F238E27FC236}">
                <a16:creationId xmlns:a16="http://schemas.microsoft.com/office/drawing/2014/main" id="{3E736317-25B3-4A61-BA49-760696B262F6}"/>
              </a:ext>
            </a:extLst>
          </p:cNvPr>
          <p:cNvCxnSpPr>
            <a:cxnSpLocks noChangeShapeType="1"/>
            <a:stCxn id="105536" idx="3"/>
            <a:endCxn id="105538" idx="1"/>
          </p:cNvCxnSpPr>
          <p:nvPr/>
        </p:nvCxnSpPr>
        <p:spPr bwMode="auto">
          <a:xfrm>
            <a:off x="7264400" y="35925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4" name="AutoShape 72">
            <a:extLst>
              <a:ext uri="{FF2B5EF4-FFF2-40B4-BE49-F238E27FC236}">
                <a16:creationId xmlns:a16="http://schemas.microsoft.com/office/drawing/2014/main" id="{4FC7EA50-CB58-410E-A5AF-CF05389991F5}"/>
              </a:ext>
            </a:extLst>
          </p:cNvPr>
          <p:cNvCxnSpPr>
            <a:cxnSpLocks noChangeShapeType="1"/>
            <a:stCxn id="105538" idx="7"/>
            <a:endCxn id="105536" idx="5"/>
          </p:cNvCxnSpPr>
          <p:nvPr/>
        </p:nvCxnSpPr>
        <p:spPr bwMode="auto">
          <a:xfrm flipV="1">
            <a:off x="7519988" y="35925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5" name="AutoShape 73">
            <a:extLst>
              <a:ext uri="{FF2B5EF4-FFF2-40B4-BE49-F238E27FC236}">
                <a16:creationId xmlns:a16="http://schemas.microsoft.com/office/drawing/2014/main" id="{DA71E779-316C-48A3-A794-678C0B089506}"/>
              </a:ext>
            </a:extLst>
          </p:cNvPr>
          <p:cNvCxnSpPr>
            <a:cxnSpLocks noChangeShapeType="1"/>
            <a:stCxn id="105535" idx="5"/>
            <a:endCxn id="105538" idx="2"/>
          </p:cNvCxnSpPr>
          <p:nvPr/>
        </p:nvCxnSpPr>
        <p:spPr bwMode="auto">
          <a:xfrm>
            <a:off x="6511925" y="4097338"/>
            <a:ext cx="7000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6" name="AutoShape 74">
            <a:extLst>
              <a:ext uri="{FF2B5EF4-FFF2-40B4-BE49-F238E27FC236}">
                <a16:creationId xmlns:a16="http://schemas.microsoft.com/office/drawing/2014/main" id="{6EED3E68-DC6A-4177-805E-0A495EDD1801}"/>
              </a:ext>
            </a:extLst>
          </p:cNvPr>
          <p:cNvCxnSpPr>
            <a:cxnSpLocks noChangeShapeType="1"/>
            <a:stCxn id="105538" idx="6"/>
            <a:endCxn id="105540" idx="2"/>
          </p:cNvCxnSpPr>
          <p:nvPr/>
        </p:nvCxnSpPr>
        <p:spPr bwMode="auto">
          <a:xfrm>
            <a:off x="7572375" y="4546600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7" name="AutoShape 75">
            <a:extLst>
              <a:ext uri="{FF2B5EF4-FFF2-40B4-BE49-F238E27FC236}">
                <a16:creationId xmlns:a16="http://schemas.microsoft.com/office/drawing/2014/main" id="{5926A407-B44F-4EDE-AA37-606C8C72DE4D}"/>
              </a:ext>
            </a:extLst>
          </p:cNvPr>
          <p:cNvCxnSpPr>
            <a:cxnSpLocks noChangeShapeType="1"/>
            <a:stCxn id="105537" idx="4"/>
            <a:endCxn id="105540" idx="0"/>
          </p:cNvCxnSpPr>
          <p:nvPr/>
        </p:nvCxnSpPr>
        <p:spPr bwMode="auto">
          <a:xfrm>
            <a:off x="8580438" y="364648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8" name="AutoShape 76">
            <a:extLst>
              <a:ext uri="{FF2B5EF4-FFF2-40B4-BE49-F238E27FC236}">
                <a16:creationId xmlns:a16="http://schemas.microsoft.com/office/drawing/2014/main" id="{F5F17141-0CFD-4B64-B20C-AC677833C166}"/>
              </a:ext>
            </a:extLst>
          </p:cNvPr>
          <p:cNvCxnSpPr>
            <a:cxnSpLocks noChangeShapeType="1"/>
            <a:stCxn id="105537" idx="3"/>
            <a:endCxn id="105538" idx="7"/>
          </p:cNvCxnSpPr>
          <p:nvPr/>
        </p:nvCxnSpPr>
        <p:spPr bwMode="auto">
          <a:xfrm flipH="1">
            <a:off x="7519988" y="3594101"/>
            <a:ext cx="931862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9" name="AutoShape 77">
            <a:extLst>
              <a:ext uri="{FF2B5EF4-FFF2-40B4-BE49-F238E27FC236}">
                <a16:creationId xmlns:a16="http://schemas.microsoft.com/office/drawing/2014/main" id="{42452A94-8730-45C5-BEE2-490B35348DF4}"/>
              </a:ext>
            </a:extLst>
          </p:cNvPr>
          <p:cNvCxnSpPr>
            <a:cxnSpLocks noChangeShapeType="1"/>
            <a:stCxn id="105539" idx="3"/>
            <a:endCxn id="105540" idx="6"/>
          </p:cNvCxnSpPr>
          <p:nvPr/>
        </p:nvCxnSpPr>
        <p:spPr bwMode="auto">
          <a:xfrm flipH="1">
            <a:off x="8759825" y="413385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50" name="AutoShape 78">
            <a:extLst>
              <a:ext uri="{FF2B5EF4-FFF2-40B4-BE49-F238E27FC236}">
                <a16:creationId xmlns:a16="http://schemas.microsoft.com/office/drawing/2014/main" id="{3CF0EA18-D36E-4487-81A4-60E70EAA57C2}"/>
              </a:ext>
            </a:extLst>
          </p:cNvPr>
          <p:cNvCxnSpPr>
            <a:cxnSpLocks noChangeShapeType="1"/>
            <a:stCxn id="105537" idx="7"/>
            <a:endCxn id="105539" idx="0"/>
          </p:cNvCxnSpPr>
          <p:nvPr/>
        </p:nvCxnSpPr>
        <p:spPr bwMode="auto">
          <a:xfrm>
            <a:off x="8707439" y="3338513"/>
            <a:ext cx="917575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51" name="Text Box 79">
            <a:extLst>
              <a:ext uri="{FF2B5EF4-FFF2-40B4-BE49-F238E27FC236}">
                <a16:creationId xmlns:a16="http://schemas.microsoft.com/office/drawing/2014/main" id="{A8F80840-9523-4111-8359-86FF1DE03BF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958807" y="3860007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sp>
        <p:nvSpPr>
          <p:cNvPr id="105552" name="Text Box 80">
            <a:extLst>
              <a:ext uri="{FF2B5EF4-FFF2-40B4-BE49-F238E27FC236}">
                <a16:creationId xmlns:a16="http://schemas.microsoft.com/office/drawing/2014/main" id="{95772E84-B2B1-415C-820F-C9A5CF70C6BF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600825" y="33210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5</a:t>
            </a:r>
          </a:p>
        </p:txBody>
      </p:sp>
      <p:sp>
        <p:nvSpPr>
          <p:cNvPr id="105553" name="Text Box 81">
            <a:extLst>
              <a:ext uri="{FF2B5EF4-FFF2-40B4-BE49-F238E27FC236}">
                <a16:creationId xmlns:a16="http://schemas.microsoft.com/office/drawing/2014/main" id="{7D12DEB2-6EA2-4C43-BF4E-B1A95A280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139" y="319087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5554" name="Text Box 82">
            <a:extLst>
              <a:ext uri="{FF2B5EF4-FFF2-40B4-BE49-F238E27FC236}">
                <a16:creationId xmlns:a16="http://schemas.microsoft.com/office/drawing/2014/main" id="{C7C62573-9531-46FF-9DA1-970E5D2EEE0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504114" y="387508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3</a:t>
            </a:r>
          </a:p>
        </p:txBody>
      </p:sp>
      <p:sp>
        <p:nvSpPr>
          <p:cNvPr id="105555" name="Text Box 83">
            <a:extLst>
              <a:ext uri="{FF2B5EF4-FFF2-40B4-BE49-F238E27FC236}">
                <a16:creationId xmlns:a16="http://schemas.microsoft.com/office/drawing/2014/main" id="{AB12992C-B6DF-4FE3-8D47-0D842AEC204C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600825" y="41989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5</a:t>
            </a:r>
          </a:p>
        </p:txBody>
      </p:sp>
      <p:sp>
        <p:nvSpPr>
          <p:cNvPr id="105556" name="Text Box 84">
            <a:extLst>
              <a:ext uri="{FF2B5EF4-FFF2-40B4-BE49-F238E27FC236}">
                <a16:creationId xmlns:a16="http://schemas.microsoft.com/office/drawing/2014/main" id="{E1CD5F56-A00D-4EB5-99DB-28BC73DFF45B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8059739" y="39830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5557" name="Text Box 85">
            <a:extLst>
              <a:ext uri="{FF2B5EF4-FFF2-40B4-BE49-F238E27FC236}">
                <a16:creationId xmlns:a16="http://schemas.microsoft.com/office/drawing/2014/main" id="{BFE1E7F1-51E7-4555-8625-A89892ACA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5" y="42926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3</a:t>
            </a:r>
          </a:p>
        </p:txBody>
      </p:sp>
      <p:sp>
        <p:nvSpPr>
          <p:cNvPr id="105558" name="Text Box 86">
            <a:extLst>
              <a:ext uri="{FF2B5EF4-FFF2-40B4-BE49-F238E27FC236}">
                <a16:creationId xmlns:a16="http://schemas.microsoft.com/office/drawing/2014/main" id="{E27E1B46-0BCE-4A09-B0BE-AC549B14C002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9083675" y="33210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5</a:t>
            </a:r>
          </a:p>
        </p:txBody>
      </p:sp>
      <p:sp>
        <p:nvSpPr>
          <p:cNvPr id="105559" name="Text Box 87">
            <a:extLst>
              <a:ext uri="{FF2B5EF4-FFF2-40B4-BE49-F238E27FC236}">
                <a16:creationId xmlns:a16="http://schemas.microsoft.com/office/drawing/2014/main" id="{2920BD82-877E-4857-B852-D2166F2B6B7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547100" y="38576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5560" name="Text Box 88">
            <a:extLst>
              <a:ext uri="{FF2B5EF4-FFF2-40B4-BE49-F238E27FC236}">
                <a16:creationId xmlns:a16="http://schemas.microsoft.com/office/drawing/2014/main" id="{E4AD827C-3A38-4A34-B940-5C34283B2CD6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9083675" y="42576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5561" name="Text Box 89">
            <a:extLst>
              <a:ext uri="{FF2B5EF4-FFF2-40B4-BE49-F238E27FC236}">
                <a16:creationId xmlns:a16="http://schemas.microsoft.com/office/drawing/2014/main" id="{1E55B5C1-D123-425E-A375-29ECFE1C1D77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743701" y="360838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cxnSp>
        <p:nvCxnSpPr>
          <p:cNvPr id="105562" name="AutoShape 90">
            <a:extLst>
              <a:ext uri="{FF2B5EF4-FFF2-40B4-BE49-F238E27FC236}">
                <a16:creationId xmlns:a16="http://schemas.microsoft.com/office/drawing/2014/main" id="{7DA7E65F-1925-4A3B-9816-398E2A5B611F}"/>
              </a:ext>
            </a:extLst>
          </p:cNvPr>
          <p:cNvCxnSpPr>
            <a:cxnSpLocks noChangeShapeType="1"/>
            <a:stCxn id="105536" idx="2"/>
            <a:endCxn id="105535" idx="7"/>
          </p:cNvCxnSpPr>
          <p:nvPr/>
        </p:nvCxnSpPr>
        <p:spPr bwMode="auto">
          <a:xfrm flipH="1">
            <a:off x="6511925" y="3465514"/>
            <a:ext cx="700088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63" name="Text Box 91">
            <a:extLst>
              <a:ext uri="{FF2B5EF4-FFF2-40B4-BE49-F238E27FC236}">
                <a16:creationId xmlns:a16="http://schemas.microsoft.com/office/drawing/2014/main" id="{BF8C22F1-B760-4621-9517-6758A9A1787D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904289" y="36449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</a:t>
            </a:r>
          </a:p>
        </p:txBody>
      </p:sp>
      <p:cxnSp>
        <p:nvCxnSpPr>
          <p:cNvPr id="105564" name="AutoShape 92">
            <a:extLst>
              <a:ext uri="{FF2B5EF4-FFF2-40B4-BE49-F238E27FC236}">
                <a16:creationId xmlns:a16="http://schemas.microsoft.com/office/drawing/2014/main" id="{287F943D-9369-439B-972B-1D764301D182}"/>
              </a:ext>
            </a:extLst>
          </p:cNvPr>
          <p:cNvCxnSpPr>
            <a:cxnSpLocks noChangeShapeType="1"/>
            <a:stCxn id="105539" idx="1"/>
            <a:endCxn id="105537" idx="6"/>
          </p:cNvCxnSpPr>
          <p:nvPr/>
        </p:nvCxnSpPr>
        <p:spPr bwMode="auto">
          <a:xfrm flipH="1" flipV="1">
            <a:off x="8759825" y="346710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65" name="Text Box 93">
            <a:extLst>
              <a:ext uri="{FF2B5EF4-FFF2-40B4-BE49-F238E27FC236}">
                <a16:creationId xmlns:a16="http://schemas.microsoft.com/office/drawing/2014/main" id="{E030161C-393F-4EEA-9A7F-887CC4E55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4" y="465296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cxnSp>
        <p:nvCxnSpPr>
          <p:cNvPr id="105566" name="AutoShape 94">
            <a:extLst>
              <a:ext uri="{FF2B5EF4-FFF2-40B4-BE49-F238E27FC236}">
                <a16:creationId xmlns:a16="http://schemas.microsoft.com/office/drawing/2014/main" id="{D8A3297D-9AFD-496A-98CE-E0EE46FBE29E}"/>
              </a:ext>
            </a:extLst>
          </p:cNvPr>
          <p:cNvCxnSpPr>
            <a:cxnSpLocks noChangeShapeType="1"/>
            <a:stCxn id="105540" idx="3"/>
            <a:endCxn id="105538" idx="5"/>
          </p:cNvCxnSpPr>
          <p:nvPr/>
        </p:nvCxnSpPr>
        <p:spPr bwMode="auto">
          <a:xfrm flipH="1">
            <a:off x="7519988" y="4673600"/>
            <a:ext cx="9318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67" name="Text Box 95">
            <a:extLst>
              <a:ext uri="{FF2B5EF4-FFF2-40B4-BE49-F238E27FC236}">
                <a16:creationId xmlns:a16="http://schemas.microsoft.com/office/drawing/2014/main" id="{439FCAF3-CF06-4006-9E69-8E6BA2F452EE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7824789" y="37163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5</a:t>
            </a:r>
          </a:p>
        </p:txBody>
      </p:sp>
      <p:cxnSp>
        <p:nvCxnSpPr>
          <p:cNvPr id="105568" name="AutoShape 96">
            <a:extLst>
              <a:ext uri="{FF2B5EF4-FFF2-40B4-BE49-F238E27FC236}">
                <a16:creationId xmlns:a16="http://schemas.microsoft.com/office/drawing/2014/main" id="{26F6448F-4FBB-4E6C-9B33-6278E2C898A1}"/>
              </a:ext>
            </a:extLst>
          </p:cNvPr>
          <p:cNvCxnSpPr>
            <a:cxnSpLocks noChangeShapeType="1"/>
            <a:stCxn id="105538" idx="6"/>
            <a:endCxn id="105537" idx="4"/>
          </p:cNvCxnSpPr>
          <p:nvPr/>
        </p:nvCxnSpPr>
        <p:spPr bwMode="auto">
          <a:xfrm flipV="1">
            <a:off x="7572376" y="3646488"/>
            <a:ext cx="1008063" cy="900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69" name="Text Box 97">
            <a:extLst>
              <a:ext uri="{FF2B5EF4-FFF2-40B4-BE49-F238E27FC236}">
                <a16:creationId xmlns:a16="http://schemas.microsoft.com/office/drawing/2014/main" id="{8E0331B5-E53B-4EFC-8EDD-BCACE82195E3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764339" y="3897314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</a:t>
            </a:r>
          </a:p>
        </p:txBody>
      </p:sp>
      <p:cxnSp>
        <p:nvCxnSpPr>
          <p:cNvPr id="105570" name="AutoShape 98">
            <a:extLst>
              <a:ext uri="{FF2B5EF4-FFF2-40B4-BE49-F238E27FC236}">
                <a16:creationId xmlns:a16="http://schemas.microsoft.com/office/drawing/2014/main" id="{1A645819-64FA-447A-905D-383003ABE4E3}"/>
              </a:ext>
            </a:extLst>
          </p:cNvPr>
          <p:cNvCxnSpPr>
            <a:cxnSpLocks noChangeShapeType="1"/>
            <a:stCxn id="105538" idx="1"/>
            <a:endCxn id="105535" idx="6"/>
          </p:cNvCxnSpPr>
          <p:nvPr/>
        </p:nvCxnSpPr>
        <p:spPr bwMode="auto">
          <a:xfrm flipH="1" flipV="1">
            <a:off x="6564314" y="3970339"/>
            <a:ext cx="7000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71" name="Oval 99">
            <a:extLst>
              <a:ext uri="{FF2B5EF4-FFF2-40B4-BE49-F238E27FC236}">
                <a16:creationId xmlns:a16="http://schemas.microsoft.com/office/drawing/2014/main" id="{33060A54-61B1-4543-8301-A7D723EBC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6" y="548005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5572" name="Oval 100">
            <a:extLst>
              <a:ext uri="{FF2B5EF4-FFF2-40B4-BE49-F238E27FC236}">
                <a16:creationId xmlns:a16="http://schemas.microsoft.com/office/drawing/2014/main" id="{C6B3A514-7FDA-4D47-98C1-0F7807B0D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49752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5573" name="Oval 101">
            <a:extLst>
              <a:ext uri="{FF2B5EF4-FFF2-40B4-BE49-F238E27FC236}">
                <a16:creationId xmlns:a16="http://schemas.microsoft.com/office/drawing/2014/main" id="{51D19CF6-3FBC-477D-94FC-C159B895F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49768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5574" name="Oval 102">
            <a:extLst>
              <a:ext uri="{FF2B5EF4-FFF2-40B4-BE49-F238E27FC236}">
                <a16:creationId xmlns:a16="http://schemas.microsoft.com/office/drawing/2014/main" id="{198979B2-CD88-4054-AE17-8F67BB2B1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60563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5575" name="Oval 103">
            <a:extLst>
              <a:ext uri="{FF2B5EF4-FFF2-40B4-BE49-F238E27FC236}">
                <a16:creationId xmlns:a16="http://schemas.microsoft.com/office/drawing/2014/main" id="{3BA1DDB5-1D34-44A6-ABDC-513913CA8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55165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5576" name="Oval 104">
            <a:extLst>
              <a:ext uri="{FF2B5EF4-FFF2-40B4-BE49-F238E27FC236}">
                <a16:creationId xmlns:a16="http://schemas.microsoft.com/office/drawing/2014/main" id="{216F03CA-0B64-4FC6-94DE-0867FEE2D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60563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5577" name="AutoShape 105">
            <a:extLst>
              <a:ext uri="{FF2B5EF4-FFF2-40B4-BE49-F238E27FC236}">
                <a16:creationId xmlns:a16="http://schemas.microsoft.com/office/drawing/2014/main" id="{0020B029-B11D-4662-844F-0E30F9009123}"/>
              </a:ext>
            </a:extLst>
          </p:cNvPr>
          <p:cNvCxnSpPr>
            <a:cxnSpLocks noChangeShapeType="1"/>
            <a:stCxn id="105571" idx="7"/>
            <a:endCxn id="105572" idx="2"/>
          </p:cNvCxnSpPr>
          <p:nvPr/>
        </p:nvCxnSpPr>
        <p:spPr bwMode="auto">
          <a:xfrm flipV="1">
            <a:off x="4387850" y="5156200"/>
            <a:ext cx="700088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78" name="AutoShape 106">
            <a:extLst>
              <a:ext uri="{FF2B5EF4-FFF2-40B4-BE49-F238E27FC236}">
                <a16:creationId xmlns:a16="http://schemas.microsoft.com/office/drawing/2014/main" id="{8C5BFA0D-DE62-49D8-8CDD-7896AB7AC504}"/>
              </a:ext>
            </a:extLst>
          </p:cNvPr>
          <p:cNvCxnSpPr>
            <a:cxnSpLocks noChangeShapeType="1"/>
            <a:stCxn id="105572" idx="6"/>
            <a:endCxn id="105573" idx="2"/>
          </p:cNvCxnSpPr>
          <p:nvPr/>
        </p:nvCxnSpPr>
        <p:spPr bwMode="auto">
          <a:xfrm>
            <a:off x="5448300" y="5156200"/>
            <a:ext cx="8270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79" name="AutoShape 107">
            <a:extLst>
              <a:ext uri="{FF2B5EF4-FFF2-40B4-BE49-F238E27FC236}">
                <a16:creationId xmlns:a16="http://schemas.microsoft.com/office/drawing/2014/main" id="{751879C7-5588-4B8A-999F-01549A53F6B1}"/>
              </a:ext>
            </a:extLst>
          </p:cNvPr>
          <p:cNvCxnSpPr>
            <a:cxnSpLocks noChangeShapeType="1"/>
            <a:stCxn id="105572" idx="3"/>
            <a:endCxn id="105574" idx="1"/>
          </p:cNvCxnSpPr>
          <p:nvPr/>
        </p:nvCxnSpPr>
        <p:spPr bwMode="auto">
          <a:xfrm>
            <a:off x="5140325" y="52832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0" name="AutoShape 108">
            <a:extLst>
              <a:ext uri="{FF2B5EF4-FFF2-40B4-BE49-F238E27FC236}">
                <a16:creationId xmlns:a16="http://schemas.microsoft.com/office/drawing/2014/main" id="{4729E539-B977-406B-BBCC-198D37E51169}"/>
              </a:ext>
            </a:extLst>
          </p:cNvPr>
          <p:cNvCxnSpPr>
            <a:cxnSpLocks noChangeShapeType="1"/>
            <a:stCxn id="105574" idx="7"/>
            <a:endCxn id="105572" idx="5"/>
          </p:cNvCxnSpPr>
          <p:nvPr/>
        </p:nvCxnSpPr>
        <p:spPr bwMode="auto">
          <a:xfrm flipV="1">
            <a:off x="5395913" y="52832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1" name="AutoShape 109">
            <a:extLst>
              <a:ext uri="{FF2B5EF4-FFF2-40B4-BE49-F238E27FC236}">
                <a16:creationId xmlns:a16="http://schemas.microsoft.com/office/drawing/2014/main" id="{F085BADC-7FF3-467B-ACB5-645714EEA1F2}"/>
              </a:ext>
            </a:extLst>
          </p:cNvPr>
          <p:cNvCxnSpPr>
            <a:cxnSpLocks noChangeShapeType="1"/>
            <a:stCxn id="105571" idx="5"/>
            <a:endCxn id="105574" idx="2"/>
          </p:cNvCxnSpPr>
          <p:nvPr/>
        </p:nvCxnSpPr>
        <p:spPr bwMode="auto">
          <a:xfrm>
            <a:off x="4387850" y="5788026"/>
            <a:ext cx="700088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2" name="AutoShape 110">
            <a:extLst>
              <a:ext uri="{FF2B5EF4-FFF2-40B4-BE49-F238E27FC236}">
                <a16:creationId xmlns:a16="http://schemas.microsoft.com/office/drawing/2014/main" id="{D0EE0EFE-38A7-4917-835F-520682EA4BC4}"/>
              </a:ext>
            </a:extLst>
          </p:cNvPr>
          <p:cNvCxnSpPr>
            <a:cxnSpLocks noChangeShapeType="1"/>
            <a:stCxn id="105574" idx="6"/>
            <a:endCxn id="105576" idx="2"/>
          </p:cNvCxnSpPr>
          <p:nvPr/>
        </p:nvCxnSpPr>
        <p:spPr bwMode="auto">
          <a:xfrm>
            <a:off x="5448300" y="6237288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3" name="AutoShape 111">
            <a:extLst>
              <a:ext uri="{FF2B5EF4-FFF2-40B4-BE49-F238E27FC236}">
                <a16:creationId xmlns:a16="http://schemas.microsoft.com/office/drawing/2014/main" id="{D22282E8-231A-4AE9-A1FC-B7562AA8FFE4}"/>
              </a:ext>
            </a:extLst>
          </p:cNvPr>
          <p:cNvCxnSpPr>
            <a:cxnSpLocks noChangeShapeType="1"/>
            <a:stCxn id="105576" idx="0"/>
            <a:endCxn id="105573" idx="4"/>
          </p:cNvCxnSpPr>
          <p:nvPr/>
        </p:nvCxnSpPr>
        <p:spPr bwMode="auto">
          <a:xfrm flipV="1">
            <a:off x="6456363" y="5337175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4" name="AutoShape 112">
            <a:extLst>
              <a:ext uri="{FF2B5EF4-FFF2-40B4-BE49-F238E27FC236}">
                <a16:creationId xmlns:a16="http://schemas.microsoft.com/office/drawing/2014/main" id="{49294BA6-6C62-4C11-AAE8-9DED8C995D1B}"/>
              </a:ext>
            </a:extLst>
          </p:cNvPr>
          <p:cNvCxnSpPr>
            <a:cxnSpLocks noChangeShapeType="1"/>
            <a:stCxn id="105573" idx="3"/>
            <a:endCxn id="105574" idx="7"/>
          </p:cNvCxnSpPr>
          <p:nvPr/>
        </p:nvCxnSpPr>
        <p:spPr bwMode="auto">
          <a:xfrm flipH="1">
            <a:off x="5395913" y="5284788"/>
            <a:ext cx="931862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5" name="AutoShape 113">
            <a:extLst>
              <a:ext uri="{FF2B5EF4-FFF2-40B4-BE49-F238E27FC236}">
                <a16:creationId xmlns:a16="http://schemas.microsoft.com/office/drawing/2014/main" id="{3F3E316C-BF7B-4B8D-A19E-01E3F6F3B044}"/>
              </a:ext>
            </a:extLst>
          </p:cNvPr>
          <p:cNvCxnSpPr>
            <a:cxnSpLocks noChangeShapeType="1"/>
            <a:stCxn id="105576" idx="6"/>
            <a:endCxn id="105575" idx="3"/>
          </p:cNvCxnSpPr>
          <p:nvPr/>
        </p:nvCxnSpPr>
        <p:spPr bwMode="auto">
          <a:xfrm flipV="1">
            <a:off x="6635750" y="5824538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6" name="AutoShape 114">
            <a:extLst>
              <a:ext uri="{FF2B5EF4-FFF2-40B4-BE49-F238E27FC236}">
                <a16:creationId xmlns:a16="http://schemas.microsoft.com/office/drawing/2014/main" id="{288B6F13-92F0-4CAD-A5FF-0B5CF38CF4F5}"/>
              </a:ext>
            </a:extLst>
          </p:cNvPr>
          <p:cNvCxnSpPr>
            <a:cxnSpLocks noChangeShapeType="1"/>
            <a:stCxn id="105573" idx="6"/>
            <a:endCxn id="105575" idx="1"/>
          </p:cNvCxnSpPr>
          <p:nvPr/>
        </p:nvCxnSpPr>
        <p:spPr bwMode="auto">
          <a:xfrm>
            <a:off x="6635750" y="5157788"/>
            <a:ext cx="736600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87" name="Text Box 115">
            <a:extLst>
              <a:ext uri="{FF2B5EF4-FFF2-40B4-BE49-F238E27FC236}">
                <a16:creationId xmlns:a16="http://schemas.microsoft.com/office/drawing/2014/main" id="{F405E492-1C08-4E2F-8993-62DED7F9D04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33145" y="5552283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5588" name="Text Box 116">
            <a:extLst>
              <a:ext uri="{FF2B5EF4-FFF2-40B4-BE49-F238E27FC236}">
                <a16:creationId xmlns:a16="http://schemas.microsoft.com/office/drawing/2014/main" id="{8BEFB3BA-8028-4AA3-B2B7-9406F431CDD6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4403726" y="50831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11/16</a:t>
            </a:r>
          </a:p>
        </p:txBody>
      </p:sp>
      <p:sp>
        <p:nvSpPr>
          <p:cNvPr id="105589" name="Text Box 117">
            <a:extLst>
              <a:ext uri="{FF2B5EF4-FFF2-40B4-BE49-F238E27FC236}">
                <a16:creationId xmlns:a16="http://schemas.microsoft.com/office/drawing/2014/main" id="{ED459D34-79AC-406F-9237-34063DF82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48672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5590" name="Text Box 118">
            <a:extLst>
              <a:ext uri="{FF2B5EF4-FFF2-40B4-BE49-F238E27FC236}">
                <a16:creationId xmlns:a16="http://schemas.microsoft.com/office/drawing/2014/main" id="{E1DB02EF-2E35-4760-A90B-555724F77B8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314951" y="5503863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1/4</a:t>
            </a:r>
          </a:p>
        </p:txBody>
      </p:sp>
      <p:sp>
        <p:nvSpPr>
          <p:cNvPr id="105591" name="Text Box 119">
            <a:extLst>
              <a:ext uri="{FF2B5EF4-FFF2-40B4-BE49-F238E27FC236}">
                <a16:creationId xmlns:a16="http://schemas.microsoft.com/office/drawing/2014/main" id="{B99262A4-2359-4A8C-9982-5AA8FB1C6987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4395788" y="5972175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12/13</a:t>
            </a:r>
          </a:p>
        </p:txBody>
      </p:sp>
      <p:sp>
        <p:nvSpPr>
          <p:cNvPr id="105592" name="Text Box 120">
            <a:extLst>
              <a:ext uri="{FF2B5EF4-FFF2-40B4-BE49-F238E27FC236}">
                <a16:creationId xmlns:a16="http://schemas.microsoft.com/office/drawing/2014/main" id="{DAF24A6D-EE57-4CED-BAA9-F8D25E00FCD6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5788025" y="56292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5593" name="Text Box 121">
            <a:extLst>
              <a:ext uri="{FF2B5EF4-FFF2-40B4-BE49-F238E27FC236}">
                <a16:creationId xmlns:a16="http://schemas.microsoft.com/office/drawing/2014/main" id="{F85CC349-A6CA-477D-A638-C600C549E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6199189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105594" name="Text Box 122">
            <a:extLst>
              <a:ext uri="{FF2B5EF4-FFF2-40B4-BE49-F238E27FC236}">
                <a16:creationId xmlns:a16="http://schemas.microsoft.com/office/drawing/2014/main" id="{9CC4EA37-6C68-48D5-A1CF-F452C95BA4E1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6851651" y="50831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19/20</a:t>
            </a:r>
          </a:p>
        </p:txBody>
      </p:sp>
      <p:sp>
        <p:nvSpPr>
          <p:cNvPr id="105595" name="Text Box 123">
            <a:extLst>
              <a:ext uri="{FF2B5EF4-FFF2-40B4-BE49-F238E27FC236}">
                <a16:creationId xmlns:a16="http://schemas.microsoft.com/office/drawing/2014/main" id="{6B7BB152-A7A1-40A9-A8F2-F792209D147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394450" y="5575300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105596" name="Text Box 124">
            <a:extLst>
              <a:ext uri="{FF2B5EF4-FFF2-40B4-BE49-F238E27FC236}">
                <a16:creationId xmlns:a16="http://schemas.microsoft.com/office/drawing/2014/main" id="{2B9C6335-A92C-4331-B1F2-FA24CFE1D1BB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6924675" y="5983289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1055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1055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2000" fill="hold"/>
                                        <p:tgtEl>
                                          <p:spTgt spid="1055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1055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1055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1055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2000" fill="hold"/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nimBg="1"/>
      <p:bldP spid="105476" grpId="0" animBg="1"/>
      <p:bldP spid="105477" grpId="0" animBg="1"/>
      <p:bldP spid="105478" grpId="0" animBg="1"/>
      <p:bldP spid="105479" grpId="0" animBg="1"/>
      <p:bldP spid="105480" grpId="0" animBg="1"/>
      <p:bldP spid="105492" grpId="0"/>
      <p:bldP spid="105498" grpId="0"/>
      <p:bldP spid="105499" grpId="0"/>
      <p:bldP spid="105500" grpId="0"/>
      <p:bldP spid="105501" grpId="0"/>
      <p:bldP spid="105502" grpId="0"/>
      <p:bldP spid="105503" grpId="0"/>
      <p:bldP spid="105504" grpId="0"/>
      <p:bldP spid="105505" grpId="0"/>
      <p:bldP spid="105506" grpId="0"/>
      <p:bldP spid="105508" grpId="0"/>
      <p:bldP spid="105535" grpId="0" animBg="1"/>
      <p:bldP spid="105536" grpId="0" animBg="1"/>
      <p:bldP spid="105537" grpId="0" animBg="1"/>
      <p:bldP spid="105538" grpId="0" animBg="1"/>
      <p:bldP spid="105539" grpId="0" animBg="1"/>
      <p:bldP spid="105540" grpId="0" animBg="1"/>
      <p:bldP spid="105551" grpId="0"/>
      <p:bldP spid="105552" grpId="0"/>
      <p:bldP spid="105553" grpId="0"/>
      <p:bldP spid="105554" grpId="0"/>
      <p:bldP spid="105555" grpId="0"/>
      <p:bldP spid="105556" grpId="0"/>
      <p:bldP spid="105556" grpId="1"/>
      <p:bldP spid="105557" grpId="0"/>
      <p:bldP spid="105558" grpId="0"/>
      <p:bldP spid="105559" grpId="0"/>
      <p:bldP spid="105560" grpId="0"/>
      <p:bldP spid="105561" grpId="0"/>
      <p:bldP spid="105563" grpId="0"/>
      <p:bldP spid="105565" grpId="0"/>
      <p:bldP spid="105567" grpId="0"/>
      <p:bldP spid="105569" grpId="0"/>
      <p:bldP spid="105571" grpId="0" animBg="1"/>
      <p:bldP spid="105572" grpId="0" animBg="1"/>
      <p:bldP spid="105573" grpId="0" animBg="1"/>
      <p:bldP spid="105574" grpId="0" animBg="1"/>
      <p:bldP spid="105575" grpId="0" animBg="1"/>
      <p:bldP spid="105576" grpId="0" animBg="1"/>
      <p:bldP spid="105587" grpId="0"/>
      <p:bldP spid="105588" grpId="0"/>
      <p:bldP spid="105589" grpId="0"/>
      <p:bldP spid="105590" grpId="0"/>
      <p:bldP spid="105591" grpId="0"/>
      <p:bldP spid="105592" grpId="0"/>
      <p:bldP spid="105593" grpId="0"/>
      <p:bldP spid="105594" grpId="0"/>
      <p:bldP spid="105595" grpId="0"/>
      <p:bldP spid="10559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B7258FDB-3D37-48E4-A08E-C427E184A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4" y="333376"/>
            <a:ext cx="5462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Пример реализации метода Форда – Фалкерсона</a:t>
            </a:r>
          </a:p>
        </p:txBody>
      </p:sp>
      <p:sp>
        <p:nvSpPr>
          <p:cNvPr id="5123" name="Oval 3">
            <a:extLst>
              <a:ext uri="{FF2B5EF4-FFF2-40B4-BE49-F238E27FC236}">
                <a16:creationId xmlns:a16="http://schemas.microsoft.com/office/drawing/2014/main" id="{A8601EB4-35F5-408C-936E-B7B20237E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14493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5124" name="Oval 4">
            <a:extLst>
              <a:ext uri="{FF2B5EF4-FFF2-40B4-BE49-F238E27FC236}">
                <a16:creationId xmlns:a16="http://schemas.microsoft.com/office/drawing/2014/main" id="{04647D1A-D133-41CA-8557-64F319C8B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9445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5125" name="Oval 5">
            <a:extLst>
              <a:ext uri="{FF2B5EF4-FFF2-40B4-BE49-F238E27FC236}">
                <a16:creationId xmlns:a16="http://schemas.microsoft.com/office/drawing/2014/main" id="{3D9D1EA2-E8C4-4B3F-B0E4-C9465D084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9461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5126" name="Oval 6">
            <a:extLst>
              <a:ext uri="{FF2B5EF4-FFF2-40B4-BE49-F238E27FC236}">
                <a16:creationId xmlns:a16="http://schemas.microsoft.com/office/drawing/2014/main" id="{39F9CA09-DF6B-47E0-9EC4-88125869B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20256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5127" name="Oval 7">
            <a:extLst>
              <a:ext uri="{FF2B5EF4-FFF2-40B4-BE49-F238E27FC236}">
                <a16:creationId xmlns:a16="http://schemas.microsoft.com/office/drawing/2014/main" id="{D679F5AE-81DC-4DE6-AF24-8FF7E61CF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148590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5128" name="Oval 8">
            <a:extLst>
              <a:ext uri="{FF2B5EF4-FFF2-40B4-BE49-F238E27FC236}">
                <a16:creationId xmlns:a16="http://schemas.microsoft.com/office/drawing/2014/main" id="{01707EC8-165F-44BE-96EF-9A78B4E9D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20256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529" name="AutoShape 9">
            <a:extLst>
              <a:ext uri="{FF2B5EF4-FFF2-40B4-BE49-F238E27FC236}">
                <a16:creationId xmlns:a16="http://schemas.microsoft.com/office/drawing/2014/main" id="{618E7981-0C09-4029-A3D0-95D4AAB603CD}"/>
              </a:ext>
            </a:extLst>
          </p:cNvPr>
          <p:cNvCxnSpPr>
            <a:cxnSpLocks noChangeShapeType="1"/>
            <a:stCxn id="5123" idx="7"/>
            <a:endCxn id="5124" idx="2"/>
          </p:cNvCxnSpPr>
          <p:nvPr/>
        </p:nvCxnSpPr>
        <p:spPr bwMode="auto">
          <a:xfrm flipV="1">
            <a:off x="2155825" y="1125539"/>
            <a:ext cx="700088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0" name="AutoShape 10">
            <a:extLst>
              <a:ext uri="{FF2B5EF4-FFF2-40B4-BE49-F238E27FC236}">
                <a16:creationId xmlns:a16="http://schemas.microsoft.com/office/drawing/2014/main" id="{6B1C73AD-BCC7-4A8E-A861-13D9AB5BD377}"/>
              </a:ext>
            </a:extLst>
          </p:cNvPr>
          <p:cNvCxnSpPr>
            <a:cxnSpLocks noChangeShapeType="1"/>
            <a:stCxn id="5124" idx="6"/>
            <a:endCxn id="5125" idx="2"/>
          </p:cNvCxnSpPr>
          <p:nvPr/>
        </p:nvCxnSpPr>
        <p:spPr bwMode="auto">
          <a:xfrm>
            <a:off x="3216275" y="1125539"/>
            <a:ext cx="8270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AutoShape 11">
            <a:extLst>
              <a:ext uri="{FF2B5EF4-FFF2-40B4-BE49-F238E27FC236}">
                <a16:creationId xmlns:a16="http://schemas.microsoft.com/office/drawing/2014/main" id="{CD23BE78-3527-4C44-A348-ACECDE0DACDD}"/>
              </a:ext>
            </a:extLst>
          </p:cNvPr>
          <p:cNvCxnSpPr>
            <a:cxnSpLocks noChangeShapeType="1"/>
            <a:stCxn id="5124" idx="3"/>
            <a:endCxn id="5126" idx="1"/>
          </p:cNvCxnSpPr>
          <p:nvPr/>
        </p:nvCxnSpPr>
        <p:spPr bwMode="auto">
          <a:xfrm>
            <a:off x="2908300" y="1252538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AutoShape 12">
            <a:extLst>
              <a:ext uri="{FF2B5EF4-FFF2-40B4-BE49-F238E27FC236}">
                <a16:creationId xmlns:a16="http://schemas.microsoft.com/office/drawing/2014/main" id="{DB617320-B191-4F65-AA92-88B9B09C54BB}"/>
              </a:ext>
            </a:extLst>
          </p:cNvPr>
          <p:cNvCxnSpPr>
            <a:cxnSpLocks noChangeShapeType="1"/>
            <a:stCxn id="5126" idx="7"/>
            <a:endCxn id="5124" idx="5"/>
          </p:cNvCxnSpPr>
          <p:nvPr/>
        </p:nvCxnSpPr>
        <p:spPr bwMode="auto">
          <a:xfrm flipV="1">
            <a:off x="3163888" y="1252538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AutoShape 13">
            <a:extLst>
              <a:ext uri="{FF2B5EF4-FFF2-40B4-BE49-F238E27FC236}">
                <a16:creationId xmlns:a16="http://schemas.microsoft.com/office/drawing/2014/main" id="{05BB8309-4692-4DC1-A60B-9C13E2A9D5BF}"/>
              </a:ext>
            </a:extLst>
          </p:cNvPr>
          <p:cNvCxnSpPr>
            <a:cxnSpLocks noChangeShapeType="1"/>
            <a:stCxn id="5123" idx="5"/>
            <a:endCxn id="5126" idx="2"/>
          </p:cNvCxnSpPr>
          <p:nvPr/>
        </p:nvCxnSpPr>
        <p:spPr bwMode="auto">
          <a:xfrm>
            <a:off x="2155825" y="1757363"/>
            <a:ext cx="7000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4">
            <a:extLst>
              <a:ext uri="{FF2B5EF4-FFF2-40B4-BE49-F238E27FC236}">
                <a16:creationId xmlns:a16="http://schemas.microsoft.com/office/drawing/2014/main" id="{48884504-3233-4EBF-9F6E-805CEA6F882C}"/>
              </a:ext>
            </a:extLst>
          </p:cNvPr>
          <p:cNvCxnSpPr>
            <a:cxnSpLocks noChangeShapeType="1"/>
            <a:stCxn id="5126" idx="6"/>
            <a:endCxn id="5128" idx="2"/>
          </p:cNvCxnSpPr>
          <p:nvPr/>
        </p:nvCxnSpPr>
        <p:spPr bwMode="auto">
          <a:xfrm>
            <a:off x="3216275" y="2206625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5">
            <a:extLst>
              <a:ext uri="{FF2B5EF4-FFF2-40B4-BE49-F238E27FC236}">
                <a16:creationId xmlns:a16="http://schemas.microsoft.com/office/drawing/2014/main" id="{FB997CC8-2DC5-40FB-915C-1F34446780F6}"/>
              </a:ext>
            </a:extLst>
          </p:cNvPr>
          <p:cNvCxnSpPr>
            <a:cxnSpLocks noChangeShapeType="1"/>
            <a:stCxn id="5128" idx="0"/>
            <a:endCxn id="5125" idx="4"/>
          </p:cNvCxnSpPr>
          <p:nvPr/>
        </p:nvCxnSpPr>
        <p:spPr bwMode="auto">
          <a:xfrm flipV="1">
            <a:off x="4224338" y="1306514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6">
            <a:extLst>
              <a:ext uri="{FF2B5EF4-FFF2-40B4-BE49-F238E27FC236}">
                <a16:creationId xmlns:a16="http://schemas.microsoft.com/office/drawing/2014/main" id="{5E51D1B5-231B-4B55-94CC-1411D80CF754}"/>
              </a:ext>
            </a:extLst>
          </p:cNvPr>
          <p:cNvCxnSpPr>
            <a:cxnSpLocks noChangeShapeType="1"/>
            <a:stCxn id="5125" idx="3"/>
            <a:endCxn id="5126" idx="7"/>
          </p:cNvCxnSpPr>
          <p:nvPr/>
        </p:nvCxnSpPr>
        <p:spPr bwMode="auto">
          <a:xfrm flipH="1">
            <a:off x="3163888" y="1254126"/>
            <a:ext cx="931862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17">
            <a:extLst>
              <a:ext uri="{FF2B5EF4-FFF2-40B4-BE49-F238E27FC236}">
                <a16:creationId xmlns:a16="http://schemas.microsoft.com/office/drawing/2014/main" id="{4F71E0FD-CE34-43AA-BE9F-E7DA169D10AC}"/>
              </a:ext>
            </a:extLst>
          </p:cNvPr>
          <p:cNvCxnSpPr>
            <a:cxnSpLocks noChangeShapeType="1"/>
            <a:stCxn id="5128" idx="6"/>
            <a:endCxn id="5127" idx="3"/>
          </p:cNvCxnSpPr>
          <p:nvPr/>
        </p:nvCxnSpPr>
        <p:spPr bwMode="auto">
          <a:xfrm flipV="1">
            <a:off x="4403725" y="1793875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8" name="AutoShape 18">
            <a:extLst>
              <a:ext uri="{FF2B5EF4-FFF2-40B4-BE49-F238E27FC236}">
                <a16:creationId xmlns:a16="http://schemas.microsoft.com/office/drawing/2014/main" id="{399B5468-67E0-47E7-8987-64AEA39C4D9D}"/>
              </a:ext>
            </a:extLst>
          </p:cNvPr>
          <p:cNvCxnSpPr>
            <a:cxnSpLocks noChangeShapeType="1"/>
            <a:stCxn id="5125" idx="6"/>
            <a:endCxn id="5127" idx="1"/>
          </p:cNvCxnSpPr>
          <p:nvPr/>
        </p:nvCxnSpPr>
        <p:spPr bwMode="auto">
          <a:xfrm>
            <a:off x="4403725" y="1127126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9" name="Text Box 20">
            <a:extLst>
              <a:ext uri="{FF2B5EF4-FFF2-40B4-BE49-F238E27FC236}">
                <a16:creationId xmlns:a16="http://schemas.microsoft.com/office/drawing/2014/main" id="{C8265AA2-EB4C-49A3-AB55-13F581EB347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601120" y="1521620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541" name="Text Box 21">
            <a:extLst>
              <a:ext uri="{FF2B5EF4-FFF2-40B4-BE49-F238E27FC236}">
                <a16:creationId xmlns:a16="http://schemas.microsoft.com/office/drawing/2014/main" id="{989F842D-3598-4939-B124-FFE9CEB8F1BB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181226" y="10985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16</a:t>
            </a:r>
          </a:p>
        </p:txBody>
      </p:sp>
      <p:sp>
        <p:nvSpPr>
          <p:cNvPr id="107542" name="Text Box 22">
            <a:extLst>
              <a:ext uri="{FF2B5EF4-FFF2-40B4-BE49-F238E27FC236}">
                <a16:creationId xmlns:a16="http://schemas.microsoft.com/office/drawing/2014/main" id="{7DC5D9C2-B568-4758-907B-BDCE37E9F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6" y="8366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5142" name="Text Box 23">
            <a:extLst>
              <a:ext uri="{FF2B5EF4-FFF2-40B4-BE49-F238E27FC236}">
                <a16:creationId xmlns:a16="http://schemas.microsoft.com/office/drawing/2014/main" id="{AFCDA7EF-06A0-46CB-8E20-926DEAAAD4D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46425" y="15367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5143" name="Text Box 24">
            <a:extLst>
              <a:ext uri="{FF2B5EF4-FFF2-40B4-BE49-F238E27FC236}">
                <a16:creationId xmlns:a16="http://schemas.microsoft.com/office/drawing/2014/main" id="{14FB9015-27F5-45AD-A163-83D31216B11A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2182814" y="18796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13</a:t>
            </a:r>
          </a:p>
        </p:txBody>
      </p:sp>
      <p:sp>
        <p:nvSpPr>
          <p:cNvPr id="5144" name="Text Box 25">
            <a:extLst>
              <a:ext uri="{FF2B5EF4-FFF2-40B4-BE49-F238E27FC236}">
                <a16:creationId xmlns:a16="http://schemas.microsoft.com/office/drawing/2014/main" id="{A8226665-259A-4391-905A-BF7CDC17725A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3556000" y="15986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5145" name="Text Box 26">
            <a:extLst>
              <a:ext uri="{FF2B5EF4-FFF2-40B4-BE49-F238E27FC236}">
                <a16:creationId xmlns:a16="http://schemas.microsoft.com/office/drawing/2014/main" id="{A1DBA80A-2B5D-434D-A269-27C608BE6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1685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14</a:t>
            </a:r>
          </a:p>
        </p:txBody>
      </p:sp>
      <p:sp>
        <p:nvSpPr>
          <p:cNvPr id="107547" name="Text Box 27">
            <a:extLst>
              <a:ext uri="{FF2B5EF4-FFF2-40B4-BE49-F238E27FC236}">
                <a16:creationId xmlns:a16="http://schemas.microsoft.com/office/drawing/2014/main" id="{DAF3B4FC-ADE9-42D7-AEAA-09C7C8F722F1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656139" y="10525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20</a:t>
            </a:r>
          </a:p>
        </p:txBody>
      </p:sp>
      <p:sp>
        <p:nvSpPr>
          <p:cNvPr id="5147" name="Text Box 28">
            <a:extLst>
              <a:ext uri="{FF2B5EF4-FFF2-40B4-BE49-F238E27FC236}">
                <a16:creationId xmlns:a16="http://schemas.microsoft.com/office/drawing/2014/main" id="{8EE67A1D-C6F4-4265-943E-92D58F951E4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227513" y="1606551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5148" name="Text Box 29">
            <a:extLst>
              <a:ext uri="{FF2B5EF4-FFF2-40B4-BE49-F238E27FC236}">
                <a16:creationId xmlns:a16="http://schemas.microsoft.com/office/drawing/2014/main" id="{6CBD0325-0FDD-4A44-83D3-1233158E4914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4700589" y="198278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14" name="Oval 94">
            <a:extLst>
              <a:ext uri="{FF2B5EF4-FFF2-40B4-BE49-F238E27FC236}">
                <a16:creationId xmlns:a16="http://schemas.microsoft.com/office/drawing/2014/main" id="{8676D374-AFAA-434B-AF2E-3923A8303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1" y="321945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615" name="Oval 95">
            <a:extLst>
              <a:ext uri="{FF2B5EF4-FFF2-40B4-BE49-F238E27FC236}">
                <a16:creationId xmlns:a16="http://schemas.microsoft.com/office/drawing/2014/main" id="{DBB2EFBA-9E96-45DE-BB56-178EBA70E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2714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616" name="Oval 96">
            <a:extLst>
              <a:ext uri="{FF2B5EF4-FFF2-40B4-BE49-F238E27FC236}">
                <a16:creationId xmlns:a16="http://schemas.microsoft.com/office/drawing/2014/main" id="{BC2FBDDC-2978-4956-9941-60C39C487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27162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617" name="Oval 97">
            <a:extLst>
              <a:ext uri="{FF2B5EF4-FFF2-40B4-BE49-F238E27FC236}">
                <a16:creationId xmlns:a16="http://schemas.microsoft.com/office/drawing/2014/main" id="{941ADBFE-D77B-45CF-9D81-45E9357E9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37957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618" name="Oval 98">
            <a:extLst>
              <a:ext uri="{FF2B5EF4-FFF2-40B4-BE49-F238E27FC236}">
                <a16:creationId xmlns:a16="http://schemas.microsoft.com/office/drawing/2014/main" id="{255B4F2A-09AE-4C38-9F03-C0C90B4EB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32559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619" name="Oval 99">
            <a:extLst>
              <a:ext uri="{FF2B5EF4-FFF2-40B4-BE49-F238E27FC236}">
                <a16:creationId xmlns:a16="http://schemas.microsoft.com/office/drawing/2014/main" id="{0BF8798A-7243-4704-A352-CD409DE34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37957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620" name="AutoShape 100">
            <a:extLst>
              <a:ext uri="{FF2B5EF4-FFF2-40B4-BE49-F238E27FC236}">
                <a16:creationId xmlns:a16="http://schemas.microsoft.com/office/drawing/2014/main" id="{65032988-9634-4DD7-9FD2-81F7C85FB889}"/>
              </a:ext>
            </a:extLst>
          </p:cNvPr>
          <p:cNvCxnSpPr>
            <a:cxnSpLocks noChangeShapeType="1"/>
            <a:stCxn id="107614" idx="7"/>
            <a:endCxn id="107615" idx="2"/>
          </p:cNvCxnSpPr>
          <p:nvPr/>
        </p:nvCxnSpPr>
        <p:spPr bwMode="auto">
          <a:xfrm flipV="1">
            <a:off x="2111375" y="2895600"/>
            <a:ext cx="700088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1" name="AutoShape 101">
            <a:extLst>
              <a:ext uri="{FF2B5EF4-FFF2-40B4-BE49-F238E27FC236}">
                <a16:creationId xmlns:a16="http://schemas.microsoft.com/office/drawing/2014/main" id="{26B29132-2F1C-4190-A26D-9CC64D6A3376}"/>
              </a:ext>
            </a:extLst>
          </p:cNvPr>
          <p:cNvCxnSpPr>
            <a:cxnSpLocks noChangeShapeType="1"/>
            <a:stCxn id="107615" idx="6"/>
            <a:endCxn id="107616" idx="2"/>
          </p:cNvCxnSpPr>
          <p:nvPr/>
        </p:nvCxnSpPr>
        <p:spPr bwMode="auto">
          <a:xfrm>
            <a:off x="3171825" y="2895600"/>
            <a:ext cx="8270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2" name="AutoShape 102">
            <a:extLst>
              <a:ext uri="{FF2B5EF4-FFF2-40B4-BE49-F238E27FC236}">
                <a16:creationId xmlns:a16="http://schemas.microsoft.com/office/drawing/2014/main" id="{9B436C83-2BFF-4F1B-8C47-FB6794BB012C}"/>
              </a:ext>
            </a:extLst>
          </p:cNvPr>
          <p:cNvCxnSpPr>
            <a:cxnSpLocks noChangeShapeType="1"/>
            <a:stCxn id="107615" idx="3"/>
            <a:endCxn id="107617" idx="1"/>
          </p:cNvCxnSpPr>
          <p:nvPr/>
        </p:nvCxnSpPr>
        <p:spPr bwMode="auto">
          <a:xfrm>
            <a:off x="2863850" y="30226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3" name="AutoShape 103">
            <a:extLst>
              <a:ext uri="{FF2B5EF4-FFF2-40B4-BE49-F238E27FC236}">
                <a16:creationId xmlns:a16="http://schemas.microsoft.com/office/drawing/2014/main" id="{4EA340D1-30F4-4F5C-9C13-2CDD0906180B}"/>
              </a:ext>
            </a:extLst>
          </p:cNvPr>
          <p:cNvCxnSpPr>
            <a:cxnSpLocks noChangeShapeType="1"/>
            <a:stCxn id="107617" idx="7"/>
            <a:endCxn id="107615" idx="5"/>
          </p:cNvCxnSpPr>
          <p:nvPr/>
        </p:nvCxnSpPr>
        <p:spPr bwMode="auto">
          <a:xfrm flipV="1">
            <a:off x="3119438" y="30226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4" name="AutoShape 104">
            <a:extLst>
              <a:ext uri="{FF2B5EF4-FFF2-40B4-BE49-F238E27FC236}">
                <a16:creationId xmlns:a16="http://schemas.microsoft.com/office/drawing/2014/main" id="{E2CC8408-7667-4101-BA51-D175D6833115}"/>
              </a:ext>
            </a:extLst>
          </p:cNvPr>
          <p:cNvCxnSpPr>
            <a:cxnSpLocks noChangeShapeType="1"/>
            <a:stCxn id="107614" idx="5"/>
            <a:endCxn id="107617" idx="2"/>
          </p:cNvCxnSpPr>
          <p:nvPr/>
        </p:nvCxnSpPr>
        <p:spPr bwMode="auto">
          <a:xfrm>
            <a:off x="2111375" y="3527426"/>
            <a:ext cx="700088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5" name="AutoShape 105">
            <a:extLst>
              <a:ext uri="{FF2B5EF4-FFF2-40B4-BE49-F238E27FC236}">
                <a16:creationId xmlns:a16="http://schemas.microsoft.com/office/drawing/2014/main" id="{2551F2C7-6A0C-4EC1-A125-D7E62106D117}"/>
              </a:ext>
            </a:extLst>
          </p:cNvPr>
          <p:cNvCxnSpPr>
            <a:cxnSpLocks noChangeShapeType="1"/>
            <a:stCxn id="107617" idx="6"/>
            <a:endCxn id="107619" idx="2"/>
          </p:cNvCxnSpPr>
          <p:nvPr/>
        </p:nvCxnSpPr>
        <p:spPr bwMode="auto">
          <a:xfrm>
            <a:off x="3171825" y="3976688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6" name="AutoShape 106">
            <a:extLst>
              <a:ext uri="{FF2B5EF4-FFF2-40B4-BE49-F238E27FC236}">
                <a16:creationId xmlns:a16="http://schemas.microsoft.com/office/drawing/2014/main" id="{4806D2BC-5FB0-4086-AC6F-450413FF911D}"/>
              </a:ext>
            </a:extLst>
          </p:cNvPr>
          <p:cNvCxnSpPr>
            <a:cxnSpLocks noChangeShapeType="1"/>
            <a:stCxn id="107619" idx="0"/>
            <a:endCxn id="107616" idx="4"/>
          </p:cNvCxnSpPr>
          <p:nvPr/>
        </p:nvCxnSpPr>
        <p:spPr bwMode="auto">
          <a:xfrm flipV="1">
            <a:off x="4179888" y="3076575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7" name="AutoShape 107">
            <a:extLst>
              <a:ext uri="{FF2B5EF4-FFF2-40B4-BE49-F238E27FC236}">
                <a16:creationId xmlns:a16="http://schemas.microsoft.com/office/drawing/2014/main" id="{012FDE3D-DC13-4B97-8375-75683ECFAAE4}"/>
              </a:ext>
            </a:extLst>
          </p:cNvPr>
          <p:cNvCxnSpPr>
            <a:cxnSpLocks noChangeShapeType="1"/>
            <a:stCxn id="107616" idx="3"/>
            <a:endCxn id="107617" idx="7"/>
          </p:cNvCxnSpPr>
          <p:nvPr/>
        </p:nvCxnSpPr>
        <p:spPr bwMode="auto">
          <a:xfrm flipH="1">
            <a:off x="3119438" y="3024188"/>
            <a:ext cx="931862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8" name="AutoShape 108">
            <a:extLst>
              <a:ext uri="{FF2B5EF4-FFF2-40B4-BE49-F238E27FC236}">
                <a16:creationId xmlns:a16="http://schemas.microsoft.com/office/drawing/2014/main" id="{747BC613-AB90-4D3E-A7B4-975D3EA45218}"/>
              </a:ext>
            </a:extLst>
          </p:cNvPr>
          <p:cNvCxnSpPr>
            <a:cxnSpLocks noChangeShapeType="1"/>
            <a:stCxn id="107619" idx="6"/>
            <a:endCxn id="107618" idx="3"/>
          </p:cNvCxnSpPr>
          <p:nvPr/>
        </p:nvCxnSpPr>
        <p:spPr bwMode="auto">
          <a:xfrm flipV="1">
            <a:off x="4359275" y="3563938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9" name="AutoShape 109">
            <a:extLst>
              <a:ext uri="{FF2B5EF4-FFF2-40B4-BE49-F238E27FC236}">
                <a16:creationId xmlns:a16="http://schemas.microsoft.com/office/drawing/2014/main" id="{ED6CF120-1FDC-4EB4-BBCE-F55870876E0E}"/>
              </a:ext>
            </a:extLst>
          </p:cNvPr>
          <p:cNvCxnSpPr>
            <a:cxnSpLocks noChangeShapeType="1"/>
            <a:stCxn id="107616" idx="6"/>
            <a:endCxn id="107618" idx="1"/>
          </p:cNvCxnSpPr>
          <p:nvPr/>
        </p:nvCxnSpPr>
        <p:spPr bwMode="auto">
          <a:xfrm>
            <a:off x="4359275" y="2897188"/>
            <a:ext cx="736600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30" name="Text Box 110">
            <a:extLst>
              <a:ext uri="{FF2B5EF4-FFF2-40B4-BE49-F238E27FC236}">
                <a16:creationId xmlns:a16="http://schemas.microsoft.com/office/drawing/2014/main" id="{B4E33712-02DE-437D-8881-E2EAAABC125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556670" y="3291683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631" name="Text Box 111">
            <a:extLst>
              <a:ext uri="{FF2B5EF4-FFF2-40B4-BE49-F238E27FC236}">
                <a16:creationId xmlns:a16="http://schemas.microsoft.com/office/drawing/2014/main" id="{C33EEA91-FD4E-4BED-A552-D04DAA8E8A51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125663" y="2820989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12/16</a:t>
            </a:r>
          </a:p>
        </p:txBody>
      </p:sp>
      <p:sp>
        <p:nvSpPr>
          <p:cNvPr id="107632" name="Text Box 112">
            <a:extLst>
              <a:ext uri="{FF2B5EF4-FFF2-40B4-BE49-F238E27FC236}">
                <a16:creationId xmlns:a16="http://schemas.microsoft.com/office/drawing/2014/main" id="{ACCDD4AC-FFD9-4A8E-97E5-DDCD6C938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7726" y="26066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7633" name="Text Box 113">
            <a:extLst>
              <a:ext uri="{FF2B5EF4-FFF2-40B4-BE49-F238E27FC236}">
                <a16:creationId xmlns:a16="http://schemas.microsoft.com/office/drawing/2014/main" id="{CB2A899C-A513-4EDB-A75D-65A123CF668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01976" y="3306763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34" name="Text Box 114">
            <a:extLst>
              <a:ext uri="{FF2B5EF4-FFF2-40B4-BE49-F238E27FC236}">
                <a16:creationId xmlns:a16="http://schemas.microsoft.com/office/drawing/2014/main" id="{981FC8B0-898E-4038-9618-2AA12FD47163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2125664" y="3686175"/>
            <a:ext cx="479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7/13</a:t>
            </a:r>
          </a:p>
        </p:txBody>
      </p:sp>
      <p:sp>
        <p:nvSpPr>
          <p:cNvPr id="107635" name="Text Box 115">
            <a:extLst>
              <a:ext uri="{FF2B5EF4-FFF2-40B4-BE49-F238E27FC236}">
                <a16:creationId xmlns:a16="http://schemas.microsoft.com/office/drawing/2014/main" id="{D3A7C541-9707-4A41-B22B-E6443CE4AA55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3511550" y="33686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636" name="Text Box 116">
            <a:extLst>
              <a:ext uri="{FF2B5EF4-FFF2-40B4-BE49-F238E27FC236}">
                <a16:creationId xmlns:a16="http://schemas.microsoft.com/office/drawing/2014/main" id="{4500D4C7-13A8-4723-8706-D67C531BF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1" y="3938589"/>
            <a:ext cx="479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7/14</a:t>
            </a:r>
          </a:p>
        </p:txBody>
      </p:sp>
      <p:sp>
        <p:nvSpPr>
          <p:cNvPr id="107637" name="Text Box 117">
            <a:extLst>
              <a:ext uri="{FF2B5EF4-FFF2-40B4-BE49-F238E27FC236}">
                <a16:creationId xmlns:a16="http://schemas.microsoft.com/office/drawing/2014/main" id="{3D750604-4C3E-4E9A-94F1-3515CF6666C1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597401" y="28733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19/20</a:t>
            </a:r>
          </a:p>
        </p:txBody>
      </p:sp>
      <p:sp>
        <p:nvSpPr>
          <p:cNvPr id="107638" name="Text Box 118">
            <a:extLst>
              <a:ext uri="{FF2B5EF4-FFF2-40B4-BE49-F238E27FC236}">
                <a16:creationId xmlns:a16="http://schemas.microsoft.com/office/drawing/2014/main" id="{D06D3B24-F740-490B-A4CA-5971995F045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121151" y="3313113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107639" name="Text Box 119">
            <a:extLst>
              <a:ext uri="{FF2B5EF4-FFF2-40B4-BE49-F238E27FC236}">
                <a16:creationId xmlns:a16="http://schemas.microsoft.com/office/drawing/2014/main" id="{CE0241D6-2A68-48BF-B338-F2E75F77706D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4656139" y="375285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40" name="Text Box 120">
            <a:extLst>
              <a:ext uri="{FF2B5EF4-FFF2-40B4-BE49-F238E27FC236}">
                <a16:creationId xmlns:a16="http://schemas.microsoft.com/office/drawing/2014/main" id="{4313006F-44DB-4070-9BC6-B37E9D774D7B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160588" y="1050925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12/16</a:t>
            </a:r>
          </a:p>
        </p:txBody>
      </p:sp>
      <p:sp>
        <p:nvSpPr>
          <p:cNvPr id="107641" name="Text Box 121">
            <a:extLst>
              <a:ext uri="{FF2B5EF4-FFF2-40B4-BE49-F238E27FC236}">
                <a16:creationId xmlns:a16="http://schemas.microsoft.com/office/drawing/2014/main" id="{91211BD4-B9D4-403C-941F-3A051BC59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836614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7642" name="Text Box 122">
            <a:extLst>
              <a:ext uri="{FF2B5EF4-FFF2-40B4-BE49-F238E27FC236}">
                <a16:creationId xmlns:a16="http://schemas.microsoft.com/office/drawing/2014/main" id="{A5C40890-1E1E-487A-9326-0CF02D43C73E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632326" y="1103314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12/20</a:t>
            </a:r>
          </a:p>
        </p:txBody>
      </p:sp>
      <p:sp>
        <p:nvSpPr>
          <p:cNvPr id="107643" name="Oval 123">
            <a:extLst>
              <a:ext uri="{FF2B5EF4-FFF2-40B4-BE49-F238E27FC236}">
                <a16:creationId xmlns:a16="http://schemas.microsoft.com/office/drawing/2014/main" id="{06D632FE-C7EF-4A3E-AF0F-A6CDA14C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6" y="14716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644" name="Oval 124">
            <a:extLst>
              <a:ext uri="{FF2B5EF4-FFF2-40B4-BE49-F238E27FC236}">
                <a16:creationId xmlns:a16="http://schemas.microsoft.com/office/drawing/2014/main" id="{DE1FA1CF-5431-496B-ABF4-BFC104539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8" y="9667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645" name="Oval 125">
            <a:extLst>
              <a:ext uri="{FF2B5EF4-FFF2-40B4-BE49-F238E27FC236}">
                <a16:creationId xmlns:a16="http://schemas.microsoft.com/office/drawing/2014/main" id="{03D38C1F-FC13-4E67-86B5-45C9B44C8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288" y="9683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646" name="Oval 126">
            <a:extLst>
              <a:ext uri="{FF2B5EF4-FFF2-40B4-BE49-F238E27FC236}">
                <a16:creationId xmlns:a16="http://schemas.microsoft.com/office/drawing/2014/main" id="{940B7857-1AA1-4ED0-BC63-1902F3C61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8" y="20478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647" name="Oval 127">
            <a:extLst>
              <a:ext uri="{FF2B5EF4-FFF2-40B4-BE49-F238E27FC236}">
                <a16:creationId xmlns:a16="http://schemas.microsoft.com/office/drawing/2014/main" id="{2F1D8FC3-0819-4360-9690-D84C8BE01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3863" y="15081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648" name="Oval 128">
            <a:extLst>
              <a:ext uri="{FF2B5EF4-FFF2-40B4-BE49-F238E27FC236}">
                <a16:creationId xmlns:a16="http://schemas.microsoft.com/office/drawing/2014/main" id="{7CA860A6-5B70-4C1C-9874-57A825DA3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288" y="20478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649" name="AutoShape 129">
            <a:extLst>
              <a:ext uri="{FF2B5EF4-FFF2-40B4-BE49-F238E27FC236}">
                <a16:creationId xmlns:a16="http://schemas.microsoft.com/office/drawing/2014/main" id="{C0F0E610-265F-47E1-BEF3-CD480F6FCE26}"/>
              </a:ext>
            </a:extLst>
          </p:cNvPr>
          <p:cNvCxnSpPr>
            <a:cxnSpLocks noChangeShapeType="1"/>
            <a:stCxn id="107643" idx="0"/>
            <a:endCxn id="107644" idx="1"/>
          </p:cNvCxnSpPr>
          <p:nvPr/>
        </p:nvCxnSpPr>
        <p:spPr bwMode="auto">
          <a:xfrm flipV="1">
            <a:off x="6254751" y="1019175"/>
            <a:ext cx="879475" cy="45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0" name="AutoShape 130">
            <a:extLst>
              <a:ext uri="{FF2B5EF4-FFF2-40B4-BE49-F238E27FC236}">
                <a16:creationId xmlns:a16="http://schemas.microsoft.com/office/drawing/2014/main" id="{7F89B255-1DE8-4DCC-974F-F9DF9DDF4BCA}"/>
              </a:ext>
            </a:extLst>
          </p:cNvPr>
          <p:cNvCxnSpPr>
            <a:cxnSpLocks noChangeShapeType="1"/>
            <a:stCxn id="107645" idx="2"/>
            <a:endCxn id="107644" idx="6"/>
          </p:cNvCxnSpPr>
          <p:nvPr/>
        </p:nvCxnSpPr>
        <p:spPr bwMode="auto">
          <a:xfrm flipH="1" flipV="1">
            <a:off x="7442200" y="1147764"/>
            <a:ext cx="8270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1" name="AutoShape 131">
            <a:extLst>
              <a:ext uri="{FF2B5EF4-FFF2-40B4-BE49-F238E27FC236}">
                <a16:creationId xmlns:a16="http://schemas.microsoft.com/office/drawing/2014/main" id="{C8D04A29-491B-4983-A5C0-8C1CA22D9F84}"/>
              </a:ext>
            </a:extLst>
          </p:cNvPr>
          <p:cNvCxnSpPr>
            <a:cxnSpLocks noChangeShapeType="1"/>
            <a:stCxn id="107644" idx="3"/>
            <a:endCxn id="107646" idx="1"/>
          </p:cNvCxnSpPr>
          <p:nvPr/>
        </p:nvCxnSpPr>
        <p:spPr bwMode="auto">
          <a:xfrm>
            <a:off x="7134225" y="12747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2" name="AutoShape 132">
            <a:extLst>
              <a:ext uri="{FF2B5EF4-FFF2-40B4-BE49-F238E27FC236}">
                <a16:creationId xmlns:a16="http://schemas.microsoft.com/office/drawing/2014/main" id="{507DE0F8-685F-4193-9AC5-FA3BE624764F}"/>
              </a:ext>
            </a:extLst>
          </p:cNvPr>
          <p:cNvCxnSpPr>
            <a:cxnSpLocks noChangeShapeType="1"/>
            <a:stCxn id="107646" idx="7"/>
            <a:endCxn id="107644" idx="5"/>
          </p:cNvCxnSpPr>
          <p:nvPr/>
        </p:nvCxnSpPr>
        <p:spPr bwMode="auto">
          <a:xfrm flipV="1">
            <a:off x="7389813" y="12747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3" name="AutoShape 133">
            <a:extLst>
              <a:ext uri="{FF2B5EF4-FFF2-40B4-BE49-F238E27FC236}">
                <a16:creationId xmlns:a16="http://schemas.microsoft.com/office/drawing/2014/main" id="{D7AA16D0-6F07-402F-9510-C14BCD80CF91}"/>
              </a:ext>
            </a:extLst>
          </p:cNvPr>
          <p:cNvCxnSpPr>
            <a:cxnSpLocks noChangeShapeType="1"/>
            <a:stCxn id="107643" idx="5"/>
            <a:endCxn id="107646" idx="2"/>
          </p:cNvCxnSpPr>
          <p:nvPr/>
        </p:nvCxnSpPr>
        <p:spPr bwMode="auto">
          <a:xfrm>
            <a:off x="6381750" y="1779588"/>
            <a:ext cx="7000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4" name="AutoShape 134">
            <a:extLst>
              <a:ext uri="{FF2B5EF4-FFF2-40B4-BE49-F238E27FC236}">
                <a16:creationId xmlns:a16="http://schemas.microsoft.com/office/drawing/2014/main" id="{43B50299-BBF5-45FF-B70C-FD2D26C85C08}"/>
              </a:ext>
            </a:extLst>
          </p:cNvPr>
          <p:cNvCxnSpPr>
            <a:cxnSpLocks noChangeShapeType="1"/>
            <a:stCxn id="107646" idx="6"/>
            <a:endCxn id="107648" idx="2"/>
          </p:cNvCxnSpPr>
          <p:nvPr/>
        </p:nvCxnSpPr>
        <p:spPr bwMode="auto">
          <a:xfrm>
            <a:off x="7442200" y="2228850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5" name="AutoShape 135">
            <a:extLst>
              <a:ext uri="{FF2B5EF4-FFF2-40B4-BE49-F238E27FC236}">
                <a16:creationId xmlns:a16="http://schemas.microsoft.com/office/drawing/2014/main" id="{BBF856B1-8506-40CB-9471-2870A1EDE979}"/>
              </a:ext>
            </a:extLst>
          </p:cNvPr>
          <p:cNvCxnSpPr>
            <a:cxnSpLocks noChangeShapeType="1"/>
            <a:stCxn id="107648" idx="0"/>
            <a:endCxn id="107645" idx="4"/>
          </p:cNvCxnSpPr>
          <p:nvPr/>
        </p:nvCxnSpPr>
        <p:spPr bwMode="auto">
          <a:xfrm flipV="1">
            <a:off x="8450263" y="132873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6" name="AutoShape 136">
            <a:extLst>
              <a:ext uri="{FF2B5EF4-FFF2-40B4-BE49-F238E27FC236}">
                <a16:creationId xmlns:a16="http://schemas.microsoft.com/office/drawing/2014/main" id="{9825929D-92F1-4F46-9E92-F133D9E0AA60}"/>
              </a:ext>
            </a:extLst>
          </p:cNvPr>
          <p:cNvCxnSpPr>
            <a:cxnSpLocks noChangeShapeType="1"/>
            <a:stCxn id="107645" idx="3"/>
            <a:endCxn id="107646" idx="7"/>
          </p:cNvCxnSpPr>
          <p:nvPr/>
        </p:nvCxnSpPr>
        <p:spPr bwMode="auto">
          <a:xfrm flipH="1">
            <a:off x="7389813" y="1276351"/>
            <a:ext cx="931862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7" name="AutoShape 137">
            <a:extLst>
              <a:ext uri="{FF2B5EF4-FFF2-40B4-BE49-F238E27FC236}">
                <a16:creationId xmlns:a16="http://schemas.microsoft.com/office/drawing/2014/main" id="{595BA598-E567-4772-BCDC-1FBE25AB6343}"/>
              </a:ext>
            </a:extLst>
          </p:cNvPr>
          <p:cNvCxnSpPr>
            <a:cxnSpLocks noChangeShapeType="1"/>
            <a:stCxn id="107648" idx="6"/>
            <a:endCxn id="107647" idx="3"/>
          </p:cNvCxnSpPr>
          <p:nvPr/>
        </p:nvCxnSpPr>
        <p:spPr bwMode="auto">
          <a:xfrm flipV="1">
            <a:off x="8629650" y="181610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8" name="AutoShape 138">
            <a:extLst>
              <a:ext uri="{FF2B5EF4-FFF2-40B4-BE49-F238E27FC236}">
                <a16:creationId xmlns:a16="http://schemas.microsoft.com/office/drawing/2014/main" id="{81E5F14E-8B2F-4323-BD1C-9E14D4E91A80}"/>
              </a:ext>
            </a:extLst>
          </p:cNvPr>
          <p:cNvCxnSpPr>
            <a:cxnSpLocks noChangeShapeType="1"/>
            <a:stCxn id="107645" idx="6"/>
            <a:endCxn id="107647" idx="1"/>
          </p:cNvCxnSpPr>
          <p:nvPr/>
        </p:nvCxnSpPr>
        <p:spPr bwMode="auto">
          <a:xfrm>
            <a:off x="8629650" y="114935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59" name="Text Box 139">
            <a:extLst>
              <a:ext uri="{FF2B5EF4-FFF2-40B4-BE49-F238E27FC236}">
                <a16:creationId xmlns:a16="http://schemas.microsoft.com/office/drawing/2014/main" id="{8292EB27-E3CD-4FC8-BA81-8A85C069DEF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827045" y="1543845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660" name="Text Box 140">
            <a:extLst>
              <a:ext uri="{FF2B5EF4-FFF2-40B4-BE49-F238E27FC236}">
                <a16:creationId xmlns:a16="http://schemas.microsoft.com/office/drawing/2014/main" id="{C3E76AF3-3E11-44C3-9B14-573ADAD718BF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491289" y="101600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61" name="Text Box 141">
            <a:extLst>
              <a:ext uri="{FF2B5EF4-FFF2-40B4-BE49-F238E27FC236}">
                <a16:creationId xmlns:a16="http://schemas.microsoft.com/office/drawing/2014/main" id="{CD4A1A8F-9F8F-4C94-BDD9-AEF0FBB8C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8101" y="8588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7662" name="Text Box 142">
            <a:extLst>
              <a:ext uri="{FF2B5EF4-FFF2-40B4-BE49-F238E27FC236}">
                <a16:creationId xmlns:a16="http://schemas.microsoft.com/office/drawing/2014/main" id="{D7E8D80C-9A16-4A56-BF18-7904BDEE1AA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372350" y="15589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63" name="Text Box 143">
            <a:extLst>
              <a:ext uri="{FF2B5EF4-FFF2-40B4-BE49-F238E27FC236}">
                <a16:creationId xmlns:a16="http://schemas.microsoft.com/office/drawing/2014/main" id="{EB70C186-1C7E-421A-9B3A-DB817837804A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408739" y="19018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13</a:t>
            </a:r>
          </a:p>
        </p:txBody>
      </p:sp>
      <p:sp>
        <p:nvSpPr>
          <p:cNvPr id="107664" name="Text Box 144">
            <a:extLst>
              <a:ext uri="{FF2B5EF4-FFF2-40B4-BE49-F238E27FC236}">
                <a16:creationId xmlns:a16="http://schemas.microsoft.com/office/drawing/2014/main" id="{23206084-1ED8-43F4-8D24-4208C462CB8A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7781925" y="16208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665" name="Text Box 145">
            <a:extLst>
              <a:ext uri="{FF2B5EF4-FFF2-40B4-BE49-F238E27FC236}">
                <a16:creationId xmlns:a16="http://schemas.microsoft.com/office/drawing/2014/main" id="{92CCC081-F4F3-4DF9-B9BC-1E50FD67F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076" y="21907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14</a:t>
            </a:r>
          </a:p>
        </p:txBody>
      </p:sp>
      <p:sp>
        <p:nvSpPr>
          <p:cNvPr id="107666" name="Text Box 146">
            <a:extLst>
              <a:ext uri="{FF2B5EF4-FFF2-40B4-BE49-F238E27FC236}">
                <a16:creationId xmlns:a16="http://schemas.microsoft.com/office/drawing/2014/main" id="{62EC8BD5-F744-45FB-BBB3-D82E261D47B3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975725" y="11255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</a:t>
            </a:r>
          </a:p>
        </p:txBody>
      </p:sp>
      <p:sp>
        <p:nvSpPr>
          <p:cNvPr id="107667" name="Text Box 147">
            <a:extLst>
              <a:ext uri="{FF2B5EF4-FFF2-40B4-BE49-F238E27FC236}">
                <a16:creationId xmlns:a16="http://schemas.microsoft.com/office/drawing/2014/main" id="{B0A035FB-D3F2-4F98-9D07-8BC0CA8C95A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453438" y="1628776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668" name="Text Box 148">
            <a:extLst>
              <a:ext uri="{FF2B5EF4-FFF2-40B4-BE49-F238E27FC236}">
                <a16:creationId xmlns:a16="http://schemas.microsoft.com/office/drawing/2014/main" id="{C14A6AA7-BAEE-4F3B-BED0-BA7DF973FD25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8926514" y="2005014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cxnSp>
        <p:nvCxnSpPr>
          <p:cNvPr id="107669" name="AutoShape 149">
            <a:extLst>
              <a:ext uri="{FF2B5EF4-FFF2-40B4-BE49-F238E27FC236}">
                <a16:creationId xmlns:a16="http://schemas.microsoft.com/office/drawing/2014/main" id="{3D0BA8BE-EBD9-4EF8-95D5-3EA4F09D6D2D}"/>
              </a:ext>
            </a:extLst>
          </p:cNvPr>
          <p:cNvCxnSpPr>
            <a:cxnSpLocks noChangeShapeType="1"/>
            <a:stCxn id="107647" idx="2"/>
            <a:endCxn id="107645" idx="5"/>
          </p:cNvCxnSpPr>
          <p:nvPr/>
        </p:nvCxnSpPr>
        <p:spPr bwMode="auto">
          <a:xfrm flipH="1" flipV="1">
            <a:off x="8577263" y="127635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70" name="Text Box 150">
            <a:extLst>
              <a:ext uri="{FF2B5EF4-FFF2-40B4-BE49-F238E27FC236}">
                <a16:creationId xmlns:a16="http://schemas.microsoft.com/office/drawing/2014/main" id="{BCEDA5DB-9067-45DB-A27B-905F6EC5AE05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724901" y="144938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7671" name="Text Box 151">
            <a:extLst>
              <a:ext uri="{FF2B5EF4-FFF2-40B4-BE49-F238E27FC236}">
                <a16:creationId xmlns:a16="http://schemas.microsoft.com/office/drawing/2014/main" id="{DDABFA5B-F102-4D13-A1BD-068A1EA8C0E7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600826" y="13049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cxnSp>
        <p:nvCxnSpPr>
          <p:cNvPr id="107672" name="AutoShape 152">
            <a:extLst>
              <a:ext uri="{FF2B5EF4-FFF2-40B4-BE49-F238E27FC236}">
                <a16:creationId xmlns:a16="http://schemas.microsoft.com/office/drawing/2014/main" id="{45339BEE-87A0-4582-B29E-9437A377734C}"/>
              </a:ext>
            </a:extLst>
          </p:cNvPr>
          <p:cNvCxnSpPr>
            <a:cxnSpLocks noChangeShapeType="1"/>
            <a:stCxn id="107644" idx="2"/>
            <a:endCxn id="107643" idx="7"/>
          </p:cNvCxnSpPr>
          <p:nvPr/>
        </p:nvCxnSpPr>
        <p:spPr bwMode="auto">
          <a:xfrm flipH="1">
            <a:off x="6381750" y="1147764"/>
            <a:ext cx="700088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73" name="Oval 153">
            <a:extLst>
              <a:ext uri="{FF2B5EF4-FFF2-40B4-BE49-F238E27FC236}">
                <a16:creationId xmlns:a16="http://schemas.microsoft.com/office/drawing/2014/main" id="{4A423ABD-9973-4E20-916B-10B770791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51800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674" name="Oval 154">
            <a:extLst>
              <a:ext uri="{FF2B5EF4-FFF2-40B4-BE49-F238E27FC236}">
                <a16:creationId xmlns:a16="http://schemas.microsoft.com/office/drawing/2014/main" id="{30905AE3-3E5C-4134-AE35-8905646A8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1" y="46751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675" name="Oval 155">
            <a:extLst>
              <a:ext uri="{FF2B5EF4-FFF2-40B4-BE49-F238E27FC236}">
                <a16:creationId xmlns:a16="http://schemas.microsoft.com/office/drawing/2014/main" id="{106D855E-0F64-4E63-803B-A1F4B78BC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01" y="46767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676" name="Oval 156">
            <a:extLst>
              <a:ext uri="{FF2B5EF4-FFF2-40B4-BE49-F238E27FC236}">
                <a16:creationId xmlns:a16="http://schemas.microsoft.com/office/drawing/2014/main" id="{777CD9A2-A04A-4D7C-9483-79508D83A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1" y="57562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677" name="Oval 157">
            <a:extLst>
              <a:ext uri="{FF2B5EF4-FFF2-40B4-BE49-F238E27FC236}">
                <a16:creationId xmlns:a16="http://schemas.microsoft.com/office/drawing/2014/main" id="{1F3EE006-115A-4EFA-8089-93F19553B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6" y="52165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678" name="Oval 158">
            <a:extLst>
              <a:ext uri="{FF2B5EF4-FFF2-40B4-BE49-F238E27FC236}">
                <a16:creationId xmlns:a16="http://schemas.microsoft.com/office/drawing/2014/main" id="{EEA624BB-55CF-410B-BF53-FD03A9BD3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01" y="57562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679" name="AutoShape 159">
            <a:extLst>
              <a:ext uri="{FF2B5EF4-FFF2-40B4-BE49-F238E27FC236}">
                <a16:creationId xmlns:a16="http://schemas.microsoft.com/office/drawing/2014/main" id="{24DF88FF-AE58-485B-AB5F-DC2239D7A032}"/>
              </a:ext>
            </a:extLst>
          </p:cNvPr>
          <p:cNvCxnSpPr>
            <a:cxnSpLocks noChangeShapeType="1"/>
            <a:stCxn id="107673" idx="7"/>
            <a:endCxn id="107674" idx="2"/>
          </p:cNvCxnSpPr>
          <p:nvPr/>
        </p:nvCxnSpPr>
        <p:spPr bwMode="auto">
          <a:xfrm flipV="1">
            <a:off x="2062164" y="4856164"/>
            <a:ext cx="700087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0" name="AutoShape 160">
            <a:extLst>
              <a:ext uri="{FF2B5EF4-FFF2-40B4-BE49-F238E27FC236}">
                <a16:creationId xmlns:a16="http://schemas.microsoft.com/office/drawing/2014/main" id="{4B2B5EB2-15EB-41A5-B289-34660A6DA164}"/>
              </a:ext>
            </a:extLst>
          </p:cNvPr>
          <p:cNvCxnSpPr>
            <a:cxnSpLocks noChangeShapeType="1"/>
            <a:stCxn id="107674" idx="6"/>
            <a:endCxn id="107675" idx="2"/>
          </p:cNvCxnSpPr>
          <p:nvPr/>
        </p:nvCxnSpPr>
        <p:spPr bwMode="auto">
          <a:xfrm>
            <a:off x="3122614" y="4856164"/>
            <a:ext cx="8270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1" name="AutoShape 161">
            <a:extLst>
              <a:ext uri="{FF2B5EF4-FFF2-40B4-BE49-F238E27FC236}">
                <a16:creationId xmlns:a16="http://schemas.microsoft.com/office/drawing/2014/main" id="{FD22A2A3-C7BF-489C-A660-EBA38894AC3C}"/>
              </a:ext>
            </a:extLst>
          </p:cNvPr>
          <p:cNvCxnSpPr>
            <a:cxnSpLocks noChangeShapeType="1"/>
            <a:stCxn id="107674" idx="3"/>
            <a:endCxn id="107676" idx="1"/>
          </p:cNvCxnSpPr>
          <p:nvPr/>
        </p:nvCxnSpPr>
        <p:spPr bwMode="auto">
          <a:xfrm>
            <a:off x="2814638" y="49831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2" name="AutoShape 162">
            <a:extLst>
              <a:ext uri="{FF2B5EF4-FFF2-40B4-BE49-F238E27FC236}">
                <a16:creationId xmlns:a16="http://schemas.microsoft.com/office/drawing/2014/main" id="{ADE14A44-92DA-419E-B5D8-A1A35534B76C}"/>
              </a:ext>
            </a:extLst>
          </p:cNvPr>
          <p:cNvCxnSpPr>
            <a:cxnSpLocks noChangeShapeType="1"/>
            <a:stCxn id="107676" idx="7"/>
            <a:endCxn id="107674" idx="5"/>
          </p:cNvCxnSpPr>
          <p:nvPr/>
        </p:nvCxnSpPr>
        <p:spPr bwMode="auto">
          <a:xfrm flipV="1">
            <a:off x="3070225" y="49831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3" name="AutoShape 163">
            <a:extLst>
              <a:ext uri="{FF2B5EF4-FFF2-40B4-BE49-F238E27FC236}">
                <a16:creationId xmlns:a16="http://schemas.microsoft.com/office/drawing/2014/main" id="{E9D14754-E3AC-4B0C-940C-A697007FDA7A}"/>
              </a:ext>
            </a:extLst>
          </p:cNvPr>
          <p:cNvCxnSpPr>
            <a:cxnSpLocks noChangeShapeType="1"/>
            <a:stCxn id="107673" idx="5"/>
            <a:endCxn id="107676" idx="2"/>
          </p:cNvCxnSpPr>
          <p:nvPr/>
        </p:nvCxnSpPr>
        <p:spPr bwMode="auto">
          <a:xfrm>
            <a:off x="2062164" y="5487988"/>
            <a:ext cx="700087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4" name="AutoShape 164">
            <a:extLst>
              <a:ext uri="{FF2B5EF4-FFF2-40B4-BE49-F238E27FC236}">
                <a16:creationId xmlns:a16="http://schemas.microsoft.com/office/drawing/2014/main" id="{657C8013-AE82-4464-AA9E-44DE21AB1519}"/>
              </a:ext>
            </a:extLst>
          </p:cNvPr>
          <p:cNvCxnSpPr>
            <a:cxnSpLocks noChangeShapeType="1"/>
            <a:stCxn id="107676" idx="6"/>
            <a:endCxn id="107678" idx="2"/>
          </p:cNvCxnSpPr>
          <p:nvPr/>
        </p:nvCxnSpPr>
        <p:spPr bwMode="auto">
          <a:xfrm>
            <a:off x="3122614" y="5937250"/>
            <a:ext cx="827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5" name="AutoShape 165">
            <a:extLst>
              <a:ext uri="{FF2B5EF4-FFF2-40B4-BE49-F238E27FC236}">
                <a16:creationId xmlns:a16="http://schemas.microsoft.com/office/drawing/2014/main" id="{D5C035A9-3442-4C5D-B02E-4DB5B06A645F}"/>
              </a:ext>
            </a:extLst>
          </p:cNvPr>
          <p:cNvCxnSpPr>
            <a:cxnSpLocks noChangeShapeType="1"/>
            <a:stCxn id="107678" idx="0"/>
            <a:endCxn id="107675" idx="4"/>
          </p:cNvCxnSpPr>
          <p:nvPr/>
        </p:nvCxnSpPr>
        <p:spPr bwMode="auto">
          <a:xfrm flipV="1">
            <a:off x="4130675" y="503713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6" name="AutoShape 166">
            <a:extLst>
              <a:ext uri="{FF2B5EF4-FFF2-40B4-BE49-F238E27FC236}">
                <a16:creationId xmlns:a16="http://schemas.microsoft.com/office/drawing/2014/main" id="{A4D925F7-3B2A-4C51-AB99-BA52AC385272}"/>
              </a:ext>
            </a:extLst>
          </p:cNvPr>
          <p:cNvCxnSpPr>
            <a:cxnSpLocks noChangeShapeType="1"/>
            <a:stCxn id="107675" idx="3"/>
            <a:endCxn id="107676" idx="7"/>
          </p:cNvCxnSpPr>
          <p:nvPr/>
        </p:nvCxnSpPr>
        <p:spPr bwMode="auto">
          <a:xfrm flipH="1">
            <a:off x="3070226" y="4984751"/>
            <a:ext cx="931863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7" name="AutoShape 167">
            <a:extLst>
              <a:ext uri="{FF2B5EF4-FFF2-40B4-BE49-F238E27FC236}">
                <a16:creationId xmlns:a16="http://schemas.microsoft.com/office/drawing/2014/main" id="{4028B4AF-97EF-4D6D-823D-38F3C2A8F8C0}"/>
              </a:ext>
            </a:extLst>
          </p:cNvPr>
          <p:cNvCxnSpPr>
            <a:cxnSpLocks noChangeShapeType="1"/>
            <a:stCxn id="107678" idx="6"/>
            <a:endCxn id="107677" idx="3"/>
          </p:cNvCxnSpPr>
          <p:nvPr/>
        </p:nvCxnSpPr>
        <p:spPr bwMode="auto">
          <a:xfrm flipV="1">
            <a:off x="4310063" y="552450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8" name="AutoShape 168">
            <a:extLst>
              <a:ext uri="{FF2B5EF4-FFF2-40B4-BE49-F238E27FC236}">
                <a16:creationId xmlns:a16="http://schemas.microsoft.com/office/drawing/2014/main" id="{40A9A6D5-A01C-4E88-8EB8-ECD87DA075E7}"/>
              </a:ext>
            </a:extLst>
          </p:cNvPr>
          <p:cNvCxnSpPr>
            <a:cxnSpLocks noChangeShapeType="1"/>
            <a:stCxn id="107675" idx="6"/>
            <a:endCxn id="107677" idx="1"/>
          </p:cNvCxnSpPr>
          <p:nvPr/>
        </p:nvCxnSpPr>
        <p:spPr bwMode="auto">
          <a:xfrm>
            <a:off x="4310063" y="485775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89" name="Text Box 169">
            <a:extLst>
              <a:ext uri="{FF2B5EF4-FFF2-40B4-BE49-F238E27FC236}">
                <a16:creationId xmlns:a16="http://schemas.microsoft.com/office/drawing/2014/main" id="{19006458-2534-4FC8-B595-582237DEDF8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507457" y="5252244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690" name="Text Box 170">
            <a:extLst>
              <a:ext uri="{FF2B5EF4-FFF2-40B4-BE49-F238E27FC236}">
                <a16:creationId xmlns:a16="http://schemas.microsoft.com/office/drawing/2014/main" id="{9C2B3675-23B9-4F9E-AFD2-2132ADD44CE2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076451" y="4781550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12/16</a:t>
            </a:r>
          </a:p>
        </p:txBody>
      </p:sp>
      <p:sp>
        <p:nvSpPr>
          <p:cNvPr id="107691" name="Text Box 171">
            <a:extLst>
              <a:ext uri="{FF2B5EF4-FFF2-40B4-BE49-F238E27FC236}">
                <a16:creationId xmlns:a16="http://schemas.microsoft.com/office/drawing/2014/main" id="{B0FE7B99-0168-42DE-B026-05F11D801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513" y="4567239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7692" name="Text Box 172">
            <a:extLst>
              <a:ext uri="{FF2B5EF4-FFF2-40B4-BE49-F238E27FC236}">
                <a16:creationId xmlns:a16="http://schemas.microsoft.com/office/drawing/2014/main" id="{5CD3AD45-D82A-41ED-B1B0-9F8F2C700D3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052763" y="5267326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93" name="Text Box 173">
            <a:extLst>
              <a:ext uri="{FF2B5EF4-FFF2-40B4-BE49-F238E27FC236}">
                <a16:creationId xmlns:a16="http://schemas.microsoft.com/office/drawing/2014/main" id="{4928B100-CAEE-4116-AC23-7EF4FA25A633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2068513" y="5670550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11/13</a:t>
            </a:r>
          </a:p>
        </p:txBody>
      </p:sp>
      <p:sp>
        <p:nvSpPr>
          <p:cNvPr id="107694" name="Text Box 174">
            <a:extLst>
              <a:ext uri="{FF2B5EF4-FFF2-40B4-BE49-F238E27FC236}">
                <a16:creationId xmlns:a16="http://schemas.microsoft.com/office/drawing/2014/main" id="{51AC7824-EFD1-4311-BE85-6A9A0328AA2C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3462339" y="53292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695" name="Text Box 175">
            <a:extLst>
              <a:ext uri="{FF2B5EF4-FFF2-40B4-BE49-F238E27FC236}">
                <a16:creationId xmlns:a16="http://schemas.microsoft.com/office/drawing/2014/main" id="{203D2D25-ACB0-484B-8579-6A8644530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488" y="5899150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107696" name="Text Box 176">
            <a:extLst>
              <a:ext uri="{FF2B5EF4-FFF2-40B4-BE49-F238E27FC236}">
                <a16:creationId xmlns:a16="http://schemas.microsoft.com/office/drawing/2014/main" id="{15B2B80C-5D3D-4349-805B-2018DC08A3E1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548188" y="4833939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19/20</a:t>
            </a:r>
          </a:p>
        </p:txBody>
      </p:sp>
      <p:sp>
        <p:nvSpPr>
          <p:cNvPr id="107697" name="Text Box 177">
            <a:extLst>
              <a:ext uri="{FF2B5EF4-FFF2-40B4-BE49-F238E27FC236}">
                <a16:creationId xmlns:a16="http://schemas.microsoft.com/office/drawing/2014/main" id="{8CE9A37F-DD2C-4562-AE53-E5AC709ADC1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071938" y="5273676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107698" name="Text Box 178">
            <a:extLst>
              <a:ext uri="{FF2B5EF4-FFF2-40B4-BE49-F238E27FC236}">
                <a16:creationId xmlns:a16="http://schemas.microsoft.com/office/drawing/2014/main" id="{BD17CB1B-F3FA-4863-8059-9267EE3B0F18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4597400" y="5681664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  <p:sp>
        <p:nvSpPr>
          <p:cNvPr id="107699" name="Oval 179">
            <a:extLst>
              <a:ext uri="{FF2B5EF4-FFF2-40B4-BE49-F238E27FC236}">
                <a16:creationId xmlns:a16="http://schemas.microsoft.com/office/drawing/2014/main" id="{CF1AFABC-1659-4E26-9CA3-D0577DD62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32480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700" name="Oval 180">
            <a:extLst>
              <a:ext uri="{FF2B5EF4-FFF2-40B4-BE49-F238E27FC236}">
                <a16:creationId xmlns:a16="http://schemas.microsoft.com/office/drawing/2014/main" id="{336BCAC5-48F9-4294-A5AA-2DF7AC785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27432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701" name="Oval 181">
            <a:extLst>
              <a:ext uri="{FF2B5EF4-FFF2-40B4-BE49-F238E27FC236}">
                <a16:creationId xmlns:a16="http://schemas.microsoft.com/office/drawing/2014/main" id="{584E056E-F769-4C47-8DF6-6618C20D3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6" y="27447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702" name="Oval 182">
            <a:extLst>
              <a:ext uri="{FF2B5EF4-FFF2-40B4-BE49-F238E27FC236}">
                <a16:creationId xmlns:a16="http://schemas.microsoft.com/office/drawing/2014/main" id="{BC22B4B7-DD44-46C1-B149-CE1520400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38242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703" name="Oval 183">
            <a:extLst>
              <a:ext uri="{FF2B5EF4-FFF2-40B4-BE49-F238E27FC236}">
                <a16:creationId xmlns:a16="http://schemas.microsoft.com/office/drawing/2014/main" id="{446D5C76-DA84-4A38-BB50-46880A0F0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651" y="32845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704" name="Oval 184">
            <a:extLst>
              <a:ext uri="{FF2B5EF4-FFF2-40B4-BE49-F238E27FC236}">
                <a16:creationId xmlns:a16="http://schemas.microsoft.com/office/drawing/2014/main" id="{AB4B9594-E4E6-4536-8512-848573006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6" y="38242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705" name="AutoShape 185">
            <a:extLst>
              <a:ext uri="{FF2B5EF4-FFF2-40B4-BE49-F238E27FC236}">
                <a16:creationId xmlns:a16="http://schemas.microsoft.com/office/drawing/2014/main" id="{6A63B184-505D-43B2-BB66-6FF4D3EE447D}"/>
              </a:ext>
            </a:extLst>
          </p:cNvPr>
          <p:cNvCxnSpPr>
            <a:cxnSpLocks noChangeShapeType="1"/>
            <a:stCxn id="107699" idx="0"/>
            <a:endCxn id="107700" idx="1"/>
          </p:cNvCxnSpPr>
          <p:nvPr/>
        </p:nvCxnSpPr>
        <p:spPr bwMode="auto">
          <a:xfrm flipV="1">
            <a:off x="6205539" y="2795589"/>
            <a:ext cx="879475" cy="452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06" name="AutoShape 186">
            <a:extLst>
              <a:ext uri="{FF2B5EF4-FFF2-40B4-BE49-F238E27FC236}">
                <a16:creationId xmlns:a16="http://schemas.microsoft.com/office/drawing/2014/main" id="{3F11C80D-E749-4572-BA00-3D37397BF978}"/>
              </a:ext>
            </a:extLst>
          </p:cNvPr>
          <p:cNvCxnSpPr>
            <a:cxnSpLocks noChangeShapeType="1"/>
            <a:stCxn id="107701" idx="2"/>
            <a:endCxn id="107700" idx="6"/>
          </p:cNvCxnSpPr>
          <p:nvPr/>
        </p:nvCxnSpPr>
        <p:spPr bwMode="auto">
          <a:xfrm flipH="1" flipV="1">
            <a:off x="7392989" y="2924175"/>
            <a:ext cx="8270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07" name="AutoShape 187">
            <a:extLst>
              <a:ext uri="{FF2B5EF4-FFF2-40B4-BE49-F238E27FC236}">
                <a16:creationId xmlns:a16="http://schemas.microsoft.com/office/drawing/2014/main" id="{0A114979-A5F6-4D71-AD90-398652F22D3D}"/>
              </a:ext>
            </a:extLst>
          </p:cNvPr>
          <p:cNvCxnSpPr>
            <a:cxnSpLocks noChangeShapeType="1"/>
            <a:stCxn id="107700" idx="3"/>
            <a:endCxn id="107702" idx="1"/>
          </p:cNvCxnSpPr>
          <p:nvPr/>
        </p:nvCxnSpPr>
        <p:spPr bwMode="auto">
          <a:xfrm>
            <a:off x="7085013" y="3051175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08" name="AutoShape 188">
            <a:extLst>
              <a:ext uri="{FF2B5EF4-FFF2-40B4-BE49-F238E27FC236}">
                <a16:creationId xmlns:a16="http://schemas.microsoft.com/office/drawing/2014/main" id="{00B2920F-E02A-4DFD-BC05-AC601C8F3455}"/>
              </a:ext>
            </a:extLst>
          </p:cNvPr>
          <p:cNvCxnSpPr>
            <a:cxnSpLocks noChangeShapeType="1"/>
            <a:stCxn id="107702" idx="7"/>
            <a:endCxn id="107700" idx="5"/>
          </p:cNvCxnSpPr>
          <p:nvPr/>
        </p:nvCxnSpPr>
        <p:spPr bwMode="auto">
          <a:xfrm flipV="1">
            <a:off x="7340600" y="3051175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09" name="AutoShape 189">
            <a:extLst>
              <a:ext uri="{FF2B5EF4-FFF2-40B4-BE49-F238E27FC236}">
                <a16:creationId xmlns:a16="http://schemas.microsoft.com/office/drawing/2014/main" id="{7B331E09-E92A-49BF-B612-5CF23296F9BF}"/>
              </a:ext>
            </a:extLst>
          </p:cNvPr>
          <p:cNvCxnSpPr>
            <a:cxnSpLocks noChangeShapeType="1"/>
            <a:stCxn id="107699" idx="5"/>
            <a:endCxn id="107702" idx="2"/>
          </p:cNvCxnSpPr>
          <p:nvPr/>
        </p:nvCxnSpPr>
        <p:spPr bwMode="auto">
          <a:xfrm>
            <a:off x="6332539" y="3556001"/>
            <a:ext cx="700087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0" name="AutoShape 190">
            <a:extLst>
              <a:ext uri="{FF2B5EF4-FFF2-40B4-BE49-F238E27FC236}">
                <a16:creationId xmlns:a16="http://schemas.microsoft.com/office/drawing/2014/main" id="{80800FFE-B850-4F8D-AEAE-7964AD4BA065}"/>
              </a:ext>
            </a:extLst>
          </p:cNvPr>
          <p:cNvCxnSpPr>
            <a:cxnSpLocks noChangeShapeType="1"/>
            <a:stCxn id="107702" idx="6"/>
            <a:endCxn id="107704" idx="2"/>
          </p:cNvCxnSpPr>
          <p:nvPr/>
        </p:nvCxnSpPr>
        <p:spPr bwMode="auto">
          <a:xfrm>
            <a:off x="7392989" y="4005263"/>
            <a:ext cx="827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1" name="AutoShape 191">
            <a:extLst>
              <a:ext uri="{FF2B5EF4-FFF2-40B4-BE49-F238E27FC236}">
                <a16:creationId xmlns:a16="http://schemas.microsoft.com/office/drawing/2014/main" id="{7CC7498E-ECC2-45B4-AF7E-CA3F717F56E7}"/>
              </a:ext>
            </a:extLst>
          </p:cNvPr>
          <p:cNvCxnSpPr>
            <a:cxnSpLocks noChangeShapeType="1"/>
            <a:stCxn id="107701" idx="4"/>
            <a:endCxn id="107704" idx="0"/>
          </p:cNvCxnSpPr>
          <p:nvPr/>
        </p:nvCxnSpPr>
        <p:spPr bwMode="auto">
          <a:xfrm>
            <a:off x="8401050" y="3105150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2" name="AutoShape 192">
            <a:extLst>
              <a:ext uri="{FF2B5EF4-FFF2-40B4-BE49-F238E27FC236}">
                <a16:creationId xmlns:a16="http://schemas.microsoft.com/office/drawing/2014/main" id="{9074FF8F-3B26-4258-A072-4B264C55053A}"/>
              </a:ext>
            </a:extLst>
          </p:cNvPr>
          <p:cNvCxnSpPr>
            <a:cxnSpLocks noChangeShapeType="1"/>
            <a:stCxn id="107701" idx="3"/>
            <a:endCxn id="107702" idx="7"/>
          </p:cNvCxnSpPr>
          <p:nvPr/>
        </p:nvCxnSpPr>
        <p:spPr bwMode="auto">
          <a:xfrm flipH="1">
            <a:off x="7340601" y="3052763"/>
            <a:ext cx="931863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3" name="AutoShape 193">
            <a:extLst>
              <a:ext uri="{FF2B5EF4-FFF2-40B4-BE49-F238E27FC236}">
                <a16:creationId xmlns:a16="http://schemas.microsoft.com/office/drawing/2014/main" id="{40ECCCCD-68E9-4D3B-9185-B0FDF911A4BC}"/>
              </a:ext>
            </a:extLst>
          </p:cNvPr>
          <p:cNvCxnSpPr>
            <a:cxnSpLocks noChangeShapeType="1"/>
            <a:stCxn id="107704" idx="6"/>
            <a:endCxn id="107703" idx="3"/>
          </p:cNvCxnSpPr>
          <p:nvPr/>
        </p:nvCxnSpPr>
        <p:spPr bwMode="auto">
          <a:xfrm flipV="1">
            <a:off x="8580438" y="3592513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4" name="AutoShape 194">
            <a:extLst>
              <a:ext uri="{FF2B5EF4-FFF2-40B4-BE49-F238E27FC236}">
                <a16:creationId xmlns:a16="http://schemas.microsoft.com/office/drawing/2014/main" id="{70F91620-D25F-4010-AA29-E2D7F70D0657}"/>
              </a:ext>
            </a:extLst>
          </p:cNvPr>
          <p:cNvCxnSpPr>
            <a:cxnSpLocks noChangeShapeType="1"/>
            <a:stCxn id="107701" idx="6"/>
            <a:endCxn id="107703" idx="1"/>
          </p:cNvCxnSpPr>
          <p:nvPr/>
        </p:nvCxnSpPr>
        <p:spPr bwMode="auto">
          <a:xfrm>
            <a:off x="8580438" y="2925763"/>
            <a:ext cx="736600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15" name="Text Box 195">
            <a:extLst>
              <a:ext uri="{FF2B5EF4-FFF2-40B4-BE49-F238E27FC236}">
                <a16:creationId xmlns:a16="http://schemas.microsoft.com/office/drawing/2014/main" id="{1472DC57-49BC-4A5B-B2B9-475AA1E1D69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777832" y="3320257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716" name="Text Box 196">
            <a:extLst>
              <a:ext uri="{FF2B5EF4-FFF2-40B4-BE49-F238E27FC236}">
                <a16:creationId xmlns:a16="http://schemas.microsoft.com/office/drawing/2014/main" id="{C3867BDE-C47A-43D4-84DE-BA28C2AF2A9C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442075" y="27924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17" name="Text Box 197">
            <a:extLst>
              <a:ext uri="{FF2B5EF4-FFF2-40B4-BE49-F238E27FC236}">
                <a16:creationId xmlns:a16="http://schemas.microsoft.com/office/drawing/2014/main" id="{D2DC3B73-7BF8-4381-B6BE-07155DB70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26352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7718" name="Text Box 198">
            <a:extLst>
              <a:ext uri="{FF2B5EF4-FFF2-40B4-BE49-F238E27FC236}">
                <a16:creationId xmlns:a16="http://schemas.microsoft.com/office/drawing/2014/main" id="{7CA47FE1-54FF-40DF-A962-46E15FF8BB6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323139" y="33353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19" name="Text Box 199">
            <a:extLst>
              <a:ext uri="{FF2B5EF4-FFF2-40B4-BE49-F238E27FC236}">
                <a16:creationId xmlns:a16="http://schemas.microsoft.com/office/drawing/2014/main" id="{DF44D87D-673D-49A2-9A04-48EF8891E80F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527800" y="35004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6</a:t>
            </a:r>
          </a:p>
        </p:txBody>
      </p:sp>
      <p:sp>
        <p:nvSpPr>
          <p:cNvPr id="107720" name="Text Box 200">
            <a:extLst>
              <a:ext uri="{FF2B5EF4-FFF2-40B4-BE49-F238E27FC236}">
                <a16:creationId xmlns:a16="http://schemas.microsoft.com/office/drawing/2014/main" id="{080FE37F-9ACE-4818-BACB-D2689A3B576E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7732714" y="339725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721" name="Text Box 201">
            <a:extLst>
              <a:ext uri="{FF2B5EF4-FFF2-40B4-BE49-F238E27FC236}">
                <a16:creationId xmlns:a16="http://schemas.microsoft.com/office/drawing/2014/main" id="{47FE9F5E-17A5-4CA6-A552-840BAA32F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37528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722" name="Text Box 202">
            <a:extLst>
              <a:ext uri="{FF2B5EF4-FFF2-40B4-BE49-F238E27FC236}">
                <a16:creationId xmlns:a16="http://schemas.microsoft.com/office/drawing/2014/main" id="{9FB802E4-5748-43BF-B84D-F2C762267D1E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926514" y="290195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7723" name="Text Box 203">
            <a:extLst>
              <a:ext uri="{FF2B5EF4-FFF2-40B4-BE49-F238E27FC236}">
                <a16:creationId xmlns:a16="http://schemas.microsoft.com/office/drawing/2014/main" id="{8462518A-9ABA-419C-BEBE-6F8DAB93911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404226" y="3405188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724" name="Text Box 204">
            <a:extLst>
              <a:ext uri="{FF2B5EF4-FFF2-40B4-BE49-F238E27FC236}">
                <a16:creationId xmlns:a16="http://schemas.microsoft.com/office/drawing/2014/main" id="{84F81D64-C927-422A-9094-CA9F5741FA1A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8877300" y="37814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cxnSp>
        <p:nvCxnSpPr>
          <p:cNvPr id="107725" name="AutoShape 205">
            <a:extLst>
              <a:ext uri="{FF2B5EF4-FFF2-40B4-BE49-F238E27FC236}">
                <a16:creationId xmlns:a16="http://schemas.microsoft.com/office/drawing/2014/main" id="{26CA5DA0-DE80-4216-8428-FAE2F88AE647}"/>
              </a:ext>
            </a:extLst>
          </p:cNvPr>
          <p:cNvCxnSpPr>
            <a:cxnSpLocks noChangeShapeType="1"/>
            <a:stCxn id="107703" idx="2"/>
            <a:endCxn id="107701" idx="5"/>
          </p:cNvCxnSpPr>
          <p:nvPr/>
        </p:nvCxnSpPr>
        <p:spPr bwMode="auto">
          <a:xfrm flipH="1" flipV="1">
            <a:off x="8528050" y="3052763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26" name="Text Box 206">
            <a:extLst>
              <a:ext uri="{FF2B5EF4-FFF2-40B4-BE49-F238E27FC236}">
                <a16:creationId xmlns:a16="http://schemas.microsoft.com/office/drawing/2014/main" id="{CAF7E856-1F7A-4C41-B25B-100B948DB67A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675689" y="32258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</a:t>
            </a:r>
          </a:p>
        </p:txBody>
      </p:sp>
      <p:sp>
        <p:nvSpPr>
          <p:cNvPr id="107727" name="Text Box 207">
            <a:extLst>
              <a:ext uri="{FF2B5EF4-FFF2-40B4-BE49-F238E27FC236}">
                <a16:creationId xmlns:a16="http://schemas.microsoft.com/office/drawing/2014/main" id="{6664FDB2-1FB7-40BB-AA1C-B2E9DEED1EB0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551614" y="30813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cxnSp>
        <p:nvCxnSpPr>
          <p:cNvPr id="107728" name="AutoShape 208">
            <a:extLst>
              <a:ext uri="{FF2B5EF4-FFF2-40B4-BE49-F238E27FC236}">
                <a16:creationId xmlns:a16="http://schemas.microsoft.com/office/drawing/2014/main" id="{CC5DE4FC-7C4E-494B-9EE9-1E72BEFD01F9}"/>
              </a:ext>
            </a:extLst>
          </p:cNvPr>
          <p:cNvCxnSpPr>
            <a:cxnSpLocks noChangeShapeType="1"/>
            <a:stCxn id="107700" idx="2"/>
            <a:endCxn id="107699" idx="7"/>
          </p:cNvCxnSpPr>
          <p:nvPr/>
        </p:nvCxnSpPr>
        <p:spPr bwMode="auto">
          <a:xfrm flipH="1">
            <a:off x="6332539" y="2924175"/>
            <a:ext cx="700087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29" name="AutoShape 209">
            <a:extLst>
              <a:ext uri="{FF2B5EF4-FFF2-40B4-BE49-F238E27FC236}">
                <a16:creationId xmlns:a16="http://schemas.microsoft.com/office/drawing/2014/main" id="{31FD5C19-1508-4F66-81B4-F6861AEAF9FA}"/>
              </a:ext>
            </a:extLst>
          </p:cNvPr>
          <p:cNvCxnSpPr>
            <a:cxnSpLocks noChangeShapeType="1"/>
            <a:stCxn id="107702" idx="3"/>
            <a:endCxn id="107699" idx="4"/>
          </p:cNvCxnSpPr>
          <p:nvPr/>
        </p:nvCxnSpPr>
        <p:spPr bwMode="auto">
          <a:xfrm flipH="1" flipV="1">
            <a:off x="6205539" y="3608389"/>
            <a:ext cx="879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30" name="Text Box 210">
            <a:extLst>
              <a:ext uri="{FF2B5EF4-FFF2-40B4-BE49-F238E27FC236}">
                <a16:creationId xmlns:a16="http://schemas.microsoft.com/office/drawing/2014/main" id="{D94263A6-0C0D-49D9-B3A2-41653233F434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383339" y="3789364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cxnSp>
        <p:nvCxnSpPr>
          <p:cNvPr id="107731" name="AutoShape 211">
            <a:extLst>
              <a:ext uri="{FF2B5EF4-FFF2-40B4-BE49-F238E27FC236}">
                <a16:creationId xmlns:a16="http://schemas.microsoft.com/office/drawing/2014/main" id="{7857BF52-EC5A-4926-BB81-C43F32CC591C}"/>
              </a:ext>
            </a:extLst>
          </p:cNvPr>
          <p:cNvCxnSpPr>
            <a:cxnSpLocks noChangeShapeType="1"/>
            <a:stCxn id="107704" idx="3"/>
            <a:endCxn id="107702" idx="5"/>
          </p:cNvCxnSpPr>
          <p:nvPr/>
        </p:nvCxnSpPr>
        <p:spPr bwMode="auto">
          <a:xfrm flipH="1">
            <a:off x="7340601" y="4132263"/>
            <a:ext cx="9318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32" name="Text Box 212">
            <a:extLst>
              <a:ext uri="{FF2B5EF4-FFF2-40B4-BE49-F238E27FC236}">
                <a16:creationId xmlns:a16="http://schemas.microsoft.com/office/drawing/2014/main" id="{445F64F7-A606-4CAB-B442-57C216A4A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41132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733" name="Oval 213">
            <a:extLst>
              <a:ext uri="{FF2B5EF4-FFF2-40B4-BE49-F238E27FC236}">
                <a16:creationId xmlns:a16="http://schemas.microsoft.com/office/drawing/2014/main" id="{DADDBD92-493D-47F5-835C-7D3CDC891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51927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734" name="Oval 214">
            <a:extLst>
              <a:ext uri="{FF2B5EF4-FFF2-40B4-BE49-F238E27FC236}">
                <a16:creationId xmlns:a16="http://schemas.microsoft.com/office/drawing/2014/main" id="{270EA978-994D-41D7-A637-FDF6F7CC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46878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735" name="Oval 215">
            <a:extLst>
              <a:ext uri="{FF2B5EF4-FFF2-40B4-BE49-F238E27FC236}">
                <a16:creationId xmlns:a16="http://schemas.microsoft.com/office/drawing/2014/main" id="{7DB53673-3CE9-4F5E-962B-82D622C3E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6" y="46894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736" name="Oval 216">
            <a:extLst>
              <a:ext uri="{FF2B5EF4-FFF2-40B4-BE49-F238E27FC236}">
                <a16:creationId xmlns:a16="http://schemas.microsoft.com/office/drawing/2014/main" id="{3467212A-029A-4F18-ADF7-552558D1B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57689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737" name="Oval 217">
            <a:extLst>
              <a:ext uri="{FF2B5EF4-FFF2-40B4-BE49-F238E27FC236}">
                <a16:creationId xmlns:a16="http://schemas.microsoft.com/office/drawing/2014/main" id="{6EDD424D-9923-439E-B6B0-361344AB6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651" y="52292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738" name="Oval 218">
            <a:extLst>
              <a:ext uri="{FF2B5EF4-FFF2-40B4-BE49-F238E27FC236}">
                <a16:creationId xmlns:a16="http://schemas.microsoft.com/office/drawing/2014/main" id="{742178D0-E54A-429B-8937-554E4649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6" y="57689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739" name="AutoShape 219">
            <a:extLst>
              <a:ext uri="{FF2B5EF4-FFF2-40B4-BE49-F238E27FC236}">
                <a16:creationId xmlns:a16="http://schemas.microsoft.com/office/drawing/2014/main" id="{438A877C-E34D-42EB-9BE3-646EA7F5CEAA}"/>
              </a:ext>
            </a:extLst>
          </p:cNvPr>
          <p:cNvCxnSpPr>
            <a:cxnSpLocks noChangeShapeType="1"/>
            <a:stCxn id="107733" idx="0"/>
            <a:endCxn id="107734" idx="1"/>
          </p:cNvCxnSpPr>
          <p:nvPr/>
        </p:nvCxnSpPr>
        <p:spPr bwMode="auto">
          <a:xfrm flipV="1">
            <a:off x="6205539" y="4740275"/>
            <a:ext cx="879475" cy="45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0" name="AutoShape 220">
            <a:extLst>
              <a:ext uri="{FF2B5EF4-FFF2-40B4-BE49-F238E27FC236}">
                <a16:creationId xmlns:a16="http://schemas.microsoft.com/office/drawing/2014/main" id="{783DCBF6-28E1-47E7-BB33-BF0F210B94FA}"/>
              </a:ext>
            </a:extLst>
          </p:cNvPr>
          <p:cNvCxnSpPr>
            <a:cxnSpLocks noChangeShapeType="1"/>
            <a:stCxn id="107735" idx="2"/>
            <a:endCxn id="107734" idx="6"/>
          </p:cNvCxnSpPr>
          <p:nvPr/>
        </p:nvCxnSpPr>
        <p:spPr bwMode="auto">
          <a:xfrm flipH="1" flipV="1">
            <a:off x="7392989" y="4868864"/>
            <a:ext cx="8270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1" name="AutoShape 221">
            <a:extLst>
              <a:ext uri="{FF2B5EF4-FFF2-40B4-BE49-F238E27FC236}">
                <a16:creationId xmlns:a16="http://schemas.microsoft.com/office/drawing/2014/main" id="{D339AAE5-EDC9-493C-8CBA-BDAF1206DD8A}"/>
              </a:ext>
            </a:extLst>
          </p:cNvPr>
          <p:cNvCxnSpPr>
            <a:cxnSpLocks noChangeShapeType="1"/>
            <a:stCxn id="107734" idx="3"/>
            <a:endCxn id="107736" idx="1"/>
          </p:cNvCxnSpPr>
          <p:nvPr/>
        </p:nvCxnSpPr>
        <p:spPr bwMode="auto">
          <a:xfrm>
            <a:off x="7085013" y="49958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2" name="AutoShape 222">
            <a:extLst>
              <a:ext uri="{FF2B5EF4-FFF2-40B4-BE49-F238E27FC236}">
                <a16:creationId xmlns:a16="http://schemas.microsoft.com/office/drawing/2014/main" id="{8C22D88F-A505-416E-908F-887DE7326E86}"/>
              </a:ext>
            </a:extLst>
          </p:cNvPr>
          <p:cNvCxnSpPr>
            <a:cxnSpLocks noChangeShapeType="1"/>
            <a:stCxn id="107736" idx="7"/>
            <a:endCxn id="107734" idx="5"/>
          </p:cNvCxnSpPr>
          <p:nvPr/>
        </p:nvCxnSpPr>
        <p:spPr bwMode="auto">
          <a:xfrm flipV="1">
            <a:off x="7340600" y="49958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3" name="AutoShape 223">
            <a:extLst>
              <a:ext uri="{FF2B5EF4-FFF2-40B4-BE49-F238E27FC236}">
                <a16:creationId xmlns:a16="http://schemas.microsoft.com/office/drawing/2014/main" id="{D9E2277B-A3E4-432B-AEFD-606A1CA5C867}"/>
              </a:ext>
            </a:extLst>
          </p:cNvPr>
          <p:cNvCxnSpPr>
            <a:cxnSpLocks noChangeShapeType="1"/>
            <a:stCxn id="107733" idx="5"/>
            <a:endCxn id="107736" idx="2"/>
          </p:cNvCxnSpPr>
          <p:nvPr/>
        </p:nvCxnSpPr>
        <p:spPr bwMode="auto">
          <a:xfrm>
            <a:off x="6332539" y="5500688"/>
            <a:ext cx="700087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4" name="AutoShape 224">
            <a:extLst>
              <a:ext uri="{FF2B5EF4-FFF2-40B4-BE49-F238E27FC236}">
                <a16:creationId xmlns:a16="http://schemas.microsoft.com/office/drawing/2014/main" id="{33C31FD9-38AB-4BB0-93FE-E7901765C626}"/>
              </a:ext>
            </a:extLst>
          </p:cNvPr>
          <p:cNvCxnSpPr>
            <a:cxnSpLocks noChangeShapeType="1"/>
            <a:stCxn id="107736" idx="6"/>
            <a:endCxn id="107738" idx="2"/>
          </p:cNvCxnSpPr>
          <p:nvPr/>
        </p:nvCxnSpPr>
        <p:spPr bwMode="auto">
          <a:xfrm>
            <a:off x="7392989" y="5949950"/>
            <a:ext cx="827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5" name="AutoShape 225">
            <a:extLst>
              <a:ext uri="{FF2B5EF4-FFF2-40B4-BE49-F238E27FC236}">
                <a16:creationId xmlns:a16="http://schemas.microsoft.com/office/drawing/2014/main" id="{0C2BFE78-1348-44B0-9D99-4FB4C2A3D40B}"/>
              </a:ext>
            </a:extLst>
          </p:cNvPr>
          <p:cNvCxnSpPr>
            <a:cxnSpLocks noChangeShapeType="1"/>
            <a:stCxn id="107735" idx="4"/>
            <a:endCxn id="107738" idx="0"/>
          </p:cNvCxnSpPr>
          <p:nvPr/>
        </p:nvCxnSpPr>
        <p:spPr bwMode="auto">
          <a:xfrm>
            <a:off x="8401050" y="504983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6" name="AutoShape 226">
            <a:extLst>
              <a:ext uri="{FF2B5EF4-FFF2-40B4-BE49-F238E27FC236}">
                <a16:creationId xmlns:a16="http://schemas.microsoft.com/office/drawing/2014/main" id="{9ACEB817-D860-4189-81C9-6466C553185F}"/>
              </a:ext>
            </a:extLst>
          </p:cNvPr>
          <p:cNvCxnSpPr>
            <a:cxnSpLocks noChangeShapeType="1"/>
            <a:stCxn id="107735" idx="3"/>
            <a:endCxn id="107736" idx="7"/>
          </p:cNvCxnSpPr>
          <p:nvPr/>
        </p:nvCxnSpPr>
        <p:spPr bwMode="auto">
          <a:xfrm flipH="1">
            <a:off x="7340601" y="4997451"/>
            <a:ext cx="931863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7" name="AutoShape 227">
            <a:extLst>
              <a:ext uri="{FF2B5EF4-FFF2-40B4-BE49-F238E27FC236}">
                <a16:creationId xmlns:a16="http://schemas.microsoft.com/office/drawing/2014/main" id="{92ECD4C6-7B45-4A0B-8EED-261ED7DBDF02}"/>
              </a:ext>
            </a:extLst>
          </p:cNvPr>
          <p:cNvCxnSpPr>
            <a:cxnSpLocks noChangeShapeType="1"/>
            <a:stCxn id="107737" idx="3"/>
            <a:endCxn id="107738" idx="6"/>
          </p:cNvCxnSpPr>
          <p:nvPr/>
        </p:nvCxnSpPr>
        <p:spPr bwMode="auto">
          <a:xfrm flipH="1">
            <a:off x="8580438" y="553720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8" name="AutoShape 228">
            <a:extLst>
              <a:ext uri="{FF2B5EF4-FFF2-40B4-BE49-F238E27FC236}">
                <a16:creationId xmlns:a16="http://schemas.microsoft.com/office/drawing/2014/main" id="{2D764005-80B4-407B-B495-695891BD9B69}"/>
              </a:ext>
            </a:extLst>
          </p:cNvPr>
          <p:cNvCxnSpPr>
            <a:cxnSpLocks noChangeShapeType="1"/>
            <a:stCxn id="107735" idx="6"/>
            <a:endCxn id="107737" idx="1"/>
          </p:cNvCxnSpPr>
          <p:nvPr/>
        </p:nvCxnSpPr>
        <p:spPr bwMode="auto">
          <a:xfrm>
            <a:off x="8580438" y="487045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49" name="Text Box 229">
            <a:extLst>
              <a:ext uri="{FF2B5EF4-FFF2-40B4-BE49-F238E27FC236}">
                <a16:creationId xmlns:a16="http://schemas.microsoft.com/office/drawing/2014/main" id="{AC0709B6-0789-4567-878E-FB46F2B0D0D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777832" y="5264944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750" name="Text Box 230">
            <a:extLst>
              <a:ext uri="{FF2B5EF4-FFF2-40B4-BE49-F238E27FC236}">
                <a16:creationId xmlns:a16="http://schemas.microsoft.com/office/drawing/2014/main" id="{AD04C972-32A0-4EB6-A9AB-63A8EA145302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442075" y="47371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51" name="Text Box 231">
            <a:extLst>
              <a:ext uri="{FF2B5EF4-FFF2-40B4-BE49-F238E27FC236}">
                <a16:creationId xmlns:a16="http://schemas.microsoft.com/office/drawing/2014/main" id="{D99F3532-0CC5-409F-9067-FC3A36E3A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5799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7752" name="Text Box 232">
            <a:extLst>
              <a:ext uri="{FF2B5EF4-FFF2-40B4-BE49-F238E27FC236}">
                <a16:creationId xmlns:a16="http://schemas.microsoft.com/office/drawing/2014/main" id="{979EB4CC-01F3-41E7-BED7-07F692270C6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323138" y="5280026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53" name="Text Box 233">
            <a:extLst>
              <a:ext uri="{FF2B5EF4-FFF2-40B4-BE49-F238E27FC236}">
                <a16:creationId xmlns:a16="http://schemas.microsoft.com/office/drawing/2014/main" id="{AEC6F9C6-9ADA-4529-8B0E-1D6735AB0907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527800" y="54451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54" name="Text Box 234">
            <a:extLst>
              <a:ext uri="{FF2B5EF4-FFF2-40B4-BE49-F238E27FC236}">
                <a16:creationId xmlns:a16="http://schemas.microsoft.com/office/drawing/2014/main" id="{008E6C78-2E7B-41D5-9A27-C50812A343BF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7732714" y="53419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755" name="Text Box 235">
            <a:extLst>
              <a:ext uri="{FF2B5EF4-FFF2-40B4-BE49-F238E27FC236}">
                <a16:creationId xmlns:a16="http://schemas.microsoft.com/office/drawing/2014/main" id="{0A49AC9F-6C8B-4849-A0F4-A9E4FA53D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56975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3</a:t>
            </a:r>
          </a:p>
        </p:txBody>
      </p:sp>
      <p:sp>
        <p:nvSpPr>
          <p:cNvPr id="107756" name="Text Box 236">
            <a:extLst>
              <a:ext uri="{FF2B5EF4-FFF2-40B4-BE49-F238E27FC236}">
                <a16:creationId xmlns:a16="http://schemas.microsoft.com/office/drawing/2014/main" id="{B22E1EB3-3EE6-4930-BFBE-A5123A64D933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926514" y="48466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7757" name="Text Box 237">
            <a:extLst>
              <a:ext uri="{FF2B5EF4-FFF2-40B4-BE49-F238E27FC236}">
                <a16:creationId xmlns:a16="http://schemas.microsoft.com/office/drawing/2014/main" id="{362AF2BF-3F36-4D66-98E5-A431A010362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404225" y="53498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758" name="Text Box 238">
            <a:extLst>
              <a:ext uri="{FF2B5EF4-FFF2-40B4-BE49-F238E27FC236}">
                <a16:creationId xmlns:a16="http://schemas.microsoft.com/office/drawing/2014/main" id="{E871506E-B6E6-4E2F-AD05-EE2737DF0DDC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8877300" y="57261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cxnSp>
        <p:nvCxnSpPr>
          <p:cNvPr id="107759" name="AutoShape 239">
            <a:extLst>
              <a:ext uri="{FF2B5EF4-FFF2-40B4-BE49-F238E27FC236}">
                <a16:creationId xmlns:a16="http://schemas.microsoft.com/office/drawing/2014/main" id="{B9452889-A507-43DF-9006-2B060BA8784A}"/>
              </a:ext>
            </a:extLst>
          </p:cNvPr>
          <p:cNvCxnSpPr>
            <a:cxnSpLocks noChangeShapeType="1"/>
            <a:stCxn id="107737" idx="2"/>
            <a:endCxn id="107735" idx="5"/>
          </p:cNvCxnSpPr>
          <p:nvPr/>
        </p:nvCxnSpPr>
        <p:spPr bwMode="auto">
          <a:xfrm flipH="1" flipV="1">
            <a:off x="8528050" y="499745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60" name="Text Box 240">
            <a:extLst>
              <a:ext uri="{FF2B5EF4-FFF2-40B4-BE49-F238E27FC236}">
                <a16:creationId xmlns:a16="http://schemas.microsoft.com/office/drawing/2014/main" id="{187F6669-4156-42C9-8FED-25E178623754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675689" y="517048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</a:t>
            </a:r>
          </a:p>
        </p:txBody>
      </p:sp>
      <p:sp>
        <p:nvSpPr>
          <p:cNvPr id="107761" name="Text Box 241">
            <a:extLst>
              <a:ext uri="{FF2B5EF4-FFF2-40B4-BE49-F238E27FC236}">
                <a16:creationId xmlns:a16="http://schemas.microsoft.com/office/drawing/2014/main" id="{9D4EA02A-1DAF-4F47-B28C-C2857087C9D3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551614" y="50260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cxnSp>
        <p:nvCxnSpPr>
          <p:cNvPr id="107762" name="AutoShape 242">
            <a:extLst>
              <a:ext uri="{FF2B5EF4-FFF2-40B4-BE49-F238E27FC236}">
                <a16:creationId xmlns:a16="http://schemas.microsoft.com/office/drawing/2014/main" id="{8CB99235-8BA7-4E07-8B45-3F679BA19A2B}"/>
              </a:ext>
            </a:extLst>
          </p:cNvPr>
          <p:cNvCxnSpPr>
            <a:cxnSpLocks noChangeShapeType="1"/>
            <a:stCxn id="107734" idx="2"/>
            <a:endCxn id="107733" idx="7"/>
          </p:cNvCxnSpPr>
          <p:nvPr/>
        </p:nvCxnSpPr>
        <p:spPr bwMode="auto">
          <a:xfrm flipH="1">
            <a:off x="6332539" y="4868864"/>
            <a:ext cx="700087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63" name="AutoShape 243">
            <a:extLst>
              <a:ext uri="{FF2B5EF4-FFF2-40B4-BE49-F238E27FC236}">
                <a16:creationId xmlns:a16="http://schemas.microsoft.com/office/drawing/2014/main" id="{56A22DC3-ACA0-4E52-A95E-B367E0A9C397}"/>
              </a:ext>
            </a:extLst>
          </p:cNvPr>
          <p:cNvCxnSpPr>
            <a:cxnSpLocks noChangeShapeType="1"/>
            <a:stCxn id="107736" idx="3"/>
            <a:endCxn id="107733" idx="4"/>
          </p:cNvCxnSpPr>
          <p:nvPr/>
        </p:nvCxnSpPr>
        <p:spPr bwMode="auto">
          <a:xfrm flipH="1" flipV="1">
            <a:off x="6205539" y="5553076"/>
            <a:ext cx="879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64" name="Text Box 244">
            <a:extLst>
              <a:ext uri="{FF2B5EF4-FFF2-40B4-BE49-F238E27FC236}">
                <a16:creationId xmlns:a16="http://schemas.microsoft.com/office/drawing/2014/main" id="{95F8878C-1A91-46AE-BD1C-175B1ED81647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375401" y="575786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cxnSp>
        <p:nvCxnSpPr>
          <p:cNvPr id="107765" name="AutoShape 245">
            <a:extLst>
              <a:ext uri="{FF2B5EF4-FFF2-40B4-BE49-F238E27FC236}">
                <a16:creationId xmlns:a16="http://schemas.microsoft.com/office/drawing/2014/main" id="{43DC37AD-FED0-4DDD-BFBF-CD52346E8DD5}"/>
              </a:ext>
            </a:extLst>
          </p:cNvPr>
          <p:cNvCxnSpPr>
            <a:cxnSpLocks noChangeShapeType="1"/>
            <a:stCxn id="107738" idx="3"/>
            <a:endCxn id="107736" idx="5"/>
          </p:cNvCxnSpPr>
          <p:nvPr/>
        </p:nvCxnSpPr>
        <p:spPr bwMode="auto">
          <a:xfrm flipH="1">
            <a:off x="7340601" y="6076950"/>
            <a:ext cx="9318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66" name="Text Box 246">
            <a:extLst>
              <a:ext uri="{FF2B5EF4-FFF2-40B4-BE49-F238E27FC236}">
                <a16:creationId xmlns:a16="http://schemas.microsoft.com/office/drawing/2014/main" id="{2125CB30-FEE0-47AE-AC8D-B41D2A9CA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6" y="60579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07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2000" fill="hold"/>
                                        <p:tgtEl>
                                          <p:spTgt spid="1076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076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1076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076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1076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1076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1076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1076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2000" fill="hold"/>
                                        <p:tgtEl>
                                          <p:spTgt spid="1076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2000" fill="hold"/>
                                        <p:tgtEl>
                                          <p:spTgt spid="1077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2" dur="2000" fill="hold"/>
                                        <p:tgtEl>
                                          <p:spTgt spid="1077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077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077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2000" fill="hold"/>
                                        <p:tgtEl>
                                          <p:spTgt spid="1077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8" dur="2000" fill="hold"/>
                                        <p:tgtEl>
                                          <p:spTgt spid="1077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0" dur="2000" fill="hold"/>
                                        <p:tgtEl>
                                          <p:spTgt spid="1077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1" grpId="0"/>
      <p:bldP spid="107542" grpId="0"/>
      <p:bldP spid="107547" grpId="0"/>
      <p:bldP spid="107614" grpId="0" animBg="1"/>
      <p:bldP spid="107615" grpId="0" animBg="1"/>
      <p:bldP spid="107616" grpId="0" animBg="1"/>
      <p:bldP spid="107617" grpId="0" animBg="1"/>
      <p:bldP spid="107618" grpId="0" animBg="1"/>
      <p:bldP spid="107619" grpId="0" animBg="1"/>
      <p:bldP spid="107630" grpId="0"/>
      <p:bldP spid="107631" grpId="0"/>
      <p:bldP spid="107632" grpId="0"/>
      <p:bldP spid="107633" grpId="0"/>
      <p:bldP spid="107634" grpId="0"/>
      <p:bldP spid="107635" grpId="0"/>
      <p:bldP spid="107636" grpId="0"/>
      <p:bldP spid="107637" grpId="0"/>
      <p:bldP spid="107638" grpId="0"/>
      <p:bldP spid="107639" grpId="0"/>
      <p:bldP spid="107640" grpId="0"/>
      <p:bldP spid="107641" grpId="0"/>
      <p:bldP spid="107642" grpId="0"/>
      <p:bldP spid="107643" grpId="0" animBg="1"/>
      <p:bldP spid="107644" grpId="0" animBg="1"/>
      <p:bldP spid="107645" grpId="0" animBg="1"/>
      <p:bldP spid="107646" grpId="0" animBg="1"/>
      <p:bldP spid="107647" grpId="0" animBg="1"/>
      <p:bldP spid="107648" grpId="0" animBg="1"/>
      <p:bldP spid="107659" grpId="0"/>
      <p:bldP spid="107660" grpId="0"/>
      <p:bldP spid="107661" grpId="0"/>
      <p:bldP spid="107662" grpId="0"/>
      <p:bldP spid="107663" grpId="0"/>
      <p:bldP spid="107664" grpId="0"/>
      <p:bldP spid="107665" grpId="0"/>
      <p:bldP spid="107666" grpId="0"/>
      <p:bldP spid="107667" grpId="0"/>
      <p:bldP spid="107668" grpId="0"/>
      <p:bldP spid="107670" grpId="0"/>
      <p:bldP spid="107671" grpId="0"/>
      <p:bldP spid="107673" grpId="0" animBg="1"/>
      <p:bldP spid="107674" grpId="0" animBg="1"/>
      <p:bldP spid="107675" grpId="0" animBg="1"/>
      <p:bldP spid="107676" grpId="0" animBg="1"/>
      <p:bldP spid="107677" grpId="0" animBg="1"/>
      <p:bldP spid="107678" grpId="0" animBg="1"/>
      <p:bldP spid="107689" grpId="0"/>
      <p:bldP spid="107690" grpId="0"/>
      <p:bldP spid="107691" grpId="0"/>
      <p:bldP spid="107692" grpId="0"/>
      <p:bldP spid="107693" grpId="0"/>
      <p:bldP spid="107694" grpId="0"/>
      <p:bldP spid="107695" grpId="0"/>
      <p:bldP spid="107696" grpId="0"/>
      <p:bldP spid="107697" grpId="0"/>
      <p:bldP spid="107698" grpId="0"/>
      <p:bldP spid="107699" grpId="0" animBg="1"/>
      <p:bldP spid="107700" grpId="0" animBg="1"/>
      <p:bldP spid="107701" grpId="0" animBg="1"/>
      <p:bldP spid="107702" grpId="0" animBg="1"/>
      <p:bldP spid="107703" grpId="0" animBg="1"/>
      <p:bldP spid="107704" grpId="0" animBg="1"/>
      <p:bldP spid="107715" grpId="0"/>
      <p:bldP spid="107716" grpId="0"/>
      <p:bldP spid="107717" grpId="0"/>
      <p:bldP spid="107718" grpId="0"/>
      <p:bldP spid="107719" grpId="0"/>
      <p:bldP spid="107720" grpId="0"/>
      <p:bldP spid="107721" grpId="0"/>
      <p:bldP spid="107722" grpId="0"/>
      <p:bldP spid="107723" grpId="0"/>
      <p:bldP spid="107724" grpId="0"/>
      <p:bldP spid="107726" grpId="0"/>
      <p:bldP spid="107727" grpId="0"/>
      <p:bldP spid="107730" grpId="0"/>
      <p:bldP spid="107732" grpId="0"/>
      <p:bldP spid="107733" grpId="0" animBg="1"/>
      <p:bldP spid="107734" grpId="0" animBg="1"/>
      <p:bldP spid="107735" grpId="0" animBg="1"/>
      <p:bldP spid="107736" grpId="0" animBg="1"/>
      <p:bldP spid="107737" grpId="0" animBg="1"/>
      <p:bldP spid="107738" grpId="0" animBg="1"/>
      <p:bldP spid="107749" grpId="0"/>
      <p:bldP spid="107750" grpId="0"/>
      <p:bldP spid="107751" grpId="0"/>
      <p:bldP spid="107752" grpId="0"/>
      <p:bldP spid="107753" grpId="0"/>
      <p:bldP spid="107754" grpId="0"/>
      <p:bldP spid="107755" grpId="0"/>
      <p:bldP spid="107756" grpId="0"/>
      <p:bldP spid="107757" grpId="0"/>
      <p:bldP spid="107758" grpId="0"/>
      <p:bldP spid="107760" grpId="0"/>
      <p:bldP spid="107761" grpId="0"/>
      <p:bldP spid="107764" grpId="0"/>
      <p:bldP spid="10776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E2B3DEC3-4062-499C-AF78-9AC05957D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6"/>
            <a:ext cx="6388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Выбор дополняющего пути в методе Форда – Фалкерсона</a:t>
            </a:r>
          </a:p>
        </p:txBody>
      </p:sp>
      <p:sp>
        <p:nvSpPr>
          <p:cNvPr id="6147" name="Oval 3">
            <a:extLst>
              <a:ext uri="{FF2B5EF4-FFF2-40B4-BE49-F238E27FC236}">
                <a16:creationId xmlns:a16="http://schemas.microsoft.com/office/drawing/2014/main" id="{8208BA6C-ABC8-4CA8-B5FF-87D306462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3" y="18811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6148" name="Oval 4">
            <a:extLst>
              <a:ext uri="{FF2B5EF4-FFF2-40B4-BE49-F238E27FC236}">
                <a16:creationId xmlns:a16="http://schemas.microsoft.com/office/drawing/2014/main" id="{1734DA15-0259-4538-A28B-28945E854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13049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6149" name="Oval 6">
            <a:extLst>
              <a:ext uri="{FF2B5EF4-FFF2-40B4-BE49-F238E27FC236}">
                <a16:creationId xmlns:a16="http://schemas.microsoft.com/office/drawing/2014/main" id="{FE1591AA-DE14-4239-905C-57B9094A1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23495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6150" name="Oval 7">
            <a:extLst>
              <a:ext uri="{FF2B5EF4-FFF2-40B4-BE49-F238E27FC236}">
                <a16:creationId xmlns:a16="http://schemas.microsoft.com/office/drawing/2014/main" id="{9936499F-7323-45E4-AFD5-72A172056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6" y="18081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cxnSp>
        <p:nvCxnSpPr>
          <p:cNvPr id="109577" name="AutoShape 9">
            <a:extLst>
              <a:ext uri="{FF2B5EF4-FFF2-40B4-BE49-F238E27FC236}">
                <a16:creationId xmlns:a16="http://schemas.microsoft.com/office/drawing/2014/main" id="{54D3FA92-14B1-4847-8907-1FC2CC60A367}"/>
              </a:ext>
            </a:extLst>
          </p:cNvPr>
          <p:cNvCxnSpPr>
            <a:cxnSpLocks noChangeShapeType="1"/>
            <a:stCxn id="6147" idx="7"/>
            <a:endCxn id="6148" idx="2"/>
          </p:cNvCxnSpPr>
          <p:nvPr/>
        </p:nvCxnSpPr>
        <p:spPr bwMode="auto">
          <a:xfrm flipV="1">
            <a:off x="2408239" y="1485901"/>
            <a:ext cx="11318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79" name="AutoShape 11">
            <a:extLst>
              <a:ext uri="{FF2B5EF4-FFF2-40B4-BE49-F238E27FC236}">
                <a16:creationId xmlns:a16="http://schemas.microsoft.com/office/drawing/2014/main" id="{F36BADCB-B0A7-4C10-A225-76272D6CEA1F}"/>
              </a:ext>
            </a:extLst>
          </p:cNvPr>
          <p:cNvCxnSpPr>
            <a:cxnSpLocks noChangeShapeType="1"/>
            <a:stCxn id="6148" idx="4"/>
            <a:endCxn id="6149" idx="0"/>
          </p:cNvCxnSpPr>
          <p:nvPr/>
        </p:nvCxnSpPr>
        <p:spPr bwMode="auto">
          <a:xfrm>
            <a:off x="3721100" y="1665288"/>
            <a:ext cx="0" cy="684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3" name="AutoShape 13">
            <a:extLst>
              <a:ext uri="{FF2B5EF4-FFF2-40B4-BE49-F238E27FC236}">
                <a16:creationId xmlns:a16="http://schemas.microsoft.com/office/drawing/2014/main" id="{9B2676A0-B6C3-4341-B14D-7C672980EB6B}"/>
              </a:ext>
            </a:extLst>
          </p:cNvPr>
          <p:cNvCxnSpPr>
            <a:cxnSpLocks noChangeShapeType="1"/>
            <a:stCxn id="6147" idx="5"/>
            <a:endCxn id="6149" idx="2"/>
          </p:cNvCxnSpPr>
          <p:nvPr/>
        </p:nvCxnSpPr>
        <p:spPr bwMode="auto">
          <a:xfrm>
            <a:off x="2408239" y="2189163"/>
            <a:ext cx="1131887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5" name="AutoShape 17">
            <a:extLst>
              <a:ext uri="{FF2B5EF4-FFF2-40B4-BE49-F238E27FC236}">
                <a16:creationId xmlns:a16="http://schemas.microsoft.com/office/drawing/2014/main" id="{23111E49-22DE-4E7F-BA13-775E2C2C34E4}"/>
              </a:ext>
            </a:extLst>
          </p:cNvPr>
          <p:cNvCxnSpPr>
            <a:cxnSpLocks noChangeShapeType="1"/>
            <a:stCxn id="6149" idx="6"/>
            <a:endCxn id="6150" idx="3"/>
          </p:cNvCxnSpPr>
          <p:nvPr/>
        </p:nvCxnSpPr>
        <p:spPr bwMode="auto">
          <a:xfrm flipV="1">
            <a:off x="3900489" y="2116139"/>
            <a:ext cx="10953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" name="AutoShape 18">
            <a:extLst>
              <a:ext uri="{FF2B5EF4-FFF2-40B4-BE49-F238E27FC236}">
                <a16:creationId xmlns:a16="http://schemas.microsoft.com/office/drawing/2014/main" id="{F0E34F0A-A0B5-47AD-8E51-150FF4F20694}"/>
              </a:ext>
            </a:extLst>
          </p:cNvPr>
          <p:cNvCxnSpPr>
            <a:cxnSpLocks noChangeShapeType="1"/>
            <a:stCxn id="6148" idx="6"/>
            <a:endCxn id="6150" idx="1"/>
          </p:cNvCxnSpPr>
          <p:nvPr/>
        </p:nvCxnSpPr>
        <p:spPr bwMode="auto">
          <a:xfrm>
            <a:off x="3900489" y="1485900"/>
            <a:ext cx="1095375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587" name="Text Box 19">
            <a:extLst>
              <a:ext uri="{FF2B5EF4-FFF2-40B4-BE49-F238E27FC236}">
                <a16:creationId xmlns:a16="http://schemas.microsoft.com/office/drawing/2014/main" id="{6CFC38E0-648C-4EB6-9F53-53700EC8397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435350" y="18415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6157" name="Text Box 26">
            <a:extLst>
              <a:ext uri="{FF2B5EF4-FFF2-40B4-BE49-F238E27FC236}">
                <a16:creationId xmlns:a16="http://schemas.microsoft.com/office/drawing/2014/main" id="{DDA89D15-AC2E-4396-B737-13E097C562C4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4079875" y="1449389"/>
            <a:ext cx="858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6158" name="Text Box 182">
            <a:extLst>
              <a:ext uri="{FF2B5EF4-FFF2-40B4-BE49-F238E27FC236}">
                <a16:creationId xmlns:a16="http://schemas.microsoft.com/office/drawing/2014/main" id="{02434F96-BD9A-4B8E-AD8F-CA0A85242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690563"/>
            <a:ext cx="73087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Если выбор дополняющего пути производится не очень удачно, то процедура поиска</a:t>
            </a:r>
            <a:br>
              <a:rPr lang="ru-RU" altLang="ru-RU" sz="1400"/>
            </a:br>
            <a:r>
              <a:rPr lang="ru-RU" altLang="ru-RU" sz="1400"/>
              <a:t>максимального потока может затянуться.</a:t>
            </a:r>
          </a:p>
        </p:txBody>
      </p:sp>
      <p:sp>
        <p:nvSpPr>
          <p:cNvPr id="6159" name="Text Box 183">
            <a:extLst>
              <a:ext uri="{FF2B5EF4-FFF2-40B4-BE49-F238E27FC236}">
                <a16:creationId xmlns:a16="http://schemas.microsoft.com/office/drawing/2014/main" id="{DE1428D2-4E96-4621-9426-D517DFAB5C7B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2495550" y="2349500"/>
            <a:ext cx="858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52" name="Text Box 184">
            <a:extLst>
              <a:ext uri="{FF2B5EF4-FFF2-40B4-BE49-F238E27FC236}">
                <a16:creationId xmlns:a16="http://schemas.microsoft.com/office/drawing/2014/main" id="{D4DF9548-52BA-4C31-BAD5-7A47733C6A65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4008439" y="2312989"/>
            <a:ext cx="858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53" name="Text Box 185">
            <a:extLst>
              <a:ext uri="{FF2B5EF4-FFF2-40B4-BE49-F238E27FC236}">
                <a16:creationId xmlns:a16="http://schemas.microsoft.com/office/drawing/2014/main" id="{1AFB0596-CA6D-4B08-90C2-F877051C2C24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2532064" y="1449389"/>
            <a:ext cx="858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54" name="Text Box 186">
            <a:extLst>
              <a:ext uri="{FF2B5EF4-FFF2-40B4-BE49-F238E27FC236}">
                <a16:creationId xmlns:a16="http://schemas.microsoft.com/office/drawing/2014/main" id="{277AF90C-E77B-4DB0-8D86-63630E954880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2459039" y="1449389"/>
            <a:ext cx="985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55" name="Text Box 187">
            <a:extLst>
              <a:ext uri="{FF2B5EF4-FFF2-40B4-BE49-F238E27FC236}">
                <a16:creationId xmlns:a16="http://schemas.microsoft.com/office/drawing/2014/main" id="{ADC98211-6419-4627-A7C8-7FD12A52FB17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3971925" y="2290764"/>
            <a:ext cx="985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56" name="Text Box 188">
            <a:extLst>
              <a:ext uri="{FF2B5EF4-FFF2-40B4-BE49-F238E27FC236}">
                <a16:creationId xmlns:a16="http://schemas.microsoft.com/office/drawing/2014/main" id="{47E28AB8-EEF1-4172-8536-646CCDD8F89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371851" y="1833563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</a:t>
            </a:r>
          </a:p>
        </p:txBody>
      </p:sp>
      <p:sp>
        <p:nvSpPr>
          <p:cNvPr id="109757" name="Oval 189">
            <a:extLst>
              <a:ext uri="{FF2B5EF4-FFF2-40B4-BE49-F238E27FC236}">
                <a16:creationId xmlns:a16="http://schemas.microsoft.com/office/drawing/2014/main" id="{D0D3D37D-CFD9-41CE-A9A3-D4E25B31B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18097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9758" name="Oval 190">
            <a:extLst>
              <a:ext uri="{FF2B5EF4-FFF2-40B4-BE49-F238E27FC236}">
                <a16:creationId xmlns:a16="http://schemas.microsoft.com/office/drawing/2014/main" id="{B20E7F34-57BD-425E-8779-12D2BA175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12334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9759" name="Oval 191">
            <a:extLst>
              <a:ext uri="{FF2B5EF4-FFF2-40B4-BE49-F238E27FC236}">
                <a16:creationId xmlns:a16="http://schemas.microsoft.com/office/drawing/2014/main" id="{B5F90223-2077-441E-A542-F5E43C044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22780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9760" name="Oval 192">
            <a:extLst>
              <a:ext uri="{FF2B5EF4-FFF2-40B4-BE49-F238E27FC236}">
                <a16:creationId xmlns:a16="http://schemas.microsoft.com/office/drawing/2014/main" id="{BFD77651-0CC7-4105-BA5D-0EE672F45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776" y="17367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cxnSp>
        <p:nvCxnSpPr>
          <p:cNvPr id="109761" name="AutoShape 193">
            <a:extLst>
              <a:ext uri="{FF2B5EF4-FFF2-40B4-BE49-F238E27FC236}">
                <a16:creationId xmlns:a16="http://schemas.microsoft.com/office/drawing/2014/main" id="{65AA51BC-1C00-425D-96FD-F6C272363DA4}"/>
              </a:ext>
            </a:extLst>
          </p:cNvPr>
          <p:cNvCxnSpPr>
            <a:cxnSpLocks noChangeShapeType="1"/>
            <a:stCxn id="109757" idx="7"/>
            <a:endCxn id="109758" idx="2"/>
          </p:cNvCxnSpPr>
          <p:nvPr/>
        </p:nvCxnSpPr>
        <p:spPr bwMode="auto">
          <a:xfrm flipV="1">
            <a:off x="6332539" y="1414464"/>
            <a:ext cx="11318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62" name="AutoShape 194">
            <a:extLst>
              <a:ext uri="{FF2B5EF4-FFF2-40B4-BE49-F238E27FC236}">
                <a16:creationId xmlns:a16="http://schemas.microsoft.com/office/drawing/2014/main" id="{2B67B62C-24DA-4828-AC2A-2630AF3570DF}"/>
              </a:ext>
            </a:extLst>
          </p:cNvPr>
          <p:cNvCxnSpPr>
            <a:cxnSpLocks noChangeShapeType="1"/>
            <a:stCxn id="109759" idx="0"/>
            <a:endCxn id="109758" idx="4"/>
          </p:cNvCxnSpPr>
          <p:nvPr/>
        </p:nvCxnSpPr>
        <p:spPr bwMode="auto">
          <a:xfrm flipV="1">
            <a:off x="7645400" y="1593851"/>
            <a:ext cx="0" cy="684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63" name="AutoShape 195">
            <a:extLst>
              <a:ext uri="{FF2B5EF4-FFF2-40B4-BE49-F238E27FC236}">
                <a16:creationId xmlns:a16="http://schemas.microsoft.com/office/drawing/2014/main" id="{9A235877-57DD-4925-B48E-3A575583E93C}"/>
              </a:ext>
            </a:extLst>
          </p:cNvPr>
          <p:cNvCxnSpPr>
            <a:cxnSpLocks noChangeShapeType="1"/>
            <a:stCxn id="109757" idx="5"/>
            <a:endCxn id="109759" idx="2"/>
          </p:cNvCxnSpPr>
          <p:nvPr/>
        </p:nvCxnSpPr>
        <p:spPr bwMode="auto">
          <a:xfrm>
            <a:off x="6332539" y="2117726"/>
            <a:ext cx="1131887" cy="341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64" name="AutoShape 196">
            <a:extLst>
              <a:ext uri="{FF2B5EF4-FFF2-40B4-BE49-F238E27FC236}">
                <a16:creationId xmlns:a16="http://schemas.microsoft.com/office/drawing/2014/main" id="{E7958E64-A06C-48CE-833D-3762CC7A8B4E}"/>
              </a:ext>
            </a:extLst>
          </p:cNvPr>
          <p:cNvCxnSpPr>
            <a:cxnSpLocks noChangeShapeType="1"/>
            <a:stCxn id="109759" idx="6"/>
            <a:endCxn id="109760" idx="3"/>
          </p:cNvCxnSpPr>
          <p:nvPr/>
        </p:nvCxnSpPr>
        <p:spPr bwMode="auto">
          <a:xfrm flipV="1">
            <a:off x="7824789" y="2044700"/>
            <a:ext cx="1095375" cy="414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65" name="AutoShape 197">
            <a:extLst>
              <a:ext uri="{FF2B5EF4-FFF2-40B4-BE49-F238E27FC236}">
                <a16:creationId xmlns:a16="http://schemas.microsoft.com/office/drawing/2014/main" id="{EE0A04AB-88BC-4002-9068-6AD1710BEE9C}"/>
              </a:ext>
            </a:extLst>
          </p:cNvPr>
          <p:cNvCxnSpPr>
            <a:cxnSpLocks noChangeShapeType="1"/>
            <a:stCxn id="109758" idx="6"/>
            <a:endCxn id="109760" idx="1"/>
          </p:cNvCxnSpPr>
          <p:nvPr/>
        </p:nvCxnSpPr>
        <p:spPr bwMode="auto">
          <a:xfrm>
            <a:off x="7824789" y="1414463"/>
            <a:ext cx="1095375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766" name="Text Box 198">
            <a:extLst>
              <a:ext uri="{FF2B5EF4-FFF2-40B4-BE49-F238E27FC236}">
                <a16:creationId xmlns:a16="http://schemas.microsoft.com/office/drawing/2014/main" id="{79C4C09A-8B52-4936-B92E-4C2AB483A8A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394575" y="18415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9767" name="Text Box 199">
            <a:extLst>
              <a:ext uri="{FF2B5EF4-FFF2-40B4-BE49-F238E27FC236}">
                <a16:creationId xmlns:a16="http://schemas.microsoft.com/office/drawing/2014/main" id="{3B96F0EC-80E1-4B24-9786-69DFDC7832D0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8004175" y="1377950"/>
            <a:ext cx="858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68" name="Text Box 200">
            <a:extLst>
              <a:ext uri="{FF2B5EF4-FFF2-40B4-BE49-F238E27FC236}">
                <a16:creationId xmlns:a16="http://schemas.microsoft.com/office/drawing/2014/main" id="{618088B3-45EF-4B56-B832-013EF620CAFF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6419850" y="2278064"/>
            <a:ext cx="858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69" name="Text Box 201">
            <a:extLst>
              <a:ext uri="{FF2B5EF4-FFF2-40B4-BE49-F238E27FC236}">
                <a16:creationId xmlns:a16="http://schemas.microsoft.com/office/drawing/2014/main" id="{263F3729-B963-4582-8E80-3A299CCB4DCF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8004175" y="2241550"/>
            <a:ext cx="731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999 999</a:t>
            </a:r>
          </a:p>
        </p:txBody>
      </p:sp>
      <p:sp>
        <p:nvSpPr>
          <p:cNvPr id="109770" name="Text Box 202">
            <a:extLst>
              <a:ext uri="{FF2B5EF4-FFF2-40B4-BE49-F238E27FC236}">
                <a16:creationId xmlns:a16="http://schemas.microsoft.com/office/drawing/2014/main" id="{2A592DE4-7E21-41C9-A2DD-C5E01BED0D4C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6459539" y="1400175"/>
            <a:ext cx="7318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999 999</a:t>
            </a:r>
          </a:p>
        </p:txBody>
      </p:sp>
      <p:cxnSp>
        <p:nvCxnSpPr>
          <p:cNvPr id="109774" name="AutoShape 206">
            <a:extLst>
              <a:ext uri="{FF2B5EF4-FFF2-40B4-BE49-F238E27FC236}">
                <a16:creationId xmlns:a16="http://schemas.microsoft.com/office/drawing/2014/main" id="{B38A4BC7-8AE5-4627-BD35-0AB773B84AB7}"/>
              </a:ext>
            </a:extLst>
          </p:cNvPr>
          <p:cNvCxnSpPr>
            <a:cxnSpLocks noChangeShapeType="1"/>
            <a:stCxn id="109758" idx="3"/>
            <a:endCxn id="109757" idx="6"/>
          </p:cNvCxnSpPr>
          <p:nvPr/>
        </p:nvCxnSpPr>
        <p:spPr bwMode="auto">
          <a:xfrm flipH="1">
            <a:off x="6384925" y="1541463"/>
            <a:ext cx="11318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75" name="AutoShape 207">
            <a:extLst>
              <a:ext uri="{FF2B5EF4-FFF2-40B4-BE49-F238E27FC236}">
                <a16:creationId xmlns:a16="http://schemas.microsoft.com/office/drawing/2014/main" id="{55160D0A-8D26-4558-A23F-BC82D5B8F501}"/>
              </a:ext>
            </a:extLst>
          </p:cNvPr>
          <p:cNvCxnSpPr>
            <a:cxnSpLocks noChangeShapeType="1"/>
            <a:stCxn id="109760" idx="2"/>
            <a:endCxn id="109759" idx="7"/>
          </p:cNvCxnSpPr>
          <p:nvPr/>
        </p:nvCxnSpPr>
        <p:spPr bwMode="auto">
          <a:xfrm flipH="1">
            <a:off x="7772401" y="1917700"/>
            <a:ext cx="109537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776" name="Text Box 208">
            <a:extLst>
              <a:ext uri="{FF2B5EF4-FFF2-40B4-BE49-F238E27FC236}">
                <a16:creationId xmlns:a16="http://schemas.microsoft.com/office/drawing/2014/main" id="{07381B4F-79D2-45F1-89E6-E50D72BE26EE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6904039" y="1749425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9777" name="Text Box 209">
            <a:extLst>
              <a:ext uri="{FF2B5EF4-FFF2-40B4-BE49-F238E27FC236}">
                <a16:creationId xmlns:a16="http://schemas.microsoft.com/office/drawing/2014/main" id="{DF98EC27-E767-4729-92F2-5AB73381D6E7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8059739" y="1914525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9778" name="Oval 210">
            <a:extLst>
              <a:ext uri="{FF2B5EF4-FFF2-40B4-BE49-F238E27FC236}">
                <a16:creationId xmlns:a16="http://schemas.microsoft.com/office/drawing/2014/main" id="{45FD4D5B-9987-42B2-A65F-5B7AA39C7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3" y="35734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9779" name="Oval 211">
            <a:extLst>
              <a:ext uri="{FF2B5EF4-FFF2-40B4-BE49-F238E27FC236}">
                <a16:creationId xmlns:a16="http://schemas.microsoft.com/office/drawing/2014/main" id="{FF1010F5-78B7-4869-A9CF-9F384775C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29972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9780" name="Oval 212">
            <a:extLst>
              <a:ext uri="{FF2B5EF4-FFF2-40B4-BE49-F238E27FC236}">
                <a16:creationId xmlns:a16="http://schemas.microsoft.com/office/drawing/2014/main" id="{B5B6CB51-30DB-46E4-AD5A-9313A2E30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40417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9781" name="Oval 213">
            <a:extLst>
              <a:ext uri="{FF2B5EF4-FFF2-40B4-BE49-F238E27FC236}">
                <a16:creationId xmlns:a16="http://schemas.microsoft.com/office/drawing/2014/main" id="{A86E6093-FD01-4B0E-9234-9429012C4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6" y="35004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cxnSp>
        <p:nvCxnSpPr>
          <p:cNvPr id="109782" name="AutoShape 214">
            <a:extLst>
              <a:ext uri="{FF2B5EF4-FFF2-40B4-BE49-F238E27FC236}">
                <a16:creationId xmlns:a16="http://schemas.microsoft.com/office/drawing/2014/main" id="{71FBD57D-DFB2-499E-ACBC-DEE2F1CCB1C9}"/>
              </a:ext>
            </a:extLst>
          </p:cNvPr>
          <p:cNvCxnSpPr>
            <a:cxnSpLocks noChangeShapeType="1"/>
            <a:stCxn id="109778" idx="7"/>
            <a:endCxn id="109779" idx="2"/>
          </p:cNvCxnSpPr>
          <p:nvPr/>
        </p:nvCxnSpPr>
        <p:spPr bwMode="auto">
          <a:xfrm flipV="1">
            <a:off x="2408239" y="3178176"/>
            <a:ext cx="11318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83" name="AutoShape 215">
            <a:extLst>
              <a:ext uri="{FF2B5EF4-FFF2-40B4-BE49-F238E27FC236}">
                <a16:creationId xmlns:a16="http://schemas.microsoft.com/office/drawing/2014/main" id="{5E280EAF-483E-423E-8AD9-650786E6EAC7}"/>
              </a:ext>
            </a:extLst>
          </p:cNvPr>
          <p:cNvCxnSpPr>
            <a:cxnSpLocks noChangeShapeType="1"/>
            <a:stCxn id="109779" idx="4"/>
            <a:endCxn id="109780" idx="0"/>
          </p:cNvCxnSpPr>
          <p:nvPr/>
        </p:nvCxnSpPr>
        <p:spPr bwMode="auto">
          <a:xfrm>
            <a:off x="3721100" y="3357563"/>
            <a:ext cx="0" cy="684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84" name="AutoShape 216">
            <a:extLst>
              <a:ext uri="{FF2B5EF4-FFF2-40B4-BE49-F238E27FC236}">
                <a16:creationId xmlns:a16="http://schemas.microsoft.com/office/drawing/2014/main" id="{4D2341C8-6225-44E2-ABDE-9A1B39F54796}"/>
              </a:ext>
            </a:extLst>
          </p:cNvPr>
          <p:cNvCxnSpPr>
            <a:cxnSpLocks noChangeShapeType="1"/>
            <a:stCxn id="109778" idx="5"/>
            <a:endCxn id="109780" idx="2"/>
          </p:cNvCxnSpPr>
          <p:nvPr/>
        </p:nvCxnSpPr>
        <p:spPr bwMode="auto">
          <a:xfrm>
            <a:off x="2408239" y="3881438"/>
            <a:ext cx="1131887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85" name="AutoShape 217">
            <a:extLst>
              <a:ext uri="{FF2B5EF4-FFF2-40B4-BE49-F238E27FC236}">
                <a16:creationId xmlns:a16="http://schemas.microsoft.com/office/drawing/2014/main" id="{C7712148-B07B-45B3-B666-92DB2B601BFD}"/>
              </a:ext>
            </a:extLst>
          </p:cNvPr>
          <p:cNvCxnSpPr>
            <a:cxnSpLocks noChangeShapeType="1"/>
            <a:stCxn id="109780" idx="6"/>
            <a:endCxn id="109781" idx="3"/>
          </p:cNvCxnSpPr>
          <p:nvPr/>
        </p:nvCxnSpPr>
        <p:spPr bwMode="auto">
          <a:xfrm flipV="1">
            <a:off x="3900489" y="3808414"/>
            <a:ext cx="10953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86" name="AutoShape 218">
            <a:extLst>
              <a:ext uri="{FF2B5EF4-FFF2-40B4-BE49-F238E27FC236}">
                <a16:creationId xmlns:a16="http://schemas.microsoft.com/office/drawing/2014/main" id="{30347A77-2E2A-4D74-BF45-67134E1D69C7}"/>
              </a:ext>
            </a:extLst>
          </p:cNvPr>
          <p:cNvCxnSpPr>
            <a:cxnSpLocks noChangeShapeType="1"/>
            <a:stCxn id="109779" idx="6"/>
            <a:endCxn id="109781" idx="1"/>
          </p:cNvCxnSpPr>
          <p:nvPr/>
        </p:nvCxnSpPr>
        <p:spPr bwMode="auto">
          <a:xfrm>
            <a:off x="3900489" y="3178175"/>
            <a:ext cx="1095375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787" name="Text Box 219">
            <a:extLst>
              <a:ext uri="{FF2B5EF4-FFF2-40B4-BE49-F238E27FC236}">
                <a16:creationId xmlns:a16="http://schemas.microsoft.com/office/drawing/2014/main" id="{479F86B2-FA10-4795-8DA4-53AADD2413B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435350" y="35337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9788" name="Text Box 220">
            <a:extLst>
              <a:ext uri="{FF2B5EF4-FFF2-40B4-BE49-F238E27FC236}">
                <a16:creationId xmlns:a16="http://schemas.microsoft.com/office/drawing/2014/main" id="{D20C3030-E51A-49A1-85DD-92EC228B78B4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4008439" y="3105150"/>
            <a:ext cx="9858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89" name="Text Box 221">
            <a:extLst>
              <a:ext uri="{FF2B5EF4-FFF2-40B4-BE49-F238E27FC236}">
                <a16:creationId xmlns:a16="http://schemas.microsoft.com/office/drawing/2014/main" id="{54A7A88A-C635-4A9A-9BFE-904E50A0C2F4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2492375" y="4059239"/>
            <a:ext cx="985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91" name="Text Box 223">
            <a:extLst>
              <a:ext uri="{FF2B5EF4-FFF2-40B4-BE49-F238E27FC236}">
                <a16:creationId xmlns:a16="http://schemas.microsoft.com/office/drawing/2014/main" id="{2DA2E4FA-D531-472E-AC24-0FBCCD212ECD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2459039" y="3141664"/>
            <a:ext cx="985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93" name="Text Box 225">
            <a:extLst>
              <a:ext uri="{FF2B5EF4-FFF2-40B4-BE49-F238E27FC236}">
                <a16:creationId xmlns:a16="http://schemas.microsoft.com/office/drawing/2014/main" id="{A2E1E519-0C5C-40DB-BE43-6C8CDEA8BEE2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4008439" y="4005264"/>
            <a:ext cx="985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95" name="Text Box 227">
            <a:extLst>
              <a:ext uri="{FF2B5EF4-FFF2-40B4-BE49-F238E27FC236}">
                <a16:creationId xmlns:a16="http://schemas.microsoft.com/office/drawing/2014/main" id="{21F8B673-4007-4D0C-8D01-C91D3CD53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851" y="3465513"/>
            <a:ext cx="3249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и так далее, всего 2 000 000 шагов…</a:t>
            </a:r>
          </a:p>
        </p:txBody>
      </p:sp>
      <p:sp>
        <p:nvSpPr>
          <p:cNvPr id="109796" name="Text Box 228">
            <a:extLst>
              <a:ext uri="{FF2B5EF4-FFF2-40B4-BE49-F238E27FC236}">
                <a16:creationId xmlns:a16="http://schemas.microsoft.com/office/drawing/2014/main" id="{65B52605-0C99-4162-BC3B-197A5029B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4689475"/>
            <a:ext cx="793935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Можно попробовать искать кратчайший (по числу ребер) дополняющий путь между истоком </a:t>
            </a:r>
            <a:br>
              <a:rPr lang="ru-RU" altLang="ru-RU" sz="1400"/>
            </a:br>
            <a:r>
              <a:rPr lang="ru-RU" altLang="ru-RU" sz="1400"/>
              <a:t>и стоком. Например, с помощью поиска в ширину. Получающийся при этом алгоритм</a:t>
            </a:r>
            <a:br>
              <a:rPr lang="ru-RU" altLang="ru-RU" sz="1400"/>
            </a:br>
            <a:r>
              <a:rPr lang="ru-RU" altLang="ru-RU" sz="1400"/>
              <a:t>(реализация метода Форда – Фалкерсона) называется алгоритмом Эдмондса – Карпа).</a:t>
            </a:r>
          </a:p>
        </p:txBody>
      </p:sp>
      <p:sp>
        <p:nvSpPr>
          <p:cNvPr id="109797" name="Text Box 229">
            <a:extLst>
              <a:ext uri="{FF2B5EF4-FFF2-40B4-BE49-F238E27FC236}">
                <a16:creationId xmlns:a16="http://schemas.microsoft.com/office/drawing/2014/main" id="{9C9EB458-1267-4077-89A7-176269A84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481639"/>
            <a:ext cx="792691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Можно показать, что в алгоритме Эдмондса – Карпа число шагов ограничено сверху числом</a:t>
            </a:r>
            <a:br>
              <a:rPr lang="ru-RU" altLang="ru-RU" sz="1400"/>
            </a:br>
            <a:r>
              <a:rPr lang="ru-RU" altLang="ru-RU" sz="1400"/>
              <a:t>2</a:t>
            </a:r>
            <a:r>
              <a:rPr lang="en-US" altLang="ru-RU" sz="1400"/>
              <a:t>nm, </a:t>
            </a:r>
            <a:r>
              <a:rPr lang="ru-RU" altLang="ru-RU" sz="1400"/>
              <a:t>где </a:t>
            </a:r>
            <a:r>
              <a:rPr lang="en-US" altLang="ru-RU" sz="1400"/>
              <a:t>m – </a:t>
            </a:r>
            <a:r>
              <a:rPr lang="ru-RU" altLang="ru-RU" sz="1400"/>
              <a:t>число ребер в сети, а </a:t>
            </a:r>
            <a:r>
              <a:rPr lang="en-US" altLang="ru-RU" sz="1400"/>
              <a:t>n – </a:t>
            </a:r>
            <a:r>
              <a:rPr lang="ru-RU" altLang="ru-RU" sz="1400"/>
              <a:t>число вершин. Поскольку поиск в ширину, изменение</a:t>
            </a:r>
            <a:br>
              <a:rPr lang="ru-RU" altLang="ru-RU" sz="1400"/>
            </a:br>
            <a:r>
              <a:rPr lang="ru-RU" altLang="ru-RU" sz="1400"/>
              <a:t>потоков вдоль ребер и построение остаточной сети требуют времени </a:t>
            </a:r>
            <a:r>
              <a:rPr lang="en-US" altLang="ru-RU" sz="1400"/>
              <a:t>O(m), </a:t>
            </a:r>
            <a:r>
              <a:rPr lang="ru-RU" altLang="ru-RU" sz="1400"/>
              <a:t>то общее время</a:t>
            </a:r>
            <a:br>
              <a:rPr lang="ru-RU" altLang="ru-RU" sz="1400"/>
            </a:br>
            <a:r>
              <a:rPr lang="ru-RU" altLang="ru-RU" sz="1400"/>
              <a:t>работы алгоритма можно оценить как </a:t>
            </a:r>
            <a:r>
              <a:rPr lang="en-US" altLang="ru-RU" sz="1400"/>
              <a:t>O(m</a:t>
            </a:r>
            <a:r>
              <a:rPr lang="en-US" altLang="ru-RU" sz="1400" baseline="30000"/>
              <a:t>2</a:t>
            </a:r>
            <a:r>
              <a:rPr lang="en-US" altLang="ru-RU" sz="1400"/>
              <a:t>n).</a:t>
            </a:r>
            <a:endParaRPr lang="ru-RU" altLang="ru-RU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9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09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1097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097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1097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097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097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097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000" fill="hold"/>
                                        <p:tgtEl>
                                          <p:spTgt spid="1097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1097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1097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2000" fill="hold"/>
                                        <p:tgtEl>
                                          <p:spTgt spid="1097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1097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000" fill="hold"/>
                                        <p:tgtEl>
                                          <p:spTgt spid="1097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1097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2000" fill="hold"/>
                                        <p:tgtEl>
                                          <p:spTgt spid="1097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7" grpId="0"/>
      <p:bldP spid="109587" grpId="1"/>
      <p:bldP spid="109752" grpId="0"/>
      <p:bldP spid="109753" grpId="0"/>
      <p:bldP spid="109754" grpId="0"/>
      <p:bldP spid="109755" grpId="0"/>
      <p:bldP spid="109756" grpId="0"/>
      <p:bldP spid="109757" grpId="0" animBg="1"/>
      <p:bldP spid="109758" grpId="0" animBg="1"/>
      <p:bldP spid="109759" grpId="0" animBg="1"/>
      <p:bldP spid="109760" grpId="0" animBg="1"/>
      <p:bldP spid="109766" grpId="0"/>
      <p:bldP spid="109766" grpId="1"/>
      <p:bldP spid="109767" grpId="0"/>
      <p:bldP spid="109768" grpId="0"/>
      <p:bldP spid="109769" grpId="0"/>
      <p:bldP spid="109770" grpId="0"/>
      <p:bldP spid="109776" grpId="0"/>
      <p:bldP spid="109777" grpId="0"/>
      <p:bldP spid="109778" grpId="0" animBg="1"/>
      <p:bldP spid="109779" grpId="0" animBg="1"/>
      <p:bldP spid="109780" grpId="0" animBg="1"/>
      <p:bldP spid="109781" grpId="0" animBg="1"/>
      <p:bldP spid="109787" grpId="0"/>
      <p:bldP spid="109787" grpId="1"/>
      <p:bldP spid="109788" grpId="0"/>
      <p:bldP spid="109789" grpId="0"/>
      <p:bldP spid="109791" grpId="0"/>
      <p:bldP spid="109793" grpId="0"/>
      <p:bldP spid="109795" grpId="0"/>
      <p:bldP spid="109796" grpId="0"/>
      <p:bldP spid="10979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13A2F960-6231-4499-BEBA-496848F86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5"/>
            <a:ext cx="7456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Топологическая сортировка вершин ориентированного графа без циклов.</a:t>
            </a:r>
          </a:p>
        </p:txBody>
      </p:sp>
      <p:sp>
        <p:nvSpPr>
          <p:cNvPr id="52229" name="Oval 5">
            <a:extLst>
              <a:ext uri="{FF2B5EF4-FFF2-40B4-BE49-F238E27FC236}">
                <a16:creationId xmlns:a16="http://schemas.microsoft.com/office/drawing/2014/main" id="{959D58AF-F71D-415E-94B5-B57AF3218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01600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1</a:t>
            </a:r>
          </a:p>
        </p:txBody>
      </p:sp>
      <p:sp>
        <p:nvSpPr>
          <p:cNvPr id="52230" name="Oval 6">
            <a:extLst>
              <a:ext uri="{FF2B5EF4-FFF2-40B4-BE49-F238E27FC236}">
                <a16:creationId xmlns:a16="http://schemas.microsoft.com/office/drawing/2014/main" id="{97B92ABD-2107-46DF-9C61-2BBA4FDD1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5</a:t>
            </a:r>
          </a:p>
        </p:txBody>
      </p:sp>
      <p:sp>
        <p:nvSpPr>
          <p:cNvPr id="52231" name="Oval 7">
            <a:extLst>
              <a:ext uri="{FF2B5EF4-FFF2-40B4-BE49-F238E27FC236}">
                <a16:creationId xmlns:a16="http://schemas.microsoft.com/office/drawing/2014/main" id="{19BA88AA-5D65-4745-8B4E-F4571E1C8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288925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9</a:t>
            </a:r>
          </a:p>
        </p:txBody>
      </p:sp>
      <p:sp>
        <p:nvSpPr>
          <p:cNvPr id="52232" name="Oval 8">
            <a:extLst>
              <a:ext uri="{FF2B5EF4-FFF2-40B4-BE49-F238E27FC236}">
                <a16:creationId xmlns:a16="http://schemas.microsoft.com/office/drawing/2014/main" id="{B13512CA-30F1-42F1-9C3B-2F275A011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14128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</a:t>
            </a:r>
          </a:p>
        </p:txBody>
      </p:sp>
      <p:sp>
        <p:nvSpPr>
          <p:cNvPr id="52233" name="Oval 9">
            <a:extLst>
              <a:ext uri="{FF2B5EF4-FFF2-40B4-BE49-F238E27FC236}">
                <a16:creationId xmlns:a16="http://schemas.microsoft.com/office/drawing/2014/main" id="{FF505DE0-E678-4BA7-8808-4457E0FF4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23860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7</a:t>
            </a:r>
          </a:p>
        </p:txBody>
      </p:sp>
      <p:sp>
        <p:nvSpPr>
          <p:cNvPr id="52234" name="Oval 10">
            <a:extLst>
              <a:ext uri="{FF2B5EF4-FFF2-40B4-BE49-F238E27FC236}">
                <a16:creationId xmlns:a16="http://schemas.microsoft.com/office/drawing/2014/main" id="{1B977B42-2230-4386-BCEA-FB7312EB0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1412875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52235" name="Oval 11">
            <a:extLst>
              <a:ext uri="{FF2B5EF4-FFF2-40B4-BE49-F238E27FC236}">
                <a16:creationId xmlns:a16="http://schemas.microsoft.com/office/drawing/2014/main" id="{7BCC1AD5-5E08-4D83-B26F-A18D36B6A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2386014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8</a:t>
            </a:r>
          </a:p>
        </p:txBody>
      </p:sp>
      <p:sp>
        <p:nvSpPr>
          <p:cNvPr id="52236" name="Oval 12">
            <a:extLst>
              <a:ext uri="{FF2B5EF4-FFF2-40B4-BE49-F238E27FC236}">
                <a16:creationId xmlns:a16="http://schemas.microsoft.com/office/drawing/2014/main" id="{552DD18E-1FFD-4B4D-811E-BE39A7772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4</a:t>
            </a:r>
          </a:p>
        </p:txBody>
      </p:sp>
      <p:sp>
        <p:nvSpPr>
          <p:cNvPr id="52237" name="Oval 13">
            <a:extLst>
              <a:ext uri="{FF2B5EF4-FFF2-40B4-BE49-F238E27FC236}">
                <a16:creationId xmlns:a16="http://schemas.microsoft.com/office/drawing/2014/main" id="{E3ED1A3C-4679-4E45-A688-F1E446A52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4" y="18446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6</a:t>
            </a:r>
          </a:p>
        </p:txBody>
      </p:sp>
      <p:cxnSp>
        <p:nvCxnSpPr>
          <p:cNvPr id="52238" name="AutoShape 14">
            <a:extLst>
              <a:ext uri="{FF2B5EF4-FFF2-40B4-BE49-F238E27FC236}">
                <a16:creationId xmlns:a16="http://schemas.microsoft.com/office/drawing/2014/main" id="{26EAE1D3-C448-4D3E-8922-EE238E3E1485}"/>
              </a:ext>
            </a:extLst>
          </p:cNvPr>
          <p:cNvCxnSpPr>
            <a:cxnSpLocks noChangeShapeType="1"/>
            <a:stCxn id="52236" idx="7"/>
            <a:endCxn id="52232" idx="2"/>
          </p:cNvCxnSpPr>
          <p:nvPr/>
        </p:nvCxnSpPr>
        <p:spPr bwMode="auto">
          <a:xfrm flipV="1">
            <a:off x="3409951" y="1611313"/>
            <a:ext cx="9572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9" name="AutoShape 15">
            <a:extLst>
              <a:ext uri="{FF2B5EF4-FFF2-40B4-BE49-F238E27FC236}">
                <a16:creationId xmlns:a16="http://schemas.microsoft.com/office/drawing/2014/main" id="{16DB5BCF-86C5-4B52-BA9D-E896AC55D46B}"/>
              </a:ext>
            </a:extLst>
          </p:cNvPr>
          <p:cNvCxnSpPr>
            <a:cxnSpLocks noChangeShapeType="1"/>
            <a:stCxn id="52236" idx="5"/>
            <a:endCxn id="52233" idx="2"/>
          </p:cNvCxnSpPr>
          <p:nvPr/>
        </p:nvCxnSpPr>
        <p:spPr bwMode="auto">
          <a:xfrm>
            <a:off x="3409951" y="2254250"/>
            <a:ext cx="9572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0" name="AutoShape 16">
            <a:extLst>
              <a:ext uri="{FF2B5EF4-FFF2-40B4-BE49-F238E27FC236}">
                <a16:creationId xmlns:a16="http://schemas.microsoft.com/office/drawing/2014/main" id="{B27ECA02-0C4C-48E6-8996-A3982F941225}"/>
              </a:ext>
            </a:extLst>
          </p:cNvPr>
          <p:cNvCxnSpPr>
            <a:cxnSpLocks noChangeShapeType="1"/>
            <a:stCxn id="52232" idx="4"/>
            <a:endCxn id="52233" idx="0"/>
          </p:cNvCxnSpPr>
          <p:nvPr/>
        </p:nvCxnSpPr>
        <p:spPr bwMode="auto">
          <a:xfrm>
            <a:off x="4565650" y="1808163"/>
            <a:ext cx="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1" name="AutoShape 17">
            <a:extLst>
              <a:ext uri="{FF2B5EF4-FFF2-40B4-BE49-F238E27FC236}">
                <a16:creationId xmlns:a16="http://schemas.microsoft.com/office/drawing/2014/main" id="{B1809D2C-2895-49DD-B1EA-80E34F27022D}"/>
              </a:ext>
            </a:extLst>
          </p:cNvPr>
          <p:cNvCxnSpPr>
            <a:cxnSpLocks noChangeShapeType="1"/>
            <a:stCxn id="52232" idx="7"/>
            <a:endCxn id="52229" idx="2"/>
          </p:cNvCxnSpPr>
          <p:nvPr/>
        </p:nvCxnSpPr>
        <p:spPr bwMode="auto">
          <a:xfrm flipV="1">
            <a:off x="4705351" y="1214439"/>
            <a:ext cx="995363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2" name="AutoShape 18">
            <a:extLst>
              <a:ext uri="{FF2B5EF4-FFF2-40B4-BE49-F238E27FC236}">
                <a16:creationId xmlns:a16="http://schemas.microsoft.com/office/drawing/2014/main" id="{335F00FA-F842-454C-9366-6AB1E91689FE}"/>
              </a:ext>
            </a:extLst>
          </p:cNvPr>
          <p:cNvCxnSpPr>
            <a:cxnSpLocks noChangeShapeType="1"/>
            <a:stCxn id="52232" idx="6"/>
            <a:endCxn id="52230" idx="1"/>
          </p:cNvCxnSpPr>
          <p:nvPr/>
        </p:nvCxnSpPr>
        <p:spPr bwMode="auto">
          <a:xfrm>
            <a:off x="4762501" y="1611313"/>
            <a:ext cx="9953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3" name="AutoShape 19">
            <a:extLst>
              <a:ext uri="{FF2B5EF4-FFF2-40B4-BE49-F238E27FC236}">
                <a16:creationId xmlns:a16="http://schemas.microsoft.com/office/drawing/2014/main" id="{1BC3D063-ADA1-47EF-AD9F-1CF4F5A91178}"/>
              </a:ext>
            </a:extLst>
          </p:cNvPr>
          <p:cNvCxnSpPr>
            <a:cxnSpLocks noChangeShapeType="1"/>
            <a:stCxn id="52233" idx="6"/>
            <a:endCxn id="52230" idx="3"/>
          </p:cNvCxnSpPr>
          <p:nvPr/>
        </p:nvCxnSpPr>
        <p:spPr bwMode="auto">
          <a:xfrm flipV="1">
            <a:off x="4762501" y="2254250"/>
            <a:ext cx="9953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4" name="AutoShape 20">
            <a:extLst>
              <a:ext uri="{FF2B5EF4-FFF2-40B4-BE49-F238E27FC236}">
                <a16:creationId xmlns:a16="http://schemas.microsoft.com/office/drawing/2014/main" id="{7A7360BE-295E-4399-87E4-1B46819B4614}"/>
              </a:ext>
            </a:extLst>
          </p:cNvPr>
          <p:cNvCxnSpPr>
            <a:cxnSpLocks noChangeShapeType="1"/>
            <a:stCxn id="52233" idx="5"/>
            <a:endCxn id="52231" idx="2"/>
          </p:cNvCxnSpPr>
          <p:nvPr/>
        </p:nvCxnSpPr>
        <p:spPr bwMode="auto">
          <a:xfrm>
            <a:off x="4705351" y="2724150"/>
            <a:ext cx="995363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5" name="AutoShape 21">
            <a:extLst>
              <a:ext uri="{FF2B5EF4-FFF2-40B4-BE49-F238E27FC236}">
                <a16:creationId xmlns:a16="http://schemas.microsoft.com/office/drawing/2014/main" id="{7CFCA28D-90AC-4561-B4CA-65011718AAE7}"/>
              </a:ext>
            </a:extLst>
          </p:cNvPr>
          <p:cNvCxnSpPr>
            <a:cxnSpLocks noChangeShapeType="1"/>
            <a:stCxn id="52231" idx="0"/>
            <a:endCxn id="52230" idx="4"/>
          </p:cNvCxnSpPr>
          <p:nvPr/>
        </p:nvCxnSpPr>
        <p:spPr bwMode="auto">
          <a:xfrm flipV="1">
            <a:off x="5899150" y="2311400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6" name="AutoShape 22">
            <a:extLst>
              <a:ext uri="{FF2B5EF4-FFF2-40B4-BE49-F238E27FC236}">
                <a16:creationId xmlns:a16="http://schemas.microsoft.com/office/drawing/2014/main" id="{04FD46D3-923C-40D3-B155-6229DBD5DC40}"/>
              </a:ext>
            </a:extLst>
          </p:cNvPr>
          <p:cNvCxnSpPr>
            <a:cxnSpLocks noChangeShapeType="1"/>
            <a:stCxn id="52229" idx="6"/>
            <a:endCxn id="52234" idx="1"/>
          </p:cNvCxnSpPr>
          <p:nvPr/>
        </p:nvCxnSpPr>
        <p:spPr bwMode="auto">
          <a:xfrm>
            <a:off x="6096000" y="1214439"/>
            <a:ext cx="9207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7" name="AutoShape 23">
            <a:extLst>
              <a:ext uri="{FF2B5EF4-FFF2-40B4-BE49-F238E27FC236}">
                <a16:creationId xmlns:a16="http://schemas.microsoft.com/office/drawing/2014/main" id="{B51D02CE-F773-4273-845A-E35B71141A6D}"/>
              </a:ext>
            </a:extLst>
          </p:cNvPr>
          <p:cNvCxnSpPr>
            <a:cxnSpLocks noChangeShapeType="1"/>
            <a:stCxn id="52230" idx="6"/>
            <a:endCxn id="52234" idx="3"/>
          </p:cNvCxnSpPr>
          <p:nvPr/>
        </p:nvCxnSpPr>
        <p:spPr bwMode="auto">
          <a:xfrm flipV="1">
            <a:off x="6096000" y="1751014"/>
            <a:ext cx="920750" cy="363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8" name="AutoShape 24">
            <a:extLst>
              <a:ext uri="{FF2B5EF4-FFF2-40B4-BE49-F238E27FC236}">
                <a16:creationId xmlns:a16="http://schemas.microsoft.com/office/drawing/2014/main" id="{E5B2E8C1-4497-4DFB-90B4-9370DFEB9070}"/>
              </a:ext>
            </a:extLst>
          </p:cNvPr>
          <p:cNvCxnSpPr>
            <a:cxnSpLocks noChangeShapeType="1"/>
            <a:stCxn id="52231" idx="6"/>
            <a:endCxn id="52235" idx="3"/>
          </p:cNvCxnSpPr>
          <p:nvPr/>
        </p:nvCxnSpPr>
        <p:spPr bwMode="auto">
          <a:xfrm flipV="1">
            <a:off x="6096000" y="2724150"/>
            <a:ext cx="920750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9" name="AutoShape 25">
            <a:extLst>
              <a:ext uri="{FF2B5EF4-FFF2-40B4-BE49-F238E27FC236}">
                <a16:creationId xmlns:a16="http://schemas.microsoft.com/office/drawing/2014/main" id="{DC35E0DB-59E9-4308-9281-221D436C7324}"/>
              </a:ext>
            </a:extLst>
          </p:cNvPr>
          <p:cNvCxnSpPr>
            <a:cxnSpLocks noChangeShapeType="1"/>
            <a:stCxn id="52234" idx="4"/>
            <a:endCxn id="52235" idx="0"/>
          </p:cNvCxnSpPr>
          <p:nvPr/>
        </p:nvCxnSpPr>
        <p:spPr bwMode="auto">
          <a:xfrm>
            <a:off x="7158038" y="1808163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0" name="AutoShape 26">
            <a:extLst>
              <a:ext uri="{FF2B5EF4-FFF2-40B4-BE49-F238E27FC236}">
                <a16:creationId xmlns:a16="http://schemas.microsoft.com/office/drawing/2014/main" id="{530ED4EF-4EE3-449E-9CB9-5D278EBF6DA8}"/>
              </a:ext>
            </a:extLst>
          </p:cNvPr>
          <p:cNvCxnSpPr>
            <a:cxnSpLocks noChangeShapeType="1"/>
            <a:stCxn id="52234" idx="6"/>
            <a:endCxn id="52237" idx="1"/>
          </p:cNvCxnSpPr>
          <p:nvPr/>
        </p:nvCxnSpPr>
        <p:spPr bwMode="auto">
          <a:xfrm>
            <a:off x="7354889" y="1611313"/>
            <a:ext cx="885825" cy="290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1" name="AutoShape 27">
            <a:extLst>
              <a:ext uri="{FF2B5EF4-FFF2-40B4-BE49-F238E27FC236}">
                <a16:creationId xmlns:a16="http://schemas.microsoft.com/office/drawing/2014/main" id="{9250CF74-A1E1-4EFA-ABD7-189BFD5FF441}"/>
              </a:ext>
            </a:extLst>
          </p:cNvPr>
          <p:cNvCxnSpPr>
            <a:cxnSpLocks noChangeShapeType="1"/>
            <a:stCxn id="52235" idx="6"/>
            <a:endCxn id="52237" idx="3"/>
          </p:cNvCxnSpPr>
          <p:nvPr/>
        </p:nvCxnSpPr>
        <p:spPr bwMode="auto">
          <a:xfrm flipV="1">
            <a:off x="7354889" y="2182814"/>
            <a:ext cx="885825" cy="4016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302" name="Text Box 78">
            <a:extLst>
              <a:ext uri="{FF2B5EF4-FFF2-40B4-BE49-F238E27FC236}">
                <a16:creationId xmlns:a16="http://schemas.microsoft.com/office/drawing/2014/main" id="{2A59170D-3884-4F18-9765-9B8033892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3392488"/>
            <a:ext cx="38524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«Наивный» алгоритм нумерации вершин:</a:t>
            </a:r>
          </a:p>
        </p:txBody>
      </p:sp>
      <p:sp>
        <p:nvSpPr>
          <p:cNvPr id="52303" name="Text Box 79">
            <a:extLst>
              <a:ext uri="{FF2B5EF4-FFF2-40B4-BE49-F238E27FC236}">
                <a16:creationId xmlns:a16="http://schemas.microsoft.com/office/drawing/2014/main" id="{36918DCC-8956-4BC4-B8F0-CA288FAEE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3" y="3743325"/>
            <a:ext cx="6419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 sz="1400"/>
              <a:t>Находим какую-либо вершину, в которую не входят дуги, нумеруем ее.</a:t>
            </a:r>
          </a:p>
        </p:txBody>
      </p:sp>
      <p:sp>
        <p:nvSpPr>
          <p:cNvPr id="52304" name="Rectangle 80">
            <a:extLst>
              <a:ext uri="{FF2B5EF4-FFF2-40B4-BE49-F238E27FC236}">
                <a16:creationId xmlns:a16="http://schemas.microsoft.com/office/drawing/2014/main" id="{EBFC4127-71A4-445A-A1F9-75FD4D21E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70021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1</a:t>
            </a:r>
          </a:p>
        </p:txBody>
      </p:sp>
      <p:sp>
        <p:nvSpPr>
          <p:cNvPr id="52305" name="Text Box 81">
            <a:extLst>
              <a:ext uri="{FF2B5EF4-FFF2-40B4-BE49-F238E27FC236}">
                <a16:creationId xmlns:a16="http://schemas.microsoft.com/office/drawing/2014/main" id="{FCA35EF1-348E-4F9E-A1E7-E4536A8FC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8" y="4032250"/>
            <a:ext cx="708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ru-RU" altLang="ru-RU" sz="1400"/>
              <a:t>Помечаем дуги, выходящие из помеченной вершины, как «не существующие».</a:t>
            </a:r>
          </a:p>
        </p:txBody>
      </p:sp>
      <p:sp>
        <p:nvSpPr>
          <p:cNvPr id="52306" name="Text Box 82">
            <a:extLst>
              <a:ext uri="{FF2B5EF4-FFF2-40B4-BE49-F238E27FC236}">
                <a16:creationId xmlns:a16="http://schemas.microsoft.com/office/drawing/2014/main" id="{5D544DC0-98E6-4FE4-B391-E2AAFD24F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4319588"/>
            <a:ext cx="6254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ru-RU" altLang="ru-RU" sz="1400"/>
              <a:t>Повторяем шаги (1) и (2), пока не будут занумерованы все вершины.</a:t>
            </a:r>
          </a:p>
        </p:txBody>
      </p:sp>
      <p:sp>
        <p:nvSpPr>
          <p:cNvPr id="52307" name="Rectangle 83">
            <a:extLst>
              <a:ext uri="{FF2B5EF4-FFF2-40B4-BE49-F238E27FC236}">
                <a16:creationId xmlns:a16="http://schemas.microsoft.com/office/drawing/2014/main" id="{936B3465-D8EB-4508-B351-665E95F07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123348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2</a:t>
            </a:r>
          </a:p>
        </p:txBody>
      </p:sp>
      <p:sp>
        <p:nvSpPr>
          <p:cNvPr id="52308" name="Rectangle 84">
            <a:extLst>
              <a:ext uri="{FF2B5EF4-FFF2-40B4-BE49-F238E27FC236}">
                <a16:creationId xmlns:a16="http://schemas.microsoft.com/office/drawing/2014/main" id="{A454BCB6-A5C7-4E28-B997-A5D817549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83661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3</a:t>
            </a:r>
          </a:p>
        </p:txBody>
      </p:sp>
      <p:sp>
        <p:nvSpPr>
          <p:cNvPr id="52309" name="Rectangle 85">
            <a:extLst>
              <a:ext uri="{FF2B5EF4-FFF2-40B4-BE49-F238E27FC236}">
                <a16:creationId xmlns:a16="http://schemas.microsoft.com/office/drawing/2014/main" id="{B56988C2-9869-47FC-A088-059919780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220503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4</a:t>
            </a:r>
          </a:p>
        </p:txBody>
      </p:sp>
      <p:sp>
        <p:nvSpPr>
          <p:cNvPr id="52310" name="Rectangle 86">
            <a:extLst>
              <a:ext uri="{FF2B5EF4-FFF2-40B4-BE49-F238E27FC236}">
                <a16:creationId xmlns:a16="http://schemas.microsoft.com/office/drawing/2014/main" id="{7DFE1C18-A491-4880-AB32-645759371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270827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5</a:t>
            </a:r>
          </a:p>
        </p:txBody>
      </p:sp>
      <p:sp>
        <p:nvSpPr>
          <p:cNvPr id="52311" name="Rectangle 87">
            <a:extLst>
              <a:ext uri="{FF2B5EF4-FFF2-40B4-BE49-F238E27FC236}">
                <a16:creationId xmlns:a16="http://schemas.microsoft.com/office/drawing/2014/main" id="{F9D4E6A5-DD92-4FB1-BA30-7C1CC8E2F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166528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6</a:t>
            </a:r>
          </a:p>
        </p:txBody>
      </p:sp>
      <p:sp>
        <p:nvSpPr>
          <p:cNvPr id="52312" name="Rectangle 88">
            <a:extLst>
              <a:ext uri="{FF2B5EF4-FFF2-40B4-BE49-F238E27FC236}">
                <a16:creationId xmlns:a16="http://schemas.microsoft.com/office/drawing/2014/main" id="{D6863ECE-2F3B-4044-88C3-6CF707E27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11604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7</a:t>
            </a:r>
          </a:p>
        </p:txBody>
      </p:sp>
      <p:sp>
        <p:nvSpPr>
          <p:cNvPr id="52313" name="Rectangle 89">
            <a:extLst>
              <a:ext uri="{FF2B5EF4-FFF2-40B4-BE49-F238E27FC236}">
                <a16:creationId xmlns:a16="http://schemas.microsoft.com/office/drawing/2014/main" id="{DE745073-94F7-48D5-BC47-F622E5EB9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0" y="216852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8</a:t>
            </a:r>
          </a:p>
        </p:txBody>
      </p:sp>
      <p:sp>
        <p:nvSpPr>
          <p:cNvPr id="52314" name="Rectangle 90">
            <a:extLst>
              <a:ext uri="{FF2B5EF4-FFF2-40B4-BE49-F238E27FC236}">
                <a16:creationId xmlns:a16="http://schemas.microsoft.com/office/drawing/2014/main" id="{8C859005-386A-4A12-934E-B2F9E601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5" y="15922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9</a:t>
            </a:r>
          </a:p>
        </p:txBody>
      </p:sp>
      <p:sp>
        <p:nvSpPr>
          <p:cNvPr id="52315" name="Text Box 91">
            <a:extLst>
              <a:ext uri="{FF2B5EF4-FFF2-40B4-BE49-F238E27FC236}">
                <a16:creationId xmlns:a16="http://schemas.microsoft.com/office/drawing/2014/main" id="{52F04F84-7A8A-4D48-A2F9-11F330186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9" y="4651375"/>
            <a:ext cx="33411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Оценка времени работы алгоритма.</a:t>
            </a:r>
          </a:p>
        </p:txBody>
      </p:sp>
      <p:sp>
        <p:nvSpPr>
          <p:cNvPr id="52316" name="Text Box 92">
            <a:extLst>
              <a:ext uri="{FF2B5EF4-FFF2-40B4-BE49-F238E27FC236}">
                <a16:creationId xmlns:a16="http://schemas.microsoft.com/office/drawing/2014/main" id="{775E2C0D-1995-4613-B9E6-20AB752AC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4" y="5002213"/>
            <a:ext cx="5083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 sz="1400"/>
              <a:t>Построение очереди с приоритетами из вершин графа</a:t>
            </a:r>
          </a:p>
        </p:txBody>
      </p:sp>
      <p:sp>
        <p:nvSpPr>
          <p:cNvPr id="52317" name="Text Box 93">
            <a:extLst>
              <a:ext uri="{FF2B5EF4-FFF2-40B4-BE49-F238E27FC236}">
                <a16:creationId xmlns:a16="http://schemas.microsoft.com/office/drawing/2014/main" id="{EF43C7B7-BBAC-443B-9F27-0ED001B97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4987925"/>
            <a:ext cx="715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1400"/>
              <a:t>n log n</a:t>
            </a:r>
            <a:endParaRPr lang="ru-RU" altLang="ru-RU" sz="1400"/>
          </a:p>
        </p:txBody>
      </p:sp>
      <p:sp>
        <p:nvSpPr>
          <p:cNvPr id="52318" name="Text Box 94">
            <a:extLst>
              <a:ext uri="{FF2B5EF4-FFF2-40B4-BE49-F238E27FC236}">
                <a16:creationId xmlns:a16="http://schemas.microsoft.com/office/drawing/2014/main" id="{EB1E3AA6-42B5-4EAA-AB6C-87823276D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76" y="5256213"/>
            <a:ext cx="290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ru-RU" altLang="ru-RU" sz="1400"/>
              <a:t>Выборка вершин из очереди</a:t>
            </a:r>
          </a:p>
        </p:txBody>
      </p:sp>
      <p:sp>
        <p:nvSpPr>
          <p:cNvPr id="52319" name="Text Box 95">
            <a:extLst>
              <a:ext uri="{FF2B5EF4-FFF2-40B4-BE49-F238E27FC236}">
                <a16:creationId xmlns:a16="http://schemas.microsoft.com/office/drawing/2014/main" id="{35B14CE6-BEEC-44D1-975F-3E3509D67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2426" y="5241925"/>
            <a:ext cx="715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1400"/>
              <a:t>n </a:t>
            </a:r>
            <a:r>
              <a:rPr lang="ru-RU" altLang="ru-RU" sz="1400"/>
              <a:t>log n</a:t>
            </a:r>
          </a:p>
        </p:txBody>
      </p:sp>
      <p:sp>
        <p:nvSpPr>
          <p:cNvPr id="52320" name="Text Box 96">
            <a:extLst>
              <a:ext uri="{FF2B5EF4-FFF2-40B4-BE49-F238E27FC236}">
                <a16:creationId xmlns:a16="http://schemas.microsoft.com/office/drawing/2014/main" id="{F90EE5C8-92E7-4462-B001-AC58D124A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463" y="5508625"/>
            <a:ext cx="3511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ru-RU" altLang="ru-RU" sz="1400"/>
              <a:t>Коррекция очереди при пометке дуг</a:t>
            </a:r>
          </a:p>
        </p:txBody>
      </p:sp>
      <p:sp>
        <p:nvSpPr>
          <p:cNvPr id="52321" name="Text Box 97">
            <a:extLst>
              <a:ext uri="{FF2B5EF4-FFF2-40B4-BE49-F238E27FC236}">
                <a16:creationId xmlns:a16="http://schemas.microsoft.com/office/drawing/2014/main" id="{A4DA447B-ADE3-4148-9620-615FC3CB4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014" y="5494338"/>
            <a:ext cx="765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1400"/>
              <a:t>m log n</a:t>
            </a:r>
            <a:endParaRPr lang="ru-RU" altLang="ru-RU" sz="1400"/>
          </a:p>
        </p:txBody>
      </p:sp>
      <p:sp>
        <p:nvSpPr>
          <p:cNvPr id="52322" name="Text Box 98">
            <a:extLst>
              <a:ext uri="{FF2B5EF4-FFF2-40B4-BE49-F238E27FC236}">
                <a16:creationId xmlns:a16="http://schemas.microsoft.com/office/drawing/2014/main" id="{D0C9CC06-CC47-494B-9837-41492BD5F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5768975"/>
            <a:ext cx="2146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400"/>
              <a:t>Итого:         (</a:t>
            </a:r>
            <a:r>
              <a:rPr lang="en-US" altLang="ru-RU" sz="1400"/>
              <a:t>m</a:t>
            </a:r>
            <a:r>
              <a:rPr lang="ru-RU" altLang="ru-RU" sz="1400"/>
              <a:t>+</a:t>
            </a:r>
            <a:r>
              <a:rPr lang="en-US" altLang="ru-RU" sz="1400"/>
              <a:t>2n) log n</a:t>
            </a:r>
            <a:endParaRPr lang="ru-RU" altLang="ru-RU" sz="1400"/>
          </a:p>
        </p:txBody>
      </p:sp>
      <p:sp>
        <p:nvSpPr>
          <p:cNvPr id="52323" name="Text Box 99">
            <a:extLst>
              <a:ext uri="{FF2B5EF4-FFF2-40B4-BE49-F238E27FC236}">
                <a16:creationId xmlns:a16="http://schemas.microsoft.com/office/drawing/2014/main" id="{787BDB80-42AA-40BE-AB9F-F247920A4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5876925"/>
            <a:ext cx="28923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Проверка ацикличности графа.</a:t>
            </a:r>
          </a:p>
        </p:txBody>
      </p:sp>
      <p:sp>
        <p:nvSpPr>
          <p:cNvPr id="52324" name="Text Box 100">
            <a:extLst>
              <a:ext uri="{FF2B5EF4-FFF2-40B4-BE49-F238E27FC236}">
                <a16:creationId xmlns:a16="http://schemas.microsoft.com/office/drawing/2014/main" id="{D689002E-A35F-46F4-B99E-BB5AFEC5A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6237288"/>
            <a:ext cx="7829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400"/>
              <a:t>Граф содержит цикл, если на шаге (1) не удается найти вершину, в которую не входят дуги.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10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1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10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10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5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0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2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2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2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2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2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2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2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2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2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2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5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5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5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02" grpId="0"/>
      <p:bldP spid="52303" grpId="0"/>
      <p:bldP spid="52304" grpId="0" animBg="1"/>
      <p:bldP spid="52305" grpId="0"/>
      <p:bldP spid="52306" grpId="0"/>
      <p:bldP spid="52307" grpId="0" animBg="1"/>
      <p:bldP spid="52308" grpId="0" animBg="1"/>
      <p:bldP spid="52309" grpId="0" animBg="1"/>
      <p:bldP spid="52310" grpId="0" animBg="1"/>
      <p:bldP spid="52311" grpId="0" animBg="1"/>
      <p:bldP spid="52312" grpId="0" animBg="1"/>
      <p:bldP spid="52313" grpId="0" animBg="1"/>
      <p:bldP spid="52314" grpId="0" animBg="1"/>
      <p:bldP spid="52315" grpId="0"/>
      <p:bldP spid="52316" grpId="0"/>
      <p:bldP spid="52317" grpId="0"/>
      <p:bldP spid="52318" grpId="0"/>
      <p:bldP spid="52319" grpId="0"/>
      <p:bldP spid="52320" grpId="0"/>
      <p:bldP spid="52321" grpId="0"/>
      <p:bldP spid="52322" grpId="0"/>
      <p:bldP spid="52323" grpId="0"/>
      <p:bldP spid="523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561E1A31-36A3-4107-8368-C3EB65A89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5"/>
            <a:ext cx="7456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Топологическая сортировка вершин ориентированного графа без циклов.</a:t>
            </a:r>
          </a:p>
        </p:txBody>
      </p:sp>
      <p:sp>
        <p:nvSpPr>
          <p:cNvPr id="53251" name="Oval 3">
            <a:extLst>
              <a:ext uri="{FF2B5EF4-FFF2-40B4-BE49-F238E27FC236}">
                <a16:creationId xmlns:a16="http://schemas.microsoft.com/office/drawing/2014/main" id="{AD227F3B-BFB9-494A-8C0A-9FC37C2F9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01600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1</a:t>
            </a:r>
          </a:p>
        </p:txBody>
      </p:sp>
      <p:sp>
        <p:nvSpPr>
          <p:cNvPr id="53252" name="Oval 4">
            <a:extLst>
              <a:ext uri="{FF2B5EF4-FFF2-40B4-BE49-F238E27FC236}">
                <a16:creationId xmlns:a16="http://schemas.microsoft.com/office/drawing/2014/main" id="{4FDF150F-C4F5-46C2-BE75-C4547B71D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5</a:t>
            </a:r>
          </a:p>
        </p:txBody>
      </p:sp>
      <p:sp>
        <p:nvSpPr>
          <p:cNvPr id="53253" name="Oval 5">
            <a:extLst>
              <a:ext uri="{FF2B5EF4-FFF2-40B4-BE49-F238E27FC236}">
                <a16:creationId xmlns:a16="http://schemas.microsoft.com/office/drawing/2014/main" id="{98B02157-8194-4F32-9096-21A2DD7BB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288925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9</a:t>
            </a:r>
          </a:p>
        </p:txBody>
      </p:sp>
      <p:sp>
        <p:nvSpPr>
          <p:cNvPr id="53254" name="Oval 6">
            <a:extLst>
              <a:ext uri="{FF2B5EF4-FFF2-40B4-BE49-F238E27FC236}">
                <a16:creationId xmlns:a16="http://schemas.microsoft.com/office/drawing/2014/main" id="{C0895E09-D298-4685-A4BE-528E2D1B1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14128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</a:t>
            </a:r>
          </a:p>
        </p:txBody>
      </p:sp>
      <p:sp>
        <p:nvSpPr>
          <p:cNvPr id="53255" name="Oval 7">
            <a:extLst>
              <a:ext uri="{FF2B5EF4-FFF2-40B4-BE49-F238E27FC236}">
                <a16:creationId xmlns:a16="http://schemas.microsoft.com/office/drawing/2014/main" id="{00DC68E0-8628-4BC7-AFFE-7C7CEB0B6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23860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7</a:t>
            </a:r>
          </a:p>
        </p:txBody>
      </p:sp>
      <p:sp>
        <p:nvSpPr>
          <p:cNvPr id="53256" name="Oval 8">
            <a:extLst>
              <a:ext uri="{FF2B5EF4-FFF2-40B4-BE49-F238E27FC236}">
                <a16:creationId xmlns:a16="http://schemas.microsoft.com/office/drawing/2014/main" id="{93FE777F-69C3-40E9-9007-3B86DE200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1412875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53257" name="Oval 9">
            <a:extLst>
              <a:ext uri="{FF2B5EF4-FFF2-40B4-BE49-F238E27FC236}">
                <a16:creationId xmlns:a16="http://schemas.microsoft.com/office/drawing/2014/main" id="{2667F4BC-70CB-4FF9-8810-2AEE09B94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2386014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8</a:t>
            </a:r>
          </a:p>
        </p:txBody>
      </p:sp>
      <p:sp>
        <p:nvSpPr>
          <p:cNvPr id="53258" name="Oval 10">
            <a:extLst>
              <a:ext uri="{FF2B5EF4-FFF2-40B4-BE49-F238E27FC236}">
                <a16:creationId xmlns:a16="http://schemas.microsoft.com/office/drawing/2014/main" id="{06B0B574-6574-4DE5-8831-7458C6A80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4</a:t>
            </a:r>
          </a:p>
        </p:txBody>
      </p:sp>
      <p:sp>
        <p:nvSpPr>
          <p:cNvPr id="53259" name="Oval 11">
            <a:extLst>
              <a:ext uri="{FF2B5EF4-FFF2-40B4-BE49-F238E27FC236}">
                <a16:creationId xmlns:a16="http://schemas.microsoft.com/office/drawing/2014/main" id="{5D1939A3-5FEB-4E68-BB06-5EEE1C10D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4" y="18446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6</a:t>
            </a:r>
          </a:p>
        </p:txBody>
      </p:sp>
      <p:cxnSp>
        <p:nvCxnSpPr>
          <p:cNvPr id="53260" name="AutoShape 12">
            <a:extLst>
              <a:ext uri="{FF2B5EF4-FFF2-40B4-BE49-F238E27FC236}">
                <a16:creationId xmlns:a16="http://schemas.microsoft.com/office/drawing/2014/main" id="{6D0F7D14-8CCE-48F6-8F05-876FDCECD7F1}"/>
              </a:ext>
            </a:extLst>
          </p:cNvPr>
          <p:cNvCxnSpPr>
            <a:cxnSpLocks noChangeShapeType="1"/>
            <a:stCxn id="53258" idx="7"/>
            <a:endCxn id="53254" idx="2"/>
          </p:cNvCxnSpPr>
          <p:nvPr/>
        </p:nvCxnSpPr>
        <p:spPr bwMode="auto">
          <a:xfrm flipV="1">
            <a:off x="3409951" y="1611313"/>
            <a:ext cx="9572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1" name="AutoShape 13">
            <a:extLst>
              <a:ext uri="{FF2B5EF4-FFF2-40B4-BE49-F238E27FC236}">
                <a16:creationId xmlns:a16="http://schemas.microsoft.com/office/drawing/2014/main" id="{374AA24B-CC8F-411E-B8ED-04C47D548AFD}"/>
              </a:ext>
            </a:extLst>
          </p:cNvPr>
          <p:cNvCxnSpPr>
            <a:cxnSpLocks noChangeShapeType="1"/>
            <a:stCxn id="53258" idx="5"/>
            <a:endCxn id="53255" idx="2"/>
          </p:cNvCxnSpPr>
          <p:nvPr/>
        </p:nvCxnSpPr>
        <p:spPr bwMode="auto">
          <a:xfrm>
            <a:off x="3409951" y="2254250"/>
            <a:ext cx="9572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2" name="AutoShape 14">
            <a:extLst>
              <a:ext uri="{FF2B5EF4-FFF2-40B4-BE49-F238E27FC236}">
                <a16:creationId xmlns:a16="http://schemas.microsoft.com/office/drawing/2014/main" id="{7A385AC5-0E2E-474A-9EB7-8791DA196870}"/>
              </a:ext>
            </a:extLst>
          </p:cNvPr>
          <p:cNvCxnSpPr>
            <a:cxnSpLocks noChangeShapeType="1"/>
            <a:stCxn id="53254" idx="4"/>
            <a:endCxn id="53255" idx="0"/>
          </p:cNvCxnSpPr>
          <p:nvPr/>
        </p:nvCxnSpPr>
        <p:spPr bwMode="auto">
          <a:xfrm>
            <a:off x="4565650" y="1808163"/>
            <a:ext cx="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3" name="AutoShape 15">
            <a:extLst>
              <a:ext uri="{FF2B5EF4-FFF2-40B4-BE49-F238E27FC236}">
                <a16:creationId xmlns:a16="http://schemas.microsoft.com/office/drawing/2014/main" id="{F38DE7E8-5E38-413B-8060-46EB4ED6CD12}"/>
              </a:ext>
            </a:extLst>
          </p:cNvPr>
          <p:cNvCxnSpPr>
            <a:cxnSpLocks noChangeShapeType="1"/>
            <a:stCxn id="53254" idx="7"/>
            <a:endCxn id="53251" idx="2"/>
          </p:cNvCxnSpPr>
          <p:nvPr/>
        </p:nvCxnSpPr>
        <p:spPr bwMode="auto">
          <a:xfrm flipV="1">
            <a:off x="4705351" y="1214439"/>
            <a:ext cx="995363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4" name="AutoShape 16">
            <a:extLst>
              <a:ext uri="{FF2B5EF4-FFF2-40B4-BE49-F238E27FC236}">
                <a16:creationId xmlns:a16="http://schemas.microsoft.com/office/drawing/2014/main" id="{C3FED1BC-F75C-43A5-86FA-9CB0FD210B4E}"/>
              </a:ext>
            </a:extLst>
          </p:cNvPr>
          <p:cNvCxnSpPr>
            <a:cxnSpLocks noChangeShapeType="1"/>
            <a:stCxn id="53254" idx="6"/>
            <a:endCxn id="53252" idx="1"/>
          </p:cNvCxnSpPr>
          <p:nvPr/>
        </p:nvCxnSpPr>
        <p:spPr bwMode="auto">
          <a:xfrm>
            <a:off x="4762501" y="1611313"/>
            <a:ext cx="9953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5" name="AutoShape 17">
            <a:extLst>
              <a:ext uri="{FF2B5EF4-FFF2-40B4-BE49-F238E27FC236}">
                <a16:creationId xmlns:a16="http://schemas.microsoft.com/office/drawing/2014/main" id="{CB0A1BA4-0F91-4EBE-B5BA-4682638CA9F6}"/>
              </a:ext>
            </a:extLst>
          </p:cNvPr>
          <p:cNvCxnSpPr>
            <a:cxnSpLocks noChangeShapeType="1"/>
            <a:stCxn id="53255" idx="6"/>
            <a:endCxn id="53252" idx="3"/>
          </p:cNvCxnSpPr>
          <p:nvPr/>
        </p:nvCxnSpPr>
        <p:spPr bwMode="auto">
          <a:xfrm flipV="1">
            <a:off x="4762501" y="2254250"/>
            <a:ext cx="9953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6" name="AutoShape 18">
            <a:extLst>
              <a:ext uri="{FF2B5EF4-FFF2-40B4-BE49-F238E27FC236}">
                <a16:creationId xmlns:a16="http://schemas.microsoft.com/office/drawing/2014/main" id="{8C962F5B-1F0E-49F6-AFF7-28D1C5671D59}"/>
              </a:ext>
            </a:extLst>
          </p:cNvPr>
          <p:cNvCxnSpPr>
            <a:cxnSpLocks noChangeShapeType="1"/>
            <a:stCxn id="53255" idx="5"/>
            <a:endCxn id="53253" idx="2"/>
          </p:cNvCxnSpPr>
          <p:nvPr/>
        </p:nvCxnSpPr>
        <p:spPr bwMode="auto">
          <a:xfrm>
            <a:off x="4705351" y="2724150"/>
            <a:ext cx="995363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7" name="AutoShape 19">
            <a:extLst>
              <a:ext uri="{FF2B5EF4-FFF2-40B4-BE49-F238E27FC236}">
                <a16:creationId xmlns:a16="http://schemas.microsoft.com/office/drawing/2014/main" id="{C3198BA2-02E8-47C4-83AC-6AB90BD7DBB1}"/>
              </a:ext>
            </a:extLst>
          </p:cNvPr>
          <p:cNvCxnSpPr>
            <a:cxnSpLocks noChangeShapeType="1"/>
            <a:stCxn id="53253" idx="0"/>
            <a:endCxn id="53252" idx="4"/>
          </p:cNvCxnSpPr>
          <p:nvPr/>
        </p:nvCxnSpPr>
        <p:spPr bwMode="auto">
          <a:xfrm flipV="1">
            <a:off x="5899150" y="2311400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8" name="AutoShape 20">
            <a:extLst>
              <a:ext uri="{FF2B5EF4-FFF2-40B4-BE49-F238E27FC236}">
                <a16:creationId xmlns:a16="http://schemas.microsoft.com/office/drawing/2014/main" id="{102035B7-1C2E-418B-A780-A9CA49327511}"/>
              </a:ext>
            </a:extLst>
          </p:cNvPr>
          <p:cNvCxnSpPr>
            <a:cxnSpLocks noChangeShapeType="1"/>
            <a:stCxn id="53251" idx="6"/>
            <a:endCxn id="53256" idx="1"/>
          </p:cNvCxnSpPr>
          <p:nvPr/>
        </p:nvCxnSpPr>
        <p:spPr bwMode="auto">
          <a:xfrm>
            <a:off x="6096000" y="1214439"/>
            <a:ext cx="9207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9" name="AutoShape 21">
            <a:extLst>
              <a:ext uri="{FF2B5EF4-FFF2-40B4-BE49-F238E27FC236}">
                <a16:creationId xmlns:a16="http://schemas.microsoft.com/office/drawing/2014/main" id="{7968E9C9-DA25-4C7C-A652-B64333391F8B}"/>
              </a:ext>
            </a:extLst>
          </p:cNvPr>
          <p:cNvCxnSpPr>
            <a:cxnSpLocks noChangeShapeType="1"/>
            <a:stCxn id="53252" idx="6"/>
            <a:endCxn id="53256" idx="3"/>
          </p:cNvCxnSpPr>
          <p:nvPr/>
        </p:nvCxnSpPr>
        <p:spPr bwMode="auto">
          <a:xfrm flipV="1">
            <a:off x="6096000" y="1751014"/>
            <a:ext cx="920750" cy="363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0" name="AutoShape 22">
            <a:extLst>
              <a:ext uri="{FF2B5EF4-FFF2-40B4-BE49-F238E27FC236}">
                <a16:creationId xmlns:a16="http://schemas.microsoft.com/office/drawing/2014/main" id="{2F4DE3BE-7FC6-4A27-B387-4972C296066C}"/>
              </a:ext>
            </a:extLst>
          </p:cNvPr>
          <p:cNvCxnSpPr>
            <a:cxnSpLocks noChangeShapeType="1"/>
            <a:stCxn id="53253" idx="6"/>
            <a:endCxn id="53257" idx="3"/>
          </p:cNvCxnSpPr>
          <p:nvPr/>
        </p:nvCxnSpPr>
        <p:spPr bwMode="auto">
          <a:xfrm flipV="1">
            <a:off x="6096000" y="2724150"/>
            <a:ext cx="920750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1" name="AutoShape 23">
            <a:extLst>
              <a:ext uri="{FF2B5EF4-FFF2-40B4-BE49-F238E27FC236}">
                <a16:creationId xmlns:a16="http://schemas.microsoft.com/office/drawing/2014/main" id="{75933BB3-0D95-4FEC-86EF-4308F0431597}"/>
              </a:ext>
            </a:extLst>
          </p:cNvPr>
          <p:cNvCxnSpPr>
            <a:cxnSpLocks noChangeShapeType="1"/>
            <a:stCxn id="53256" idx="4"/>
            <a:endCxn id="53257" idx="0"/>
          </p:cNvCxnSpPr>
          <p:nvPr/>
        </p:nvCxnSpPr>
        <p:spPr bwMode="auto">
          <a:xfrm>
            <a:off x="7158038" y="1808163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2" name="AutoShape 24">
            <a:extLst>
              <a:ext uri="{FF2B5EF4-FFF2-40B4-BE49-F238E27FC236}">
                <a16:creationId xmlns:a16="http://schemas.microsoft.com/office/drawing/2014/main" id="{5ED73293-4E0B-4D3C-ABDA-5B6764A8B6A9}"/>
              </a:ext>
            </a:extLst>
          </p:cNvPr>
          <p:cNvCxnSpPr>
            <a:cxnSpLocks noChangeShapeType="1"/>
            <a:stCxn id="53256" idx="6"/>
            <a:endCxn id="53259" idx="1"/>
          </p:cNvCxnSpPr>
          <p:nvPr/>
        </p:nvCxnSpPr>
        <p:spPr bwMode="auto">
          <a:xfrm>
            <a:off x="7354889" y="1611313"/>
            <a:ext cx="885825" cy="290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3" name="AutoShape 25">
            <a:extLst>
              <a:ext uri="{FF2B5EF4-FFF2-40B4-BE49-F238E27FC236}">
                <a16:creationId xmlns:a16="http://schemas.microsoft.com/office/drawing/2014/main" id="{76400139-3F8D-45E4-A5E4-7CE566009407}"/>
              </a:ext>
            </a:extLst>
          </p:cNvPr>
          <p:cNvCxnSpPr>
            <a:cxnSpLocks noChangeShapeType="1"/>
            <a:stCxn id="53257" idx="6"/>
            <a:endCxn id="53259" idx="3"/>
          </p:cNvCxnSpPr>
          <p:nvPr/>
        </p:nvCxnSpPr>
        <p:spPr bwMode="auto">
          <a:xfrm flipV="1">
            <a:off x="7354889" y="2182814"/>
            <a:ext cx="885825" cy="4016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74" name="Text Box 26">
            <a:extLst>
              <a:ext uri="{FF2B5EF4-FFF2-40B4-BE49-F238E27FC236}">
                <a16:creationId xmlns:a16="http://schemas.microsoft.com/office/drawing/2014/main" id="{4C4A3CDE-0F79-4FA2-BE3F-E13B18AA2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3689350"/>
            <a:ext cx="427245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«Эффективный» алгоритм нумерации вершин:</a:t>
            </a:r>
          </a:p>
        </p:txBody>
      </p:sp>
      <p:sp>
        <p:nvSpPr>
          <p:cNvPr id="53295" name="Text Box 47">
            <a:extLst>
              <a:ext uri="{FF2B5EF4-FFF2-40B4-BE49-F238E27FC236}">
                <a16:creationId xmlns:a16="http://schemas.microsoft.com/office/drawing/2014/main" id="{8ADBD24F-F0B1-4F5F-B39C-01A2C4D3C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4076700"/>
            <a:ext cx="71223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 sz="1400"/>
              <a:t>Производим обход графа с помощью рекурсивной процедуры обхода, начиная</a:t>
            </a:r>
            <a:br>
              <a:rPr lang="ru-RU" altLang="ru-RU" sz="1400"/>
            </a:br>
            <a:r>
              <a:rPr lang="ru-RU" altLang="ru-RU" sz="1400"/>
              <a:t>с произвольной вершины.</a:t>
            </a:r>
          </a:p>
        </p:txBody>
      </p:sp>
      <p:sp>
        <p:nvSpPr>
          <p:cNvPr id="53296" name="Text Box 48">
            <a:extLst>
              <a:ext uri="{FF2B5EF4-FFF2-40B4-BE49-F238E27FC236}">
                <a16:creationId xmlns:a16="http://schemas.microsoft.com/office/drawing/2014/main" id="{2ECEA59C-C4A2-4EA1-ACFD-EB6BC7C0F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4545013"/>
            <a:ext cx="7633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ru-RU" altLang="ru-RU" sz="1400"/>
              <a:t>Нумеруем каждую вершину при «прохождении ее назад» максимальным из номеров</a:t>
            </a:r>
            <a:br>
              <a:rPr lang="ru-RU" altLang="ru-RU" sz="1400"/>
            </a:br>
            <a:r>
              <a:rPr lang="ru-RU" altLang="ru-RU" sz="1400"/>
              <a:t>(то есть нумерация происходит в порядке убывания номеров).</a:t>
            </a:r>
          </a:p>
        </p:txBody>
      </p:sp>
      <p:sp>
        <p:nvSpPr>
          <p:cNvPr id="53297" name="Text Box 49">
            <a:extLst>
              <a:ext uri="{FF2B5EF4-FFF2-40B4-BE49-F238E27FC236}">
                <a16:creationId xmlns:a16="http://schemas.microsoft.com/office/drawing/2014/main" id="{450C0D54-D403-4E1F-A334-4FF8B9AF7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5013325"/>
            <a:ext cx="6162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ru-RU" altLang="ru-RU" sz="1400"/>
              <a:t>Повторяем шаги (1) и (2), пока не останется непройденных вершин.</a:t>
            </a:r>
          </a:p>
        </p:txBody>
      </p:sp>
      <p:sp>
        <p:nvSpPr>
          <p:cNvPr id="53298" name="Rectangle 50">
            <a:extLst>
              <a:ext uri="{FF2B5EF4-FFF2-40B4-BE49-F238E27FC236}">
                <a16:creationId xmlns:a16="http://schemas.microsoft.com/office/drawing/2014/main" id="{75EE7A74-563D-43E7-9DD9-0387DBB56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8" y="15922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9</a:t>
            </a:r>
          </a:p>
        </p:txBody>
      </p:sp>
      <p:sp>
        <p:nvSpPr>
          <p:cNvPr id="53299" name="Rectangle 51">
            <a:extLst>
              <a:ext uri="{FF2B5EF4-FFF2-40B4-BE49-F238E27FC236}">
                <a16:creationId xmlns:a16="http://schemas.microsoft.com/office/drawing/2014/main" id="{DF510828-C126-4482-8FFD-9730FE43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3" y="220503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8</a:t>
            </a:r>
          </a:p>
        </p:txBody>
      </p:sp>
      <p:sp>
        <p:nvSpPr>
          <p:cNvPr id="53300" name="Rectangle 52">
            <a:extLst>
              <a:ext uri="{FF2B5EF4-FFF2-40B4-BE49-F238E27FC236}">
                <a16:creationId xmlns:a16="http://schemas.microsoft.com/office/drawing/2014/main" id="{30458F8F-D767-41B0-AF99-5270EA282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11604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7</a:t>
            </a:r>
          </a:p>
        </p:txBody>
      </p:sp>
      <p:sp>
        <p:nvSpPr>
          <p:cNvPr id="53301" name="Rectangle 53">
            <a:extLst>
              <a:ext uri="{FF2B5EF4-FFF2-40B4-BE49-F238E27FC236}">
                <a16:creationId xmlns:a16="http://schemas.microsoft.com/office/drawing/2014/main" id="{72F37F70-576C-4A87-9905-EB3D5BD7A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800100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6</a:t>
            </a:r>
          </a:p>
        </p:txBody>
      </p:sp>
      <p:sp>
        <p:nvSpPr>
          <p:cNvPr id="53302" name="Rectangle 54">
            <a:extLst>
              <a:ext uri="{FF2B5EF4-FFF2-40B4-BE49-F238E27FC236}">
                <a16:creationId xmlns:a16="http://schemas.microsoft.com/office/drawing/2014/main" id="{B8187601-C222-43B2-AE70-91C3C6AEB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3" y="166528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5</a:t>
            </a:r>
          </a:p>
        </p:txBody>
      </p:sp>
      <p:sp>
        <p:nvSpPr>
          <p:cNvPr id="53303" name="Rectangle 55">
            <a:extLst>
              <a:ext uri="{FF2B5EF4-FFF2-40B4-BE49-F238E27FC236}">
                <a16:creationId xmlns:a16="http://schemas.microsoft.com/office/drawing/2014/main" id="{5AA9F997-A1E9-47ED-AF55-6971CBF0E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2673350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4</a:t>
            </a:r>
          </a:p>
        </p:txBody>
      </p:sp>
      <p:sp>
        <p:nvSpPr>
          <p:cNvPr id="53304" name="Rectangle 56">
            <a:extLst>
              <a:ext uri="{FF2B5EF4-FFF2-40B4-BE49-F238E27FC236}">
                <a16:creationId xmlns:a16="http://schemas.microsoft.com/office/drawing/2014/main" id="{AFAB4291-951B-4F27-AA30-54567EF69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216852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3</a:t>
            </a:r>
          </a:p>
        </p:txBody>
      </p:sp>
      <p:sp>
        <p:nvSpPr>
          <p:cNvPr id="53305" name="Rectangle 57">
            <a:extLst>
              <a:ext uri="{FF2B5EF4-FFF2-40B4-BE49-F238E27FC236}">
                <a16:creationId xmlns:a16="http://schemas.microsoft.com/office/drawing/2014/main" id="{07C43C72-C944-4372-AA8A-2C5F8C46C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263" y="119697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2</a:t>
            </a:r>
          </a:p>
        </p:txBody>
      </p:sp>
      <p:sp>
        <p:nvSpPr>
          <p:cNvPr id="53306" name="Rectangle 58">
            <a:extLst>
              <a:ext uri="{FF2B5EF4-FFF2-40B4-BE49-F238E27FC236}">
                <a16:creationId xmlns:a16="http://schemas.microsoft.com/office/drawing/2014/main" id="{8A1A1BAA-1548-4F5F-9B53-D2001FAC7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170021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1</a:t>
            </a:r>
          </a:p>
        </p:txBody>
      </p:sp>
      <p:sp>
        <p:nvSpPr>
          <p:cNvPr id="53307" name="Text Box 59">
            <a:extLst>
              <a:ext uri="{FF2B5EF4-FFF2-40B4-BE49-F238E27FC236}">
                <a16:creationId xmlns:a16="http://schemas.microsoft.com/office/drawing/2014/main" id="{E252DD76-BFEF-4B80-A87B-D0725D015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5373688"/>
            <a:ext cx="54364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Оценка времени работы алгоритма = время обхода = </a:t>
            </a:r>
            <a:r>
              <a:rPr lang="en-US" altLang="ru-RU" sz="1600"/>
              <a:t>(m+n)</a:t>
            </a:r>
            <a:r>
              <a:rPr lang="ru-RU" altLang="ru-RU" sz="1600"/>
              <a:t>.</a:t>
            </a:r>
          </a:p>
        </p:txBody>
      </p:sp>
      <p:sp>
        <p:nvSpPr>
          <p:cNvPr id="53308" name="Text Box 60">
            <a:extLst>
              <a:ext uri="{FF2B5EF4-FFF2-40B4-BE49-F238E27FC236}">
                <a16:creationId xmlns:a16="http://schemas.microsoft.com/office/drawing/2014/main" id="{21BCA85D-F900-4FED-BB8F-6E3667AEC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8" y="5734050"/>
            <a:ext cx="28923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Проверка ацикличности графа.</a:t>
            </a:r>
          </a:p>
        </p:txBody>
      </p:sp>
      <p:sp>
        <p:nvSpPr>
          <p:cNvPr id="53309" name="Text Box 61">
            <a:extLst>
              <a:ext uri="{FF2B5EF4-FFF2-40B4-BE49-F238E27FC236}">
                <a16:creationId xmlns:a16="http://schemas.microsoft.com/office/drawing/2014/main" id="{0554A6C0-189E-4F49-B06F-DEDB937F2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9" y="6094413"/>
            <a:ext cx="78387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400"/>
              <a:t>Граф содержит цикл, если при проходе по «обратной дуге» попадаем в еще непомеченную</a:t>
            </a:r>
            <a:br>
              <a:rPr lang="ru-RU" altLang="ru-RU" sz="1400"/>
            </a:br>
            <a:r>
              <a:rPr lang="ru-RU" altLang="ru-RU" sz="1400"/>
              <a:t>(«синюю») вершину.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5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5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4" grpId="0"/>
      <p:bldP spid="53295" grpId="0"/>
      <p:bldP spid="53296" grpId="0"/>
      <p:bldP spid="53297" grpId="0"/>
      <p:bldP spid="53298" grpId="0" animBg="1"/>
      <p:bldP spid="53299" grpId="0" animBg="1"/>
      <p:bldP spid="53300" grpId="0" animBg="1"/>
      <p:bldP spid="53301" grpId="0" animBg="1"/>
      <p:bldP spid="53302" grpId="0" animBg="1"/>
      <p:bldP spid="53303" grpId="0" animBg="1"/>
      <p:bldP spid="53304" grpId="0" animBg="1"/>
      <p:bldP spid="53305" grpId="0" animBg="1"/>
      <p:bldP spid="53306" grpId="0" animBg="1"/>
      <p:bldP spid="53307" grpId="0"/>
      <p:bldP spid="53308" grpId="0"/>
      <p:bldP spid="533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C6F097-3033-44E3-9C26-23BF1E5645F3}"/>
              </a:ext>
            </a:extLst>
          </p:cNvPr>
          <p:cNvSpPr txBox="1">
            <a:spLocks/>
          </p:cNvSpPr>
          <p:nvPr/>
        </p:nvSpPr>
        <p:spPr>
          <a:xfrm>
            <a:off x="1524000" y="2771549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Алгоритм Флойда - </a:t>
            </a:r>
            <a:r>
              <a:rPr lang="ru-RU" b="1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Уоршелла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6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4151313" y="0"/>
            <a:ext cx="6516687" cy="106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3600"/>
            </a:pPr>
            <a:r>
              <a:rPr lang="ru-RU" sz="3600" b="1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- </a:t>
            </a:r>
            <a:r>
              <a:rPr lang="ru-RU" sz="3600" b="1" dirty="0" err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Уоршелла</a:t>
            </a:r>
            <a:endParaRPr dirty="0"/>
          </a:p>
        </p:txBody>
      </p:sp>
      <p:sp>
        <p:nvSpPr>
          <p:cNvPr id="273" name="Google Shape;273;p36"/>
          <p:cNvSpPr txBox="1">
            <a:spLocks noGrp="1"/>
          </p:cNvSpPr>
          <p:nvPr>
            <p:ph type="body" idx="1"/>
          </p:nvPr>
        </p:nvSpPr>
        <p:spPr>
          <a:xfrm>
            <a:off x="1774825" y="2924176"/>
            <a:ext cx="8642350" cy="3673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360362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Разработан в 1962 году Робертом Флойдом и Стивеном</a:t>
            </a:r>
            <a:r>
              <a:rPr lang="ru-R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Уоршеллом</a:t>
            </a:r>
            <a:r>
              <a:rPr lang="ru-R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indent="360362" algn="just">
              <a:lnSpc>
                <a:spcPct val="100000"/>
              </a:lnSpc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отличии от алгоритма Дейкстры, который позволяет построить ориентированное </a:t>
            </a:r>
            <a:r>
              <a:rPr lang="ru-RU" sz="22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дерево кратчайших путей от некоторой вершины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метод Флойда позволяет найти длины </a:t>
            </a:r>
            <a:r>
              <a:rPr lang="ru-RU" sz="22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всех кратчайших путей в графе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indent="360362" algn="just">
              <a:lnSpc>
                <a:spcPct val="100000"/>
              </a:lnSpc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Конечно эта задача может быть решена и многократным применением алгоритма Дейкстры (каждый раз последовательно выбираем вершину от первой до N-ной, пока не получим кратчайшие пути от всех вершин графа), однако реализация подобной процедуры требует значительных вычислительных затрат.</a:t>
            </a:r>
            <a:endParaRPr/>
          </a:p>
          <a:p>
            <a:pPr marL="342900" indent="-203200"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6" descr="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"/>
            <a:ext cx="1979612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6"/>
          <p:cNvSpPr txBox="1"/>
          <p:nvPr/>
        </p:nvSpPr>
        <p:spPr>
          <a:xfrm>
            <a:off x="3575050" y="2060575"/>
            <a:ext cx="22860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ru-RU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Роберт Флойд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>
            <a:spLocks noGrp="1"/>
          </p:cNvSpPr>
          <p:nvPr>
            <p:ph type="title"/>
          </p:nvPr>
        </p:nvSpPr>
        <p:spPr>
          <a:xfrm>
            <a:off x="1992312" y="0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800080"/>
              </a:buClr>
              <a:buSzPts val="4400"/>
            </a:pPr>
            <a:r>
              <a:rPr lang="ru-RU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Обозначения</a:t>
            </a:r>
            <a:endParaRPr/>
          </a:p>
        </p:txBody>
      </p:sp>
      <p:sp>
        <p:nvSpPr>
          <p:cNvPr id="281" name="Google Shape;281;p37"/>
          <p:cNvSpPr txBox="1">
            <a:spLocks noGrp="1"/>
          </p:cNvSpPr>
          <p:nvPr>
            <p:ph type="body" idx="1"/>
          </p:nvPr>
        </p:nvSpPr>
        <p:spPr>
          <a:xfrm>
            <a:off x="1703387" y="692150"/>
            <a:ext cx="8964612" cy="59499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360362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Перенумеруем вершины графа целыми числами от 1 до N.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240"/>
              </a:spcBef>
              <a:buClr>
                <a:schemeClr val="dk1"/>
              </a:buClr>
              <a:buSzPts val="12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360362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Обозначим через 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400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sz="2400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длину кратчайшего пути из вершины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вершину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в качестве промежуточных может содержать только первые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вершин графа (промежуточной вершиной пути является любая принадлежащая ему вершина, не совпадающая с его начальной или конечной вершинами).</a:t>
            </a:r>
            <a:endParaRPr/>
          </a:p>
          <a:p>
            <a:pPr marL="0" indent="360362">
              <a:lnSpc>
                <a:spcPct val="100000"/>
              </a:lnSpc>
              <a:spcBef>
                <a:spcPts val="240"/>
              </a:spcBef>
              <a:buClr>
                <a:schemeClr val="dk1"/>
              </a:buClr>
              <a:buSzPts val="12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360362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Если между вершинами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j не существует ни одного пути указанного типа, то условно будем считать, что 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400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sz="2400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=∞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240"/>
              </a:spcBef>
              <a:buClr>
                <a:schemeClr val="dk1"/>
              </a:buClr>
              <a:buSzPts val="12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360362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Величина 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400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sz="2400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представляет длину кратчайшего пути из вершины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вершину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j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не имеющего промежуточных вершин, т. е. длину кратчайшей дуги, соединяющей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(если такие дуги присутствуют в графе).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>
            <a:spLocks noGrp="1"/>
          </p:cNvSpPr>
          <p:nvPr>
            <p:ph type="title"/>
          </p:nvPr>
        </p:nvSpPr>
        <p:spPr>
          <a:xfrm>
            <a:off x="1992312" y="58737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800080"/>
              </a:buClr>
              <a:buSzPts val="4400"/>
            </a:pPr>
            <a:r>
              <a:rPr lang="ru-RU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Обозначения</a:t>
            </a: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body" idx="1"/>
          </p:nvPr>
        </p:nvSpPr>
        <p:spPr>
          <a:xfrm>
            <a:off x="1703387" y="1125537"/>
            <a:ext cx="8964612" cy="57324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360362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Обозначим через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 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матрицу размера NxN, элемент (i,j) которой совпадает с d</a:t>
            </a:r>
            <a:r>
              <a:rPr lang="ru-RU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в исходном графе нам известна длина каждой дуги, то мы можем сформировать матрицу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которая в алгоритме Флойда выступает в качестве исходной.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Вначале из этой матрицы вычисляется матрица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Затем по матрице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вычисляется матрица 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и т. д. по формуле: </a:t>
            </a:r>
            <a:endParaRPr/>
          </a:p>
          <a:p>
            <a:pPr marL="0" indent="360362" algn="ctr">
              <a:lnSpc>
                <a:spcPct val="100000"/>
              </a:lnSpc>
              <a:spcBef>
                <a:spcPts val="560"/>
              </a:spcBef>
              <a:buClr>
                <a:srgbClr val="0000CC"/>
              </a:buClr>
              <a:buSzPts val="2800"/>
              <a:buNone/>
            </a:pP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ru-RU" b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min{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i,m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 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m,j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 b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360362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 повторяется до тех пор, пока по матрице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не будет вычислена матрица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indent="360362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3713</Words>
  <Application>Microsoft Office PowerPoint</Application>
  <PresentationFormat>Широкоэкранный</PresentationFormat>
  <Paragraphs>2065</Paragraphs>
  <Slides>38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Lucida Console</vt:lpstr>
      <vt:lpstr>Times New Roman</vt:lpstr>
      <vt:lpstr>Тема Office</vt:lpstr>
      <vt:lpstr>Графы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Флойда - Уоршелла</vt:lpstr>
      <vt:lpstr>Обозначения</vt:lpstr>
      <vt:lpstr>Обозначения</vt:lpstr>
      <vt:lpstr>Суть алгоритма Флойда</vt:lpstr>
      <vt:lpstr>Презентация PowerPoint</vt:lpstr>
      <vt:lpstr>Презентация PowerPoint</vt:lpstr>
      <vt:lpstr>Алгоритм Флойда на примере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Флойда на примере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graph?</dc:title>
  <dc:creator>Levonog</dc:creator>
  <cp:lastModifiedBy>Дмитрий Васильевич Шиман</cp:lastModifiedBy>
  <cp:revision>42</cp:revision>
  <dcterms:created xsi:type="dcterms:W3CDTF">2021-07-10T19:33:53Z</dcterms:created>
  <dcterms:modified xsi:type="dcterms:W3CDTF">2022-09-28T17:59:13Z</dcterms:modified>
</cp:coreProperties>
</file>