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7" r:id="rId2"/>
    <p:sldId id="376" r:id="rId3"/>
    <p:sldId id="358" r:id="rId4"/>
    <p:sldId id="359" r:id="rId5"/>
    <p:sldId id="360" r:id="rId6"/>
    <p:sldId id="37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87" r:id="rId23"/>
    <p:sldId id="388" r:id="rId24"/>
    <p:sldId id="378" r:id="rId25"/>
    <p:sldId id="383" r:id="rId26"/>
    <p:sldId id="389" r:id="rId27"/>
    <p:sldId id="390" r:id="rId28"/>
    <p:sldId id="356" r:id="rId29"/>
    <p:sldId id="379" r:id="rId30"/>
    <p:sldId id="380" r:id="rId31"/>
    <p:sldId id="381" r:id="rId32"/>
    <p:sldId id="382" r:id="rId33"/>
    <p:sldId id="385" r:id="rId34"/>
    <p:sldId id="384" r:id="rId35"/>
    <p:sldId id="258" r:id="rId36"/>
    <p:sldId id="259" r:id="rId37"/>
    <p:sldId id="260" r:id="rId38"/>
    <p:sldId id="261" r:id="rId39"/>
    <p:sldId id="262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346" r:id="rId58"/>
    <p:sldId id="352" r:id="rId59"/>
    <p:sldId id="350" r:id="rId60"/>
    <p:sldId id="444" r:id="rId61"/>
    <p:sldId id="345" r:id="rId62"/>
    <p:sldId id="347" r:id="rId63"/>
    <p:sldId id="351" r:id="rId64"/>
    <p:sldId id="353" r:id="rId65"/>
    <p:sldId id="354" r:id="rId66"/>
    <p:sldId id="355" r:id="rId67"/>
    <p:sldId id="445" r:id="rId68"/>
    <p:sldId id="357" r:id="rId69"/>
    <p:sldId id="446" r:id="rId70"/>
    <p:sldId id="282" r:id="rId71"/>
    <p:sldId id="283" r:id="rId72"/>
    <p:sldId id="284" r:id="rId73"/>
    <p:sldId id="285" r:id="rId74"/>
    <p:sldId id="286" r:id="rId75"/>
    <p:sldId id="287" r:id="rId76"/>
    <p:sldId id="288" r:id="rId77"/>
    <p:sldId id="289" r:id="rId78"/>
    <p:sldId id="290" r:id="rId79"/>
    <p:sldId id="291" r:id="rId80"/>
    <p:sldId id="292" r:id="rId81"/>
    <p:sldId id="304" r:id="rId82"/>
    <p:sldId id="447" r:id="rId83"/>
    <p:sldId id="448" r:id="rId84"/>
    <p:sldId id="449" r:id="rId85"/>
    <p:sldId id="450" r:id="rId86"/>
    <p:sldId id="451" r:id="rId87"/>
    <p:sldId id="452" r:id="rId88"/>
    <p:sldId id="453" r:id="rId89"/>
    <p:sldId id="454" r:id="rId90"/>
    <p:sldId id="455" r:id="rId91"/>
    <p:sldId id="456" r:id="rId92"/>
    <p:sldId id="408" r:id="rId93"/>
    <p:sldId id="271" r:id="rId94"/>
    <p:sldId id="272" r:id="rId95"/>
    <p:sldId id="273" r:id="rId96"/>
    <p:sldId id="274" r:id="rId97"/>
    <p:sldId id="275" r:id="rId98"/>
    <p:sldId id="276" r:id="rId99"/>
    <p:sldId id="277" r:id="rId100"/>
    <p:sldId id="278" r:id="rId101"/>
    <p:sldId id="279" r:id="rId102"/>
    <p:sldId id="280" r:id="rId103"/>
    <p:sldId id="457" r:id="rId104"/>
    <p:sldId id="41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0BD1E4-8DB8-48FA-8699-E36CA634D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DE2F94-B2BE-4FE0-811F-FD2DCABCCDC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FBE34E-C0FF-4DEC-AA0D-CB4B659E6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8C18F6-16A6-4730-BA79-459B44835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2AF8030-B061-4257-9B62-42541621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B1AF4C-A344-48C4-9A5C-36CABBC99F0D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541549-BD82-4FF0-90D2-EAAA8C454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1E7FC6C-7DAA-43B1-B29D-BCD0148E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9FF9DFB-42DF-462B-A2DE-F3797D979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FC73F-F44C-409B-A81A-2B430C640578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16E524-E8DD-416C-B8BD-A96A24758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F8A02AD-F65F-4045-84D9-C3FDED3F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A075018-95D6-4F57-AC70-A57259DAA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794FF8-0579-4240-B354-A1FC8F44372E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D775D5-4465-433C-9480-ED868EDCF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94B5474-4FA4-428B-99B3-5476A47B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5CE24E7-3BC3-4C1B-929B-A130F574D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AB431-2FA5-477A-A4EB-A2849657D62E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9A03C32-793D-47FF-B4AE-773A0DECA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41C33B-1E65-4163-92E3-94B7226F8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6C24A65-090D-4565-B3F4-BE9E7DD67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6C8457-BBA6-4336-BA52-36AAF356933B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E969048-2C9E-4767-B5E1-7431B77892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1BAFF8C-1B0B-4678-AB8E-1DFEFBB94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>
            <a:extLst>
              <a:ext uri="{FF2B5EF4-FFF2-40B4-BE49-F238E27FC236}">
                <a16:creationId xmlns:a16="http://schemas.microsoft.com/office/drawing/2014/main" id="{472F578D-04E4-41A4-85AC-C84D11AA6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>
            <a:extLst>
              <a:ext uri="{FF2B5EF4-FFF2-40B4-BE49-F238E27FC236}">
                <a16:creationId xmlns:a16="http://schemas.microsoft.com/office/drawing/2014/main" id="{E6EA9807-39FF-494C-9208-A5202AC513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>
            <a:extLst>
              <a:ext uri="{FF2B5EF4-FFF2-40B4-BE49-F238E27FC236}">
                <a16:creationId xmlns:a16="http://schemas.microsoft.com/office/drawing/2014/main" id="{0615E23A-4E8F-4366-BD68-C00A635FC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BDB5D9-B1D7-4F8D-98C3-FD4DF1775998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66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>
            <a:extLst>
              <a:ext uri="{FF2B5EF4-FFF2-40B4-BE49-F238E27FC236}">
                <a16:creationId xmlns:a16="http://schemas.microsoft.com/office/drawing/2014/main" id="{5F1C4FB8-2C69-4356-8CEA-59788A42C8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>
            <a:extLst>
              <a:ext uri="{FF2B5EF4-FFF2-40B4-BE49-F238E27FC236}">
                <a16:creationId xmlns:a16="http://schemas.microsoft.com/office/drawing/2014/main" id="{07A20149-BBE3-4A22-9322-E3C9BE16CD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Надпись «Ответ» - это триггер для отображения ответа задачи</a:t>
            </a:r>
          </a:p>
        </p:txBody>
      </p:sp>
      <p:sp>
        <p:nvSpPr>
          <p:cNvPr id="44036" name="Номер слайда 3">
            <a:extLst>
              <a:ext uri="{FF2B5EF4-FFF2-40B4-BE49-F238E27FC236}">
                <a16:creationId xmlns:a16="http://schemas.microsoft.com/office/drawing/2014/main" id="{10E26A22-B50E-44DC-B098-D487DFBE2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C07CB2-04F3-488A-8386-2B0E4027B4B1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103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ADD9-E452-4D8E-A90D-A33AC77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3BB01B7F-BAAD-42F6-AECF-E202232E46AA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C8FAF-3013-4C56-8A1F-9C0FE72F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78524-4277-4AF4-B8F5-0A15D0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BAD3C-5298-454E-96F7-55DADDB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7B8472-DEF1-4026-98E5-01AE240F0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4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981200" y="188912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Суть алгоритма Флойда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1774826" y="1052513"/>
            <a:ext cx="8569325" cy="1296987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заключается в проверке того, не окажется ли путь из вершины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короче, если будет проходить через некоторую промежуточную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774826" y="2565401"/>
            <a:ext cx="489743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есть три вершины </a:t>
            </a:r>
            <a:r>
              <a:rPr lang="ru-RU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 расстояния между ними: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выполняется неравенство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mj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целесообразно заменить путь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путём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endParaRPr dirty="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2" y="2636837"/>
            <a:ext cx="312896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16726" y="5949951"/>
            <a:ext cx="38512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«Треугольный оператор»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Line 2">
            <a:extLst>
              <a:ext uri="{FF2B5EF4-FFF2-40B4-BE49-F238E27FC236}">
                <a16:creationId xmlns:a16="http://schemas.microsoft.com/office/drawing/2014/main" id="{3C86D0E8-E7A0-40CE-950D-88D782997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1" name="Line 3">
            <a:extLst>
              <a:ext uri="{FF2B5EF4-FFF2-40B4-BE49-F238E27FC236}">
                <a16:creationId xmlns:a16="http://schemas.microsoft.com/office/drawing/2014/main" id="{D0E6593A-4B4E-4872-A3F0-69C1DCB62D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2" name="Line 4">
            <a:extLst>
              <a:ext uri="{FF2B5EF4-FFF2-40B4-BE49-F238E27FC236}">
                <a16:creationId xmlns:a16="http://schemas.microsoft.com/office/drawing/2014/main" id="{87AC3ABA-B4CB-4A42-B01F-C9B8E82EED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3" name="Line 5">
            <a:extLst>
              <a:ext uri="{FF2B5EF4-FFF2-40B4-BE49-F238E27FC236}">
                <a16:creationId xmlns:a16="http://schemas.microsoft.com/office/drawing/2014/main" id="{D0FD2990-A923-4978-B1C5-6BBF5EBBC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4" name="Line 6">
            <a:extLst>
              <a:ext uri="{FF2B5EF4-FFF2-40B4-BE49-F238E27FC236}">
                <a16:creationId xmlns:a16="http://schemas.microsoft.com/office/drawing/2014/main" id="{114D592C-D6B0-4C35-83DC-8227A1C17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5" name="Line 7">
            <a:extLst>
              <a:ext uri="{FF2B5EF4-FFF2-40B4-BE49-F238E27FC236}">
                <a16:creationId xmlns:a16="http://schemas.microsoft.com/office/drawing/2014/main" id="{6CFBC7CA-D60C-4924-BD8C-76289E2302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6" name="Line 8">
            <a:extLst>
              <a:ext uri="{FF2B5EF4-FFF2-40B4-BE49-F238E27FC236}">
                <a16:creationId xmlns:a16="http://schemas.microsoft.com/office/drawing/2014/main" id="{79397B0A-ACD5-4E5F-B3B4-597A4CBA4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7" name="Line 9">
            <a:extLst>
              <a:ext uri="{FF2B5EF4-FFF2-40B4-BE49-F238E27FC236}">
                <a16:creationId xmlns:a16="http://schemas.microsoft.com/office/drawing/2014/main" id="{2DF4E2A6-F1A9-407C-B9E9-33E77D1EC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8" name="Rectangle 10">
            <a:extLst>
              <a:ext uri="{FF2B5EF4-FFF2-40B4-BE49-F238E27FC236}">
                <a16:creationId xmlns:a16="http://schemas.microsoft.com/office/drawing/2014/main" id="{BFFE8D1C-7B1D-4717-831B-4B2F2952FF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7</a:t>
            </a:r>
          </a:p>
        </p:txBody>
      </p:sp>
      <p:sp>
        <p:nvSpPr>
          <p:cNvPr id="462859" name="Rectangle 11">
            <a:extLst>
              <a:ext uri="{FF2B5EF4-FFF2-40B4-BE49-F238E27FC236}">
                <a16:creationId xmlns:a16="http://schemas.microsoft.com/office/drawing/2014/main" id="{808E4321-1EBD-41E0-9483-1E86C969F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28</a:t>
            </a:r>
          </a:p>
        </p:txBody>
      </p:sp>
      <p:sp>
        <p:nvSpPr>
          <p:cNvPr id="462860" name="Line 12">
            <a:extLst>
              <a:ext uri="{FF2B5EF4-FFF2-40B4-BE49-F238E27FC236}">
                <a16:creationId xmlns:a16="http://schemas.microsoft.com/office/drawing/2014/main" id="{A99BC929-6DE8-4A02-AB0D-8B9DE3EE0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1" name="Line 13">
            <a:extLst>
              <a:ext uri="{FF2B5EF4-FFF2-40B4-BE49-F238E27FC236}">
                <a16:creationId xmlns:a16="http://schemas.microsoft.com/office/drawing/2014/main" id="{FC1A9261-AA81-41FA-9D69-BBC88F4C6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2" name="Line 14">
            <a:extLst>
              <a:ext uri="{FF2B5EF4-FFF2-40B4-BE49-F238E27FC236}">
                <a16:creationId xmlns:a16="http://schemas.microsoft.com/office/drawing/2014/main" id="{E6764A3A-0AD0-4A2B-9269-E5AC51C93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3" name="Line 15">
            <a:extLst>
              <a:ext uri="{FF2B5EF4-FFF2-40B4-BE49-F238E27FC236}">
                <a16:creationId xmlns:a16="http://schemas.microsoft.com/office/drawing/2014/main" id="{63A6AF95-C8BB-4654-B529-B3054A733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4" name="Oval 16">
            <a:extLst>
              <a:ext uri="{FF2B5EF4-FFF2-40B4-BE49-F238E27FC236}">
                <a16:creationId xmlns:a16="http://schemas.microsoft.com/office/drawing/2014/main" id="{EB5D7070-82BC-4B0E-8DD9-70E30FB0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5" name="Text Box 17">
            <a:extLst>
              <a:ext uri="{FF2B5EF4-FFF2-40B4-BE49-F238E27FC236}">
                <a16:creationId xmlns:a16="http://schemas.microsoft.com/office/drawing/2014/main" id="{5775B636-E537-4D53-8DC6-F78F7571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66" name="Oval 18">
            <a:extLst>
              <a:ext uri="{FF2B5EF4-FFF2-40B4-BE49-F238E27FC236}">
                <a16:creationId xmlns:a16="http://schemas.microsoft.com/office/drawing/2014/main" id="{3377C85A-90BB-46B4-AE6C-EC85A1422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7" name="Text Box 19">
            <a:extLst>
              <a:ext uri="{FF2B5EF4-FFF2-40B4-BE49-F238E27FC236}">
                <a16:creationId xmlns:a16="http://schemas.microsoft.com/office/drawing/2014/main" id="{C10FF1A2-6082-4FBC-8F2E-542C8E95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68" name="Oval 20">
            <a:extLst>
              <a:ext uri="{FF2B5EF4-FFF2-40B4-BE49-F238E27FC236}">
                <a16:creationId xmlns:a16="http://schemas.microsoft.com/office/drawing/2014/main" id="{76F0EBA4-3218-4935-922D-90762762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9" name="Text Box 21">
            <a:extLst>
              <a:ext uri="{FF2B5EF4-FFF2-40B4-BE49-F238E27FC236}">
                <a16:creationId xmlns:a16="http://schemas.microsoft.com/office/drawing/2014/main" id="{B26D4C0A-D4DD-4C8C-B9A2-81AE1F28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0" name="Oval 22">
            <a:extLst>
              <a:ext uri="{FF2B5EF4-FFF2-40B4-BE49-F238E27FC236}">
                <a16:creationId xmlns:a16="http://schemas.microsoft.com/office/drawing/2014/main" id="{DEBAB78D-DFD9-4D70-A85A-6DD676A7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1" name="Text Box 23">
            <a:extLst>
              <a:ext uri="{FF2B5EF4-FFF2-40B4-BE49-F238E27FC236}">
                <a16:creationId xmlns:a16="http://schemas.microsoft.com/office/drawing/2014/main" id="{54F3BCD6-4B15-45D3-9714-13226E48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2" name="Line 24">
            <a:extLst>
              <a:ext uri="{FF2B5EF4-FFF2-40B4-BE49-F238E27FC236}">
                <a16:creationId xmlns:a16="http://schemas.microsoft.com/office/drawing/2014/main" id="{17CC9A06-57E6-4772-A064-C68165306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73" name="Line 25">
            <a:extLst>
              <a:ext uri="{FF2B5EF4-FFF2-40B4-BE49-F238E27FC236}">
                <a16:creationId xmlns:a16="http://schemas.microsoft.com/office/drawing/2014/main" id="{D8CD53B2-CC61-46A7-96CE-17CB142DE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74" name="Oval 26">
            <a:extLst>
              <a:ext uri="{FF2B5EF4-FFF2-40B4-BE49-F238E27FC236}">
                <a16:creationId xmlns:a16="http://schemas.microsoft.com/office/drawing/2014/main" id="{6F72078D-5671-419D-A815-962BD5796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5" name="Text Box 27">
            <a:extLst>
              <a:ext uri="{FF2B5EF4-FFF2-40B4-BE49-F238E27FC236}">
                <a16:creationId xmlns:a16="http://schemas.microsoft.com/office/drawing/2014/main" id="{C82E7DB6-BAC3-49D8-AB1E-3C9A8638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6" name="Oval 28">
            <a:extLst>
              <a:ext uri="{FF2B5EF4-FFF2-40B4-BE49-F238E27FC236}">
                <a16:creationId xmlns:a16="http://schemas.microsoft.com/office/drawing/2014/main" id="{DCD83E23-30D9-45B9-A692-BBCBB11D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7" name="Text Box 29">
            <a:extLst>
              <a:ext uri="{FF2B5EF4-FFF2-40B4-BE49-F238E27FC236}">
                <a16:creationId xmlns:a16="http://schemas.microsoft.com/office/drawing/2014/main" id="{78FA2525-4381-4DFB-94B8-1D3B435B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8" name="Oval 30">
            <a:extLst>
              <a:ext uri="{FF2B5EF4-FFF2-40B4-BE49-F238E27FC236}">
                <a16:creationId xmlns:a16="http://schemas.microsoft.com/office/drawing/2014/main" id="{9CA87C74-9E2D-4062-95CD-4794FFCC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9" name="Text Box 31">
            <a:extLst>
              <a:ext uri="{FF2B5EF4-FFF2-40B4-BE49-F238E27FC236}">
                <a16:creationId xmlns:a16="http://schemas.microsoft.com/office/drawing/2014/main" id="{DD6D3CBE-B1D8-4EDC-A8D7-E983E6359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0" name="Oval 32">
            <a:extLst>
              <a:ext uri="{FF2B5EF4-FFF2-40B4-BE49-F238E27FC236}">
                <a16:creationId xmlns:a16="http://schemas.microsoft.com/office/drawing/2014/main" id="{462F3792-E3BC-4805-98DE-2A59C45F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81" name="Text Box 33">
            <a:extLst>
              <a:ext uri="{FF2B5EF4-FFF2-40B4-BE49-F238E27FC236}">
                <a16:creationId xmlns:a16="http://schemas.microsoft.com/office/drawing/2014/main" id="{60CDF273-E14F-4CF6-A70A-ABFF8B7E9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2" name="Oval 34">
            <a:extLst>
              <a:ext uri="{FF2B5EF4-FFF2-40B4-BE49-F238E27FC236}">
                <a16:creationId xmlns:a16="http://schemas.microsoft.com/office/drawing/2014/main" id="{33ABE7B9-4CC5-48DB-B929-3AEDF8C1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83" name="Text Box 35">
            <a:extLst>
              <a:ext uri="{FF2B5EF4-FFF2-40B4-BE49-F238E27FC236}">
                <a16:creationId xmlns:a16="http://schemas.microsoft.com/office/drawing/2014/main" id="{D013D98A-BA1F-48D1-9E0A-93978C1E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4" name="Text Box 36">
            <a:extLst>
              <a:ext uri="{FF2B5EF4-FFF2-40B4-BE49-F238E27FC236}">
                <a16:creationId xmlns:a16="http://schemas.microsoft.com/office/drawing/2014/main" id="{CDB83489-314D-4FC4-84EA-DAFF59AD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5" name="Text Box 37">
            <a:extLst>
              <a:ext uri="{FF2B5EF4-FFF2-40B4-BE49-F238E27FC236}">
                <a16:creationId xmlns:a16="http://schemas.microsoft.com/office/drawing/2014/main" id="{9F245F12-D0CF-4A0C-93FE-23B9477D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6" name="Text Box 38">
            <a:extLst>
              <a:ext uri="{FF2B5EF4-FFF2-40B4-BE49-F238E27FC236}">
                <a16:creationId xmlns:a16="http://schemas.microsoft.com/office/drawing/2014/main" id="{406529BD-699F-4F39-AC2E-401F40A8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7" name="Text Box 39">
            <a:extLst>
              <a:ext uri="{FF2B5EF4-FFF2-40B4-BE49-F238E27FC236}">
                <a16:creationId xmlns:a16="http://schemas.microsoft.com/office/drawing/2014/main" id="{6430F2AE-D1BB-45A9-A999-2FFEF0D9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8" name="Text Box 40">
            <a:extLst>
              <a:ext uri="{FF2B5EF4-FFF2-40B4-BE49-F238E27FC236}">
                <a16:creationId xmlns:a16="http://schemas.microsoft.com/office/drawing/2014/main" id="{6B58FCBD-AC75-4E68-84D6-399D42F7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9" name="Text Box 41">
            <a:extLst>
              <a:ext uri="{FF2B5EF4-FFF2-40B4-BE49-F238E27FC236}">
                <a16:creationId xmlns:a16="http://schemas.microsoft.com/office/drawing/2014/main" id="{3883E871-FE55-40AC-A271-1DA00D0F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0" name="Text Box 42">
            <a:extLst>
              <a:ext uri="{FF2B5EF4-FFF2-40B4-BE49-F238E27FC236}">
                <a16:creationId xmlns:a16="http://schemas.microsoft.com/office/drawing/2014/main" id="{BFF6655E-BBA3-42CD-BD3E-938576224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1" name="Text Box 43">
            <a:extLst>
              <a:ext uri="{FF2B5EF4-FFF2-40B4-BE49-F238E27FC236}">
                <a16:creationId xmlns:a16="http://schemas.microsoft.com/office/drawing/2014/main" id="{5AAF53D0-826B-4E2A-9FDC-7FFEBD8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2" name="Text Box 44">
            <a:extLst>
              <a:ext uri="{FF2B5EF4-FFF2-40B4-BE49-F238E27FC236}">
                <a16:creationId xmlns:a16="http://schemas.microsoft.com/office/drawing/2014/main" id="{E3916982-7C12-4D98-BB9D-1DBD2284F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3" name="Text Box 45">
            <a:extLst>
              <a:ext uri="{FF2B5EF4-FFF2-40B4-BE49-F238E27FC236}">
                <a16:creationId xmlns:a16="http://schemas.microsoft.com/office/drawing/2014/main" id="{A9AEA169-EC3B-46E3-AE18-706B0D1F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4" name="Text Box 46">
            <a:extLst>
              <a:ext uri="{FF2B5EF4-FFF2-40B4-BE49-F238E27FC236}">
                <a16:creationId xmlns:a16="http://schemas.microsoft.com/office/drawing/2014/main" id="{EC0CE697-8A70-4201-9AEA-8791DA5B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5" name="Text Box 47">
            <a:extLst>
              <a:ext uri="{FF2B5EF4-FFF2-40B4-BE49-F238E27FC236}">
                <a16:creationId xmlns:a16="http://schemas.microsoft.com/office/drawing/2014/main" id="{8413ECED-6CA7-424C-A805-37DD877F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6" name="Text Box 48">
            <a:extLst>
              <a:ext uri="{FF2B5EF4-FFF2-40B4-BE49-F238E27FC236}">
                <a16:creationId xmlns:a16="http://schemas.microsoft.com/office/drawing/2014/main" id="{D6C81CEB-F227-49F6-A959-EFDBE9470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7" name="Text Box 49">
            <a:extLst>
              <a:ext uri="{FF2B5EF4-FFF2-40B4-BE49-F238E27FC236}">
                <a16:creationId xmlns:a16="http://schemas.microsoft.com/office/drawing/2014/main" id="{0F746D5F-C1D3-43B7-9B76-31371A3F1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Line 2">
            <a:extLst>
              <a:ext uri="{FF2B5EF4-FFF2-40B4-BE49-F238E27FC236}">
                <a16:creationId xmlns:a16="http://schemas.microsoft.com/office/drawing/2014/main" id="{FC1B1AF2-B8EB-4324-99B7-6828B3DFF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5" name="Line 3">
            <a:extLst>
              <a:ext uri="{FF2B5EF4-FFF2-40B4-BE49-F238E27FC236}">
                <a16:creationId xmlns:a16="http://schemas.microsoft.com/office/drawing/2014/main" id="{A9C2B1F9-E063-4EA7-9EB1-4C654A1F75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6" name="Line 4">
            <a:extLst>
              <a:ext uri="{FF2B5EF4-FFF2-40B4-BE49-F238E27FC236}">
                <a16:creationId xmlns:a16="http://schemas.microsoft.com/office/drawing/2014/main" id="{B2C9AFCB-9297-407F-90E8-35057B098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7" name="Line 5">
            <a:extLst>
              <a:ext uri="{FF2B5EF4-FFF2-40B4-BE49-F238E27FC236}">
                <a16:creationId xmlns:a16="http://schemas.microsoft.com/office/drawing/2014/main" id="{39918BD5-CE2A-46C7-9E91-862252DF8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8" name="Line 6">
            <a:extLst>
              <a:ext uri="{FF2B5EF4-FFF2-40B4-BE49-F238E27FC236}">
                <a16:creationId xmlns:a16="http://schemas.microsoft.com/office/drawing/2014/main" id="{D1441CB8-9F90-4AB4-9EF7-73F346E15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9" name="Line 7">
            <a:extLst>
              <a:ext uri="{FF2B5EF4-FFF2-40B4-BE49-F238E27FC236}">
                <a16:creationId xmlns:a16="http://schemas.microsoft.com/office/drawing/2014/main" id="{F963060C-39C8-448B-BBE5-2BF0439E78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0" name="Line 8">
            <a:extLst>
              <a:ext uri="{FF2B5EF4-FFF2-40B4-BE49-F238E27FC236}">
                <a16:creationId xmlns:a16="http://schemas.microsoft.com/office/drawing/2014/main" id="{6728E86F-F75F-4508-A78F-31399BE81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1" name="Line 9">
            <a:extLst>
              <a:ext uri="{FF2B5EF4-FFF2-40B4-BE49-F238E27FC236}">
                <a16:creationId xmlns:a16="http://schemas.microsoft.com/office/drawing/2014/main" id="{36284733-6C73-4904-AC4D-F752026F4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2" name="Rectangle 10">
            <a:extLst>
              <a:ext uri="{FF2B5EF4-FFF2-40B4-BE49-F238E27FC236}">
                <a16:creationId xmlns:a16="http://schemas.microsoft.com/office/drawing/2014/main" id="{4E83B9C6-BEB3-4D71-AD1A-510F158B5C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8</a:t>
            </a:r>
          </a:p>
        </p:txBody>
      </p:sp>
      <p:sp>
        <p:nvSpPr>
          <p:cNvPr id="463883" name="Rectangle 11">
            <a:extLst>
              <a:ext uri="{FF2B5EF4-FFF2-40B4-BE49-F238E27FC236}">
                <a16:creationId xmlns:a16="http://schemas.microsoft.com/office/drawing/2014/main" id="{545319C2-3A8E-4200-A19C-00AF646D0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37</a:t>
            </a:r>
          </a:p>
        </p:txBody>
      </p:sp>
      <p:sp>
        <p:nvSpPr>
          <p:cNvPr id="463884" name="Line 12">
            <a:extLst>
              <a:ext uri="{FF2B5EF4-FFF2-40B4-BE49-F238E27FC236}">
                <a16:creationId xmlns:a16="http://schemas.microsoft.com/office/drawing/2014/main" id="{C1613D69-0955-4A71-9C8C-098096594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5" name="Line 13">
            <a:extLst>
              <a:ext uri="{FF2B5EF4-FFF2-40B4-BE49-F238E27FC236}">
                <a16:creationId xmlns:a16="http://schemas.microsoft.com/office/drawing/2014/main" id="{F2EB0656-35A8-4F58-97D2-72771D613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6" name="Line 14">
            <a:extLst>
              <a:ext uri="{FF2B5EF4-FFF2-40B4-BE49-F238E27FC236}">
                <a16:creationId xmlns:a16="http://schemas.microsoft.com/office/drawing/2014/main" id="{DE7D9544-B89B-4F97-A8D5-69DB2B9D6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7" name="Line 15">
            <a:extLst>
              <a:ext uri="{FF2B5EF4-FFF2-40B4-BE49-F238E27FC236}">
                <a16:creationId xmlns:a16="http://schemas.microsoft.com/office/drawing/2014/main" id="{AE7210BC-6CF6-4EED-98E7-97075270D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8" name="Oval 16">
            <a:extLst>
              <a:ext uri="{FF2B5EF4-FFF2-40B4-BE49-F238E27FC236}">
                <a16:creationId xmlns:a16="http://schemas.microsoft.com/office/drawing/2014/main" id="{C54C8D1F-D278-4544-8151-BCF78E16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89" name="Text Box 17">
            <a:extLst>
              <a:ext uri="{FF2B5EF4-FFF2-40B4-BE49-F238E27FC236}">
                <a16:creationId xmlns:a16="http://schemas.microsoft.com/office/drawing/2014/main" id="{DEBC9CE1-54FF-49E1-B1DB-39BFAD91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0" name="Oval 18">
            <a:extLst>
              <a:ext uri="{FF2B5EF4-FFF2-40B4-BE49-F238E27FC236}">
                <a16:creationId xmlns:a16="http://schemas.microsoft.com/office/drawing/2014/main" id="{DE15FDED-CF91-4944-B72F-DD514BD8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1" name="Text Box 19">
            <a:extLst>
              <a:ext uri="{FF2B5EF4-FFF2-40B4-BE49-F238E27FC236}">
                <a16:creationId xmlns:a16="http://schemas.microsoft.com/office/drawing/2014/main" id="{52A35996-30CD-4F82-B7DC-4E9E0F6E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2" name="Oval 20">
            <a:extLst>
              <a:ext uri="{FF2B5EF4-FFF2-40B4-BE49-F238E27FC236}">
                <a16:creationId xmlns:a16="http://schemas.microsoft.com/office/drawing/2014/main" id="{A465522B-6A6E-4627-B379-0946A430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3" name="Text Box 21">
            <a:extLst>
              <a:ext uri="{FF2B5EF4-FFF2-40B4-BE49-F238E27FC236}">
                <a16:creationId xmlns:a16="http://schemas.microsoft.com/office/drawing/2014/main" id="{C3ED0973-761C-4B71-9441-3D33191E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4" name="Oval 22">
            <a:extLst>
              <a:ext uri="{FF2B5EF4-FFF2-40B4-BE49-F238E27FC236}">
                <a16:creationId xmlns:a16="http://schemas.microsoft.com/office/drawing/2014/main" id="{7BBA1FF3-8DFE-4615-8C09-11377B47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5" name="Text Box 23">
            <a:extLst>
              <a:ext uri="{FF2B5EF4-FFF2-40B4-BE49-F238E27FC236}">
                <a16:creationId xmlns:a16="http://schemas.microsoft.com/office/drawing/2014/main" id="{8946D2B6-17EB-4992-A73B-9584F07D6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6" name="Line 24">
            <a:extLst>
              <a:ext uri="{FF2B5EF4-FFF2-40B4-BE49-F238E27FC236}">
                <a16:creationId xmlns:a16="http://schemas.microsoft.com/office/drawing/2014/main" id="{1BFE43CC-6A40-4033-965C-8AE99C344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97" name="Line 25">
            <a:extLst>
              <a:ext uri="{FF2B5EF4-FFF2-40B4-BE49-F238E27FC236}">
                <a16:creationId xmlns:a16="http://schemas.microsoft.com/office/drawing/2014/main" id="{1A213DBE-EB97-4BD1-AA17-83504E52D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98" name="Oval 26">
            <a:extLst>
              <a:ext uri="{FF2B5EF4-FFF2-40B4-BE49-F238E27FC236}">
                <a16:creationId xmlns:a16="http://schemas.microsoft.com/office/drawing/2014/main" id="{590D8BCA-099D-42E8-BCDD-B30A8E31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9" name="Text Box 27">
            <a:extLst>
              <a:ext uri="{FF2B5EF4-FFF2-40B4-BE49-F238E27FC236}">
                <a16:creationId xmlns:a16="http://schemas.microsoft.com/office/drawing/2014/main" id="{F65D15F5-06B5-4AB4-8D48-621752AB5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0" name="Oval 28">
            <a:extLst>
              <a:ext uri="{FF2B5EF4-FFF2-40B4-BE49-F238E27FC236}">
                <a16:creationId xmlns:a16="http://schemas.microsoft.com/office/drawing/2014/main" id="{38551F5B-0BA8-4011-A310-EA3918C7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1" name="Text Box 29">
            <a:extLst>
              <a:ext uri="{FF2B5EF4-FFF2-40B4-BE49-F238E27FC236}">
                <a16:creationId xmlns:a16="http://schemas.microsoft.com/office/drawing/2014/main" id="{21F80436-2453-450E-8C27-CDAAE11F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2" name="Oval 30">
            <a:extLst>
              <a:ext uri="{FF2B5EF4-FFF2-40B4-BE49-F238E27FC236}">
                <a16:creationId xmlns:a16="http://schemas.microsoft.com/office/drawing/2014/main" id="{A646FB65-D23E-41CC-B1CA-62C972D1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3" name="Text Box 31">
            <a:extLst>
              <a:ext uri="{FF2B5EF4-FFF2-40B4-BE49-F238E27FC236}">
                <a16:creationId xmlns:a16="http://schemas.microsoft.com/office/drawing/2014/main" id="{CCA4F4F3-1F13-4887-BCD2-672DE3382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4" name="Oval 32">
            <a:extLst>
              <a:ext uri="{FF2B5EF4-FFF2-40B4-BE49-F238E27FC236}">
                <a16:creationId xmlns:a16="http://schemas.microsoft.com/office/drawing/2014/main" id="{92BB1DB6-C8BF-4CD1-A873-F8D13313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5" name="Text Box 33">
            <a:extLst>
              <a:ext uri="{FF2B5EF4-FFF2-40B4-BE49-F238E27FC236}">
                <a16:creationId xmlns:a16="http://schemas.microsoft.com/office/drawing/2014/main" id="{20A5383B-45FA-4758-8CA0-7490D0DC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6" name="Oval 34">
            <a:extLst>
              <a:ext uri="{FF2B5EF4-FFF2-40B4-BE49-F238E27FC236}">
                <a16:creationId xmlns:a16="http://schemas.microsoft.com/office/drawing/2014/main" id="{5346EF01-B738-4830-8B35-5520BEB8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7" name="Text Box 35">
            <a:extLst>
              <a:ext uri="{FF2B5EF4-FFF2-40B4-BE49-F238E27FC236}">
                <a16:creationId xmlns:a16="http://schemas.microsoft.com/office/drawing/2014/main" id="{086721AE-47D5-43B9-AA89-55B47991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8" name="Text Box 36">
            <a:extLst>
              <a:ext uri="{FF2B5EF4-FFF2-40B4-BE49-F238E27FC236}">
                <a16:creationId xmlns:a16="http://schemas.microsoft.com/office/drawing/2014/main" id="{91635A66-08E8-49BE-91AF-7308687E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09" name="Text Box 37">
            <a:extLst>
              <a:ext uri="{FF2B5EF4-FFF2-40B4-BE49-F238E27FC236}">
                <a16:creationId xmlns:a16="http://schemas.microsoft.com/office/drawing/2014/main" id="{2518EDA3-D2E7-405E-BBBA-7D6580CB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0" name="Text Box 38">
            <a:extLst>
              <a:ext uri="{FF2B5EF4-FFF2-40B4-BE49-F238E27FC236}">
                <a16:creationId xmlns:a16="http://schemas.microsoft.com/office/drawing/2014/main" id="{D463D3A5-547C-4EA6-B3F9-8D1A1DC9C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1" name="Text Box 39">
            <a:extLst>
              <a:ext uri="{FF2B5EF4-FFF2-40B4-BE49-F238E27FC236}">
                <a16:creationId xmlns:a16="http://schemas.microsoft.com/office/drawing/2014/main" id="{02C92415-1760-4912-8138-482817B6B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2" name="Text Box 40">
            <a:extLst>
              <a:ext uri="{FF2B5EF4-FFF2-40B4-BE49-F238E27FC236}">
                <a16:creationId xmlns:a16="http://schemas.microsoft.com/office/drawing/2014/main" id="{8BC7806D-0AE4-43DC-A939-C053B818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3" name="Text Box 41">
            <a:extLst>
              <a:ext uri="{FF2B5EF4-FFF2-40B4-BE49-F238E27FC236}">
                <a16:creationId xmlns:a16="http://schemas.microsoft.com/office/drawing/2014/main" id="{D6CBB16F-A05E-461E-B801-025838D3B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4" name="Text Box 42">
            <a:extLst>
              <a:ext uri="{FF2B5EF4-FFF2-40B4-BE49-F238E27FC236}">
                <a16:creationId xmlns:a16="http://schemas.microsoft.com/office/drawing/2014/main" id="{EADE22CB-17D3-447A-BFC8-4DF0421AD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5" name="Text Box 43">
            <a:extLst>
              <a:ext uri="{FF2B5EF4-FFF2-40B4-BE49-F238E27FC236}">
                <a16:creationId xmlns:a16="http://schemas.microsoft.com/office/drawing/2014/main" id="{A8A32278-2C5B-486A-8654-B8E5FD8B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6" name="Text Box 44">
            <a:extLst>
              <a:ext uri="{FF2B5EF4-FFF2-40B4-BE49-F238E27FC236}">
                <a16:creationId xmlns:a16="http://schemas.microsoft.com/office/drawing/2014/main" id="{E160161B-E42A-4883-99E0-A2F84527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7" name="Text Box 45">
            <a:extLst>
              <a:ext uri="{FF2B5EF4-FFF2-40B4-BE49-F238E27FC236}">
                <a16:creationId xmlns:a16="http://schemas.microsoft.com/office/drawing/2014/main" id="{10F8FCB1-535D-489D-B13F-AC53FE235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8" name="Text Box 46">
            <a:extLst>
              <a:ext uri="{FF2B5EF4-FFF2-40B4-BE49-F238E27FC236}">
                <a16:creationId xmlns:a16="http://schemas.microsoft.com/office/drawing/2014/main" id="{4DCC73A2-E5ED-45AB-A449-36C6E4A5C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9" name="Text Box 47">
            <a:extLst>
              <a:ext uri="{FF2B5EF4-FFF2-40B4-BE49-F238E27FC236}">
                <a16:creationId xmlns:a16="http://schemas.microsoft.com/office/drawing/2014/main" id="{3E9215CC-65B8-48B6-9827-0A0FC197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0" name="Text Box 48">
            <a:extLst>
              <a:ext uri="{FF2B5EF4-FFF2-40B4-BE49-F238E27FC236}">
                <a16:creationId xmlns:a16="http://schemas.microsoft.com/office/drawing/2014/main" id="{A891CD2F-C891-4DF5-B5CA-EFEF1B89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1" name="Text Box 49">
            <a:extLst>
              <a:ext uri="{FF2B5EF4-FFF2-40B4-BE49-F238E27FC236}">
                <a16:creationId xmlns:a16="http://schemas.microsoft.com/office/drawing/2014/main" id="{3CD77D6B-C3C9-4CED-85E7-4F9DEE3C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2" name="Line 50">
            <a:extLst>
              <a:ext uri="{FF2B5EF4-FFF2-40B4-BE49-F238E27FC236}">
                <a16:creationId xmlns:a16="http://schemas.microsoft.com/office/drawing/2014/main" id="{0A72EA16-3011-401D-A010-300BBB670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9" y="2565400"/>
            <a:ext cx="5746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3" name="Line 51">
            <a:extLst>
              <a:ext uri="{FF2B5EF4-FFF2-40B4-BE49-F238E27FC236}">
                <a16:creationId xmlns:a16="http://schemas.microsoft.com/office/drawing/2014/main" id="{AB56B0EF-3BC4-4A8C-BC81-0372AFA00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2420939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4" name="Line 52">
            <a:extLst>
              <a:ext uri="{FF2B5EF4-FFF2-40B4-BE49-F238E27FC236}">
                <a16:creationId xmlns:a16="http://schemas.microsoft.com/office/drawing/2014/main" id="{5DFE18FE-4F11-4BD7-9983-CA90697E0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9" y="3500438"/>
            <a:ext cx="71437" cy="792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5" name="Line 53">
            <a:extLst>
              <a:ext uri="{FF2B5EF4-FFF2-40B4-BE49-F238E27FC236}">
                <a16:creationId xmlns:a16="http://schemas.microsoft.com/office/drawing/2014/main" id="{3276D8BA-42D2-4261-8268-CC55C7EB0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6588" y="3860801"/>
            <a:ext cx="647700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6" name="Line 54">
            <a:extLst>
              <a:ext uri="{FF2B5EF4-FFF2-40B4-BE49-F238E27FC236}">
                <a16:creationId xmlns:a16="http://schemas.microsoft.com/office/drawing/2014/main" id="{B9F1FEDF-3511-48AD-BBD2-F8F95C0E1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2565400"/>
            <a:ext cx="5746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7" name="Line 55">
            <a:extLst>
              <a:ext uri="{FF2B5EF4-FFF2-40B4-BE49-F238E27FC236}">
                <a16:creationId xmlns:a16="http://schemas.microsoft.com/office/drawing/2014/main" id="{237EC8C2-29E2-4108-8ADB-E7E73FB0C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7300" y="2420939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Line 2">
            <a:extLst>
              <a:ext uri="{FF2B5EF4-FFF2-40B4-BE49-F238E27FC236}">
                <a16:creationId xmlns:a16="http://schemas.microsoft.com/office/drawing/2014/main" id="{6EC474DD-6C3F-470B-AFE0-E4D8996FC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0" name="Line 4">
            <a:extLst>
              <a:ext uri="{FF2B5EF4-FFF2-40B4-BE49-F238E27FC236}">
                <a16:creationId xmlns:a16="http://schemas.microsoft.com/office/drawing/2014/main" id="{3F46B21F-D597-434F-8EBD-347574293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3" name="Line 7">
            <a:extLst>
              <a:ext uri="{FF2B5EF4-FFF2-40B4-BE49-F238E27FC236}">
                <a16:creationId xmlns:a16="http://schemas.microsoft.com/office/drawing/2014/main" id="{9ED020A0-A149-4EA6-A637-374707A193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5" name="Line 9">
            <a:extLst>
              <a:ext uri="{FF2B5EF4-FFF2-40B4-BE49-F238E27FC236}">
                <a16:creationId xmlns:a16="http://schemas.microsoft.com/office/drawing/2014/main" id="{FD4C9990-0D37-4D1C-96D3-D5A585FFC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6" name="Rectangle 10">
            <a:extLst>
              <a:ext uri="{FF2B5EF4-FFF2-40B4-BE49-F238E27FC236}">
                <a16:creationId xmlns:a16="http://schemas.microsoft.com/office/drawing/2014/main" id="{694B507C-4AC8-457C-8B11-4FEC49F154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9</a:t>
            </a:r>
          </a:p>
        </p:txBody>
      </p:sp>
      <p:sp>
        <p:nvSpPr>
          <p:cNvPr id="464907" name="Rectangle 11">
            <a:extLst>
              <a:ext uri="{FF2B5EF4-FFF2-40B4-BE49-F238E27FC236}">
                <a16:creationId xmlns:a16="http://schemas.microsoft.com/office/drawing/2014/main" id="{E0292BE0-EF61-476A-94E4-E562A8B2C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37</a:t>
            </a:r>
          </a:p>
        </p:txBody>
      </p:sp>
      <p:sp>
        <p:nvSpPr>
          <p:cNvPr id="464909" name="Line 13">
            <a:extLst>
              <a:ext uri="{FF2B5EF4-FFF2-40B4-BE49-F238E27FC236}">
                <a16:creationId xmlns:a16="http://schemas.microsoft.com/office/drawing/2014/main" id="{D0372E0F-B7D5-4D8E-B553-2D7240020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11" name="Line 15">
            <a:extLst>
              <a:ext uri="{FF2B5EF4-FFF2-40B4-BE49-F238E27FC236}">
                <a16:creationId xmlns:a16="http://schemas.microsoft.com/office/drawing/2014/main" id="{4B4D1D9F-A376-4652-A38B-4C3D8DBFBA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12" name="Oval 16">
            <a:extLst>
              <a:ext uri="{FF2B5EF4-FFF2-40B4-BE49-F238E27FC236}">
                <a16:creationId xmlns:a16="http://schemas.microsoft.com/office/drawing/2014/main" id="{872937EB-0ADF-4585-AE65-E2C842FD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3" name="Text Box 17">
            <a:extLst>
              <a:ext uri="{FF2B5EF4-FFF2-40B4-BE49-F238E27FC236}">
                <a16:creationId xmlns:a16="http://schemas.microsoft.com/office/drawing/2014/main" id="{38924827-2641-4EC5-AD2E-E5008AC4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4" name="Oval 18">
            <a:extLst>
              <a:ext uri="{FF2B5EF4-FFF2-40B4-BE49-F238E27FC236}">
                <a16:creationId xmlns:a16="http://schemas.microsoft.com/office/drawing/2014/main" id="{95CF5A30-1E89-47F8-A777-F09723BA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5" name="Text Box 19">
            <a:extLst>
              <a:ext uri="{FF2B5EF4-FFF2-40B4-BE49-F238E27FC236}">
                <a16:creationId xmlns:a16="http://schemas.microsoft.com/office/drawing/2014/main" id="{E3C27498-7602-42F4-A42B-3EE210BD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6" name="Oval 20">
            <a:extLst>
              <a:ext uri="{FF2B5EF4-FFF2-40B4-BE49-F238E27FC236}">
                <a16:creationId xmlns:a16="http://schemas.microsoft.com/office/drawing/2014/main" id="{B4880A34-9111-44C9-BD26-E939FABEB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7" name="Text Box 21">
            <a:extLst>
              <a:ext uri="{FF2B5EF4-FFF2-40B4-BE49-F238E27FC236}">
                <a16:creationId xmlns:a16="http://schemas.microsoft.com/office/drawing/2014/main" id="{3986384B-1866-4780-9664-3E2B6CE62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8" name="Oval 22">
            <a:extLst>
              <a:ext uri="{FF2B5EF4-FFF2-40B4-BE49-F238E27FC236}">
                <a16:creationId xmlns:a16="http://schemas.microsoft.com/office/drawing/2014/main" id="{8BB81A2D-6C41-4099-9800-5A9C40D0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9" name="Text Box 23">
            <a:extLst>
              <a:ext uri="{FF2B5EF4-FFF2-40B4-BE49-F238E27FC236}">
                <a16:creationId xmlns:a16="http://schemas.microsoft.com/office/drawing/2014/main" id="{4D1A5FE5-E26F-4A67-A115-2E8C08F2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0" name="Line 24">
            <a:extLst>
              <a:ext uri="{FF2B5EF4-FFF2-40B4-BE49-F238E27FC236}">
                <a16:creationId xmlns:a16="http://schemas.microsoft.com/office/drawing/2014/main" id="{DE5A4AF9-E1EB-42F1-B7C0-DFFEC13C56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21" name="Line 25">
            <a:extLst>
              <a:ext uri="{FF2B5EF4-FFF2-40B4-BE49-F238E27FC236}">
                <a16:creationId xmlns:a16="http://schemas.microsoft.com/office/drawing/2014/main" id="{12C4375C-8D3B-4C4C-8F19-6B6E4AF24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22" name="Oval 26">
            <a:extLst>
              <a:ext uri="{FF2B5EF4-FFF2-40B4-BE49-F238E27FC236}">
                <a16:creationId xmlns:a16="http://schemas.microsoft.com/office/drawing/2014/main" id="{1806A16B-7AEC-4B17-B9B8-7705CA37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3" name="Text Box 27">
            <a:extLst>
              <a:ext uri="{FF2B5EF4-FFF2-40B4-BE49-F238E27FC236}">
                <a16:creationId xmlns:a16="http://schemas.microsoft.com/office/drawing/2014/main" id="{3C2EDFA5-CC2C-488D-A6A7-25604EDD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4" name="Oval 28">
            <a:extLst>
              <a:ext uri="{FF2B5EF4-FFF2-40B4-BE49-F238E27FC236}">
                <a16:creationId xmlns:a16="http://schemas.microsoft.com/office/drawing/2014/main" id="{A40B3FDE-A762-4BBC-AD1E-1641C458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5" name="Text Box 29">
            <a:extLst>
              <a:ext uri="{FF2B5EF4-FFF2-40B4-BE49-F238E27FC236}">
                <a16:creationId xmlns:a16="http://schemas.microsoft.com/office/drawing/2014/main" id="{9E878B6B-61F6-4080-9D02-DAFB5D0A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6" name="Oval 30">
            <a:extLst>
              <a:ext uri="{FF2B5EF4-FFF2-40B4-BE49-F238E27FC236}">
                <a16:creationId xmlns:a16="http://schemas.microsoft.com/office/drawing/2014/main" id="{90A50D81-B029-4AED-9115-B1E7CE3B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7" name="Text Box 31">
            <a:extLst>
              <a:ext uri="{FF2B5EF4-FFF2-40B4-BE49-F238E27FC236}">
                <a16:creationId xmlns:a16="http://schemas.microsoft.com/office/drawing/2014/main" id="{5F7BEAE4-9A4A-43FA-9077-1815094D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8" name="Oval 32">
            <a:extLst>
              <a:ext uri="{FF2B5EF4-FFF2-40B4-BE49-F238E27FC236}">
                <a16:creationId xmlns:a16="http://schemas.microsoft.com/office/drawing/2014/main" id="{B0BFDCF2-DDCC-424B-B7C6-785FCAF6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9" name="Text Box 33">
            <a:extLst>
              <a:ext uri="{FF2B5EF4-FFF2-40B4-BE49-F238E27FC236}">
                <a16:creationId xmlns:a16="http://schemas.microsoft.com/office/drawing/2014/main" id="{4906083F-FBAE-4C96-92F1-AE2E80B3C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30" name="Oval 34">
            <a:extLst>
              <a:ext uri="{FF2B5EF4-FFF2-40B4-BE49-F238E27FC236}">
                <a16:creationId xmlns:a16="http://schemas.microsoft.com/office/drawing/2014/main" id="{E3B49AE5-584D-4A2C-8901-F08F1C87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31" name="Text Box 35">
            <a:extLst>
              <a:ext uri="{FF2B5EF4-FFF2-40B4-BE49-F238E27FC236}">
                <a16:creationId xmlns:a16="http://schemas.microsoft.com/office/drawing/2014/main" id="{D34823E5-6C5B-49AE-8E94-0D09B695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32" name="Text Box 36">
            <a:extLst>
              <a:ext uri="{FF2B5EF4-FFF2-40B4-BE49-F238E27FC236}">
                <a16:creationId xmlns:a16="http://schemas.microsoft.com/office/drawing/2014/main" id="{4944B3EA-F3ED-4E17-AE3F-0F566DA7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3" name="Text Box 37">
            <a:extLst>
              <a:ext uri="{FF2B5EF4-FFF2-40B4-BE49-F238E27FC236}">
                <a16:creationId xmlns:a16="http://schemas.microsoft.com/office/drawing/2014/main" id="{43CB46F6-4505-4C15-8CAB-E00DBB09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5" name="Text Box 39">
            <a:extLst>
              <a:ext uri="{FF2B5EF4-FFF2-40B4-BE49-F238E27FC236}">
                <a16:creationId xmlns:a16="http://schemas.microsoft.com/office/drawing/2014/main" id="{FF84D8B0-9AAF-4B5F-AC72-52D3D848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7" name="Text Box 41">
            <a:extLst>
              <a:ext uri="{FF2B5EF4-FFF2-40B4-BE49-F238E27FC236}">
                <a16:creationId xmlns:a16="http://schemas.microsoft.com/office/drawing/2014/main" id="{B2DC1890-83A6-40A1-B8DF-0CD3C24D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9" name="Text Box 43">
            <a:extLst>
              <a:ext uri="{FF2B5EF4-FFF2-40B4-BE49-F238E27FC236}">
                <a16:creationId xmlns:a16="http://schemas.microsoft.com/office/drawing/2014/main" id="{4CA77C4F-324D-4B0F-A188-E4F37BEC7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0" name="Text Box 44">
            <a:extLst>
              <a:ext uri="{FF2B5EF4-FFF2-40B4-BE49-F238E27FC236}">
                <a16:creationId xmlns:a16="http://schemas.microsoft.com/office/drawing/2014/main" id="{0817F94E-3BD9-445C-8146-27674CBA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1" name="Text Box 45">
            <a:extLst>
              <a:ext uri="{FF2B5EF4-FFF2-40B4-BE49-F238E27FC236}">
                <a16:creationId xmlns:a16="http://schemas.microsoft.com/office/drawing/2014/main" id="{CDD24C86-9D1F-4E67-879A-2FDEB12E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3" name="Text Box 47">
            <a:extLst>
              <a:ext uri="{FF2B5EF4-FFF2-40B4-BE49-F238E27FC236}">
                <a16:creationId xmlns:a16="http://schemas.microsoft.com/office/drawing/2014/main" id="{270CC2DC-B469-46AA-B506-3F9B58E7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03532F65-D5A9-4728-9775-43BE9947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-26988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5</a:t>
            </a:r>
          </a:p>
        </p:txBody>
      </p:sp>
      <p:sp>
        <p:nvSpPr>
          <p:cNvPr id="35843" name="Содержимое 2">
            <a:extLst>
              <a:ext uri="{FF2B5EF4-FFF2-40B4-BE49-F238E27FC236}">
                <a16:creationId xmlns:a16="http://schemas.microsoft.com/office/drawing/2014/main" id="{FDAE9622-E108-4D36-A07C-D8EF2C6DD5D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16089" y="642938"/>
            <a:ext cx="8726487" cy="2049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На строительном участке необходимо создать телефонную сеть, соединяющую все бытовки. Для того, чтобы телефонные линии не мешали строительству, их решили проводить вдоль дорог. Схема участка изображена на рисунке. </a:t>
            </a:r>
          </a:p>
          <a:p>
            <a:pPr marL="0" indent="0" algn="just">
              <a:buNone/>
            </a:pPr>
            <a:endParaRPr lang="ru-RU" altLang="ru-RU" sz="2400" dirty="0">
              <a:latin typeface="Georgia" panose="02040502050405020303" pitchFamily="18" charset="0"/>
            </a:endParaRPr>
          </a:p>
        </p:txBody>
      </p:sp>
      <p:sp>
        <p:nvSpPr>
          <p:cNvPr id="32" name="Содержимое 2">
            <a:extLst>
              <a:ext uri="{FF2B5EF4-FFF2-40B4-BE49-F238E27FC236}">
                <a16:creationId xmlns:a16="http://schemas.microsoft.com/office/drawing/2014/main" id="{5202A133-DF5B-487D-A93B-A2A68AD17C59}"/>
              </a:ext>
            </a:extLst>
          </p:cNvPr>
          <p:cNvSpPr txBox="1">
            <a:spLocks/>
          </p:cNvSpPr>
          <p:nvPr/>
        </p:nvSpPr>
        <p:spPr bwMode="auto">
          <a:xfrm>
            <a:off x="1679576" y="5551488"/>
            <a:ext cx="765651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Каким образом провести телефонные линии, чтобы их общая длина была минимальной?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400">
              <a:latin typeface="Georgia" panose="02040502050405020303" pitchFamily="18" charset="0"/>
            </a:endParaRP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F835AA74-266B-4C5E-89E8-E4A769AE8266}"/>
              </a:ext>
            </a:extLst>
          </p:cNvPr>
          <p:cNvGrpSpPr>
            <a:grpSpLocks/>
          </p:cNvGrpSpPr>
          <p:nvPr/>
        </p:nvGrpSpPr>
        <p:grpSpPr bwMode="auto">
          <a:xfrm>
            <a:off x="3737126" y="2232969"/>
            <a:ext cx="4371677" cy="3180407"/>
            <a:chOff x="2683306" y="2390204"/>
            <a:chExt cx="4371244" cy="2833922"/>
          </a:xfrm>
        </p:grpSpPr>
        <p:sp>
          <p:nvSpPr>
            <p:cNvPr id="47167" name="TextBox 47166">
              <a:extLst>
                <a:ext uri="{FF2B5EF4-FFF2-40B4-BE49-F238E27FC236}">
                  <a16:creationId xmlns:a16="http://schemas.microsoft.com/office/drawing/2014/main" id="{A579D804-50DC-4CEA-8CA3-21FD531EE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68507">
              <a:off x="5804498" y="4114172"/>
              <a:ext cx="641622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260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177742A-5571-4FE1-9604-2795FAF1CCB7}"/>
                </a:ext>
              </a:extLst>
            </p:cNvPr>
            <p:cNvSpPr txBox="1"/>
            <p:nvPr/>
          </p:nvSpPr>
          <p:spPr>
            <a:xfrm>
              <a:off x="3794296" y="3511104"/>
              <a:ext cx="718395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240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62A749-29F0-4134-BAFB-95B0F9C58A8C}"/>
                </a:ext>
              </a:extLst>
            </p:cNvPr>
            <p:cNvSpPr txBox="1"/>
            <p:nvPr/>
          </p:nvSpPr>
          <p:spPr>
            <a:xfrm rot="2210844">
              <a:off x="5615454" y="3014021"/>
              <a:ext cx="689544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180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AA09A0-9BCC-49F7-AFB6-883684D1E212}"/>
                </a:ext>
              </a:extLst>
            </p:cNvPr>
            <p:cNvSpPr txBox="1"/>
            <p:nvPr/>
          </p:nvSpPr>
          <p:spPr>
            <a:xfrm rot="4305364">
              <a:off x="5221464" y="4186315"/>
              <a:ext cx="604485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7517C97-33A3-46A1-8D8B-E94931781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737204">
              <a:off x="2604017" y="3102060"/>
              <a:ext cx="620197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153571F-8C22-4F95-8C60-4610190B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4217">
              <a:off x="6513642" y="3107719"/>
              <a:ext cx="620197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2EF1A8-D7AB-49E8-8B65-0B174B522E86}"/>
                </a:ext>
              </a:extLst>
            </p:cNvPr>
            <p:cNvSpPr txBox="1"/>
            <p:nvPr/>
          </p:nvSpPr>
          <p:spPr>
            <a:xfrm rot="1031079">
              <a:off x="5457614" y="2390204"/>
              <a:ext cx="668707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150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CCC86F-B07B-4CC8-B4A8-EAC113244F8C}"/>
                </a:ext>
              </a:extLst>
            </p:cNvPr>
            <p:cNvSpPr txBox="1"/>
            <p:nvPr/>
          </p:nvSpPr>
          <p:spPr>
            <a:xfrm rot="21088598">
              <a:off x="3553278" y="2435471"/>
              <a:ext cx="734423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200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937EB27-FC5D-45E9-8217-450C6560F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45442">
              <a:off x="4181608" y="4258827"/>
              <a:ext cx="774623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380</a:t>
              </a:r>
            </a:p>
          </p:txBody>
        </p:sp>
        <p:grpSp>
          <p:nvGrpSpPr>
            <p:cNvPr id="35880" name="Группа 47106">
              <a:extLst>
                <a:ext uri="{FF2B5EF4-FFF2-40B4-BE49-F238E27FC236}">
                  <a16:creationId xmlns:a16="http://schemas.microsoft.com/office/drawing/2014/main" id="{7AE846D2-5122-4726-BC38-748C649D9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317" y="2390269"/>
              <a:ext cx="4189257" cy="2833857"/>
              <a:chOff x="-5872586" y="969078"/>
              <a:chExt cx="5993849" cy="4375521"/>
            </a:xfrm>
          </p:grpSpPr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6FD3FB47-C9BA-4E9F-93B6-B93F09833877}"/>
                  </a:ext>
                </a:extLst>
              </p:cNvPr>
              <p:cNvSpPr/>
              <p:nvPr/>
            </p:nvSpPr>
            <p:spPr>
              <a:xfrm>
                <a:off x="-5697389" y="1378289"/>
                <a:ext cx="615472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33401027-0184-460D-8B98-5B6828FDB1B3}"/>
                  </a:ext>
                </a:extLst>
              </p:cNvPr>
              <p:cNvSpPr/>
              <p:nvPr/>
            </p:nvSpPr>
            <p:spPr>
              <a:xfrm>
                <a:off x="-494260" y="2920258"/>
                <a:ext cx="615473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8CE07DF3-BD79-47BD-B79F-610F3FAE001C}"/>
                  </a:ext>
                </a:extLst>
              </p:cNvPr>
              <p:cNvSpPr/>
              <p:nvPr/>
            </p:nvSpPr>
            <p:spPr>
              <a:xfrm>
                <a:off x="-2826697" y="2950835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7FE89965-F23D-4D86-882D-E9EAFD5FF8FB}"/>
                  </a:ext>
                </a:extLst>
              </p:cNvPr>
              <p:cNvSpPr/>
              <p:nvPr/>
            </p:nvSpPr>
            <p:spPr>
              <a:xfrm>
                <a:off x="-3194618" y="969865"/>
                <a:ext cx="615472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5C04E6F1-F36A-4BD7-AF04-FBB01E0986B0}"/>
                  </a:ext>
                </a:extLst>
              </p:cNvPr>
              <p:cNvSpPr/>
              <p:nvPr/>
            </p:nvSpPr>
            <p:spPr>
              <a:xfrm>
                <a:off x="-971195" y="1430708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E7594186-8BCF-4BAE-8BE5-836B5608DC48}"/>
                  </a:ext>
                </a:extLst>
              </p:cNvPr>
              <p:cNvSpPr/>
              <p:nvPr/>
            </p:nvSpPr>
            <p:spPr>
              <a:xfrm>
                <a:off x="-5872266" y="2994517"/>
                <a:ext cx="615473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4</a:t>
                </a:r>
              </a:p>
            </p:txBody>
          </p:sp>
          <p:cxnSp>
            <p:nvCxnSpPr>
              <p:cNvPr id="4" name="Прямая соединительная линия 3">
                <a:extLst>
                  <a:ext uri="{FF2B5EF4-FFF2-40B4-BE49-F238E27FC236}">
                    <a16:creationId xmlns:a16="http://schemas.microsoft.com/office/drawing/2014/main" id="{538E2A7C-6A47-431E-9E81-CD1DABE91FE0}"/>
                  </a:ext>
                </a:extLst>
              </p:cNvPr>
              <p:cNvCxnSpPr>
                <a:stCxn id="2" idx="6"/>
                <a:endCxn id="7" idx="2"/>
              </p:cNvCxnSpPr>
              <p:nvPr/>
            </p:nvCxnSpPr>
            <p:spPr>
              <a:xfrm flipV="1">
                <a:off x="-5081917" y="1277821"/>
                <a:ext cx="1887299" cy="40842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74EF2B0D-71F6-41E2-B04B-F4E19C576282}"/>
                  </a:ext>
                </a:extLst>
              </p:cNvPr>
              <p:cNvCxnSpPr>
                <a:stCxn id="68" idx="2"/>
                <a:endCxn id="9" idx="5"/>
              </p:cNvCxnSpPr>
              <p:nvPr/>
            </p:nvCxnSpPr>
            <p:spPr>
              <a:xfrm flipH="1" flipV="1">
                <a:off x="-5347637" y="3520884"/>
                <a:ext cx="3209088" cy="151575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555A00BF-1870-4C94-BC3D-35B365281F9B}"/>
                  </a:ext>
                </a:extLst>
              </p:cNvPr>
              <p:cNvCxnSpPr>
                <a:stCxn id="8" idx="4"/>
                <a:endCxn id="5" idx="0"/>
              </p:cNvCxnSpPr>
              <p:nvPr/>
            </p:nvCxnSpPr>
            <p:spPr>
              <a:xfrm>
                <a:off x="-662323" y="2046621"/>
                <a:ext cx="474664" cy="87363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CC6B37F8-82DE-4D39-9411-C7202DF9A639}"/>
                  </a:ext>
                </a:extLst>
              </p:cNvPr>
              <p:cNvCxnSpPr>
                <a:stCxn id="2" idx="4"/>
                <a:endCxn id="9" idx="0"/>
              </p:cNvCxnSpPr>
              <p:nvPr/>
            </p:nvCxnSpPr>
            <p:spPr>
              <a:xfrm flipH="1">
                <a:off x="-5563394" y="1994203"/>
                <a:ext cx="174877" cy="1000314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25F771FF-7A6C-4A48-BD4E-6A61C6986C27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-2579146" y="1277821"/>
                <a:ext cx="1607951" cy="460844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05" name="Прямая соединительная линия 47104">
                <a:extLst>
                  <a:ext uri="{FF2B5EF4-FFF2-40B4-BE49-F238E27FC236}">
                    <a16:creationId xmlns:a16="http://schemas.microsoft.com/office/drawing/2014/main" id="{33B19C45-D1C6-495F-8E55-0A6584E734E5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-2885746" y="1585779"/>
                <a:ext cx="367921" cy="13650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12" name="Прямая соединительная линия 47111">
                <a:extLst>
                  <a:ext uri="{FF2B5EF4-FFF2-40B4-BE49-F238E27FC236}">
                    <a16:creationId xmlns:a16="http://schemas.microsoft.com/office/drawing/2014/main" id="{4C2EDCA7-9931-4D43-9048-CAB1F8CD4728}"/>
                  </a:ext>
                </a:extLst>
              </p:cNvPr>
              <p:cNvCxnSpPr>
                <a:stCxn id="68" idx="1"/>
                <a:endCxn id="6" idx="4"/>
              </p:cNvCxnSpPr>
              <p:nvPr/>
            </p:nvCxnSpPr>
            <p:spPr>
              <a:xfrm flipH="1" flipV="1">
                <a:off x="-2517825" y="3566749"/>
                <a:ext cx="470121" cy="1251485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15" name="Прямая соединительная линия 47114">
                <a:extLst>
                  <a:ext uri="{FF2B5EF4-FFF2-40B4-BE49-F238E27FC236}">
                    <a16:creationId xmlns:a16="http://schemas.microsoft.com/office/drawing/2014/main" id="{CEEE50D0-4EDB-49E6-A6C6-1D3C37A3BEB5}"/>
                  </a:ext>
                </a:extLst>
              </p:cNvPr>
              <p:cNvCxnSpPr>
                <a:stCxn id="68" idx="7"/>
                <a:endCxn id="5" idx="3"/>
              </p:cNvCxnSpPr>
              <p:nvPr/>
            </p:nvCxnSpPr>
            <p:spPr>
              <a:xfrm flipV="1">
                <a:off x="-1611650" y="3446624"/>
                <a:ext cx="1208234" cy="137160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B862E515-5FE6-4582-818E-997A846CDB5E}"/>
                  </a:ext>
                </a:extLst>
              </p:cNvPr>
              <p:cNvSpPr/>
              <p:nvPr/>
            </p:nvSpPr>
            <p:spPr>
              <a:xfrm>
                <a:off x="-2138549" y="4728685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7</a:t>
                </a:r>
              </a:p>
            </p:txBody>
          </p: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217E4CC4-90FB-4C34-8722-2207839AC494}"/>
                  </a:ext>
                </a:extLst>
              </p:cNvPr>
              <p:cNvCxnSpPr>
                <a:stCxn id="6" idx="2"/>
                <a:endCxn id="9" idx="6"/>
              </p:cNvCxnSpPr>
              <p:nvPr/>
            </p:nvCxnSpPr>
            <p:spPr>
              <a:xfrm flipH="1">
                <a:off x="-5256792" y="3258793"/>
                <a:ext cx="2430095" cy="436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7D6C38B9-A870-4E52-BEE3-A08644CBE742}"/>
                </a:ext>
              </a:extLst>
            </p:cNvPr>
            <p:cNvCxnSpPr>
              <a:stCxn id="7" idx="5"/>
              <a:endCxn id="5" idx="2"/>
            </p:cNvCxnSpPr>
            <p:nvPr/>
          </p:nvCxnSpPr>
          <p:spPr>
            <a:xfrm>
              <a:off x="5073694" y="2730271"/>
              <a:ext cx="1520674" cy="1123154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FF65956-9DBB-401B-B46D-E93CF30827FC}"/>
                </a:ext>
              </a:extLst>
            </p:cNvPr>
            <p:cNvSpPr txBox="1"/>
            <p:nvPr/>
          </p:nvSpPr>
          <p:spPr>
            <a:xfrm rot="4809278">
              <a:off x="4943599" y="3061038"/>
              <a:ext cx="588773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170</a:t>
              </a:r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C5E75DD7-BF3B-414F-9FEB-2E3559EDBDF9}"/>
              </a:ext>
            </a:extLst>
          </p:cNvPr>
          <p:cNvSpPr/>
          <p:nvPr/>
        </p:nvSpPr>
        <p:spPr>
          <a:xfrm>
            <a:off x="8880052" y="4707950"/>
            <a:ext cx="1616148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Ответ</a:t>
            </a:r>
          </a:p>
        </p:txBody>
      </p: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B2EA7402-0CCC-4856-9783-6AD0A2836987}"/>
              </a:ext>
            </a:extLst>
          </p:cNvPr>
          <p:cNvGrpSpPr>
            <a:grpSpLocks/>
          </p:cNvGrpSpPr>
          <p:nvPr/>
        </p:nvGrpSpPr>
        <p:grpSpPr bwMode="auto">
          <a:xfrm>
            <a:off x="3707112" y="2245435"/>
            <a:ext cx="4371677" cy="3178819"/>
            <a:chOff x="2683305" y="2390217"/>
            <a:chExt cx="4371244" cy="283390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D65953-F3B3-45AA-99E7-DD51CF463D28}"/>
                </a:ext>
              </a:extLst>
            </p:cNvPr>
            <p:cNvSpPr txBox="1"/>
            <p:nvPr/>
          </p:nvSpPr>
          <p:spPr>
            <a:xfrm rot="4305364">
              <a:off x="5221314" y="4185914"/>
              <a:ext cx="60478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210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A4F0C0B-3896-4252-AD42-3F5FAAE3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737204">
              <a:off x="2603863" y="3102539"/>
              <a:ext cx="62050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8114A4-87BB-4A03-BCBF-906A1297B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4217">
              <a:off x="6513488" y="3106785"/>
              <a:ext cx="62050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BD8EE36-6917-4403-A4D4-C109AE55FB17}"/>
                </a:ext>
              </a:extLst>
            </p:cNvPr>
            <p:cNvSpPr txBox="1"/>
            <p:nvPr/>
          </p:nvSpPr>
          <p:spPr>
            <a:xfrm rot="1031079">
              <a:off x="5457614" y="2390217"/>
              <a:ext cx="668707" cy="4115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150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C9B1DFB-96A8-4D78-BE47-A40C921D27E7}"/>
                </a:ext>
              </a:extLst>
            </p:cNvPr>
            <p:cNvSpPr txBox="1"/>
            <p:nvPr/>
          </p:nvSpPr>
          <p:spPr>
            <a:xfrm rot="21088598">
              <a:off x="3553278" y="2435504"/>
              <a:ext cx="734423" cy="4115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200</a:t>
              </a:r>
            </a:p>
          </p:txBody>
        </p:sp>
        <p:grpSp>
          <p:nvGrpSpPr>
            <p:cNvPr id="35856" name="Группа 159">
              <a:extLst>
                <a:ext uri="{FF2B5EF4-FFF2-40B4-BE49-F238E27FC236}">
                  <a16:creationId xmlns:a16="http://schemas.microsoft.com/office/drawing/2014/main" id="{28B4E41E-CC2F-4335-8E97-85E386179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317" y="2390269"/>
              <a:ext cx="4189257" cy="2833857"/>
              <a:chOff x="-5872586" y="969078"/>
              <a:chExt cx="5993849" cy="437552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C79F8ABF-39A0-4FD8-A8AD-BF3D531B3543}"/>
                  </a:ext>
                </a:extLst>
              </p:cNvPr>
              <p:cNvSpPr/>
              <p:nvPr/>
            </p:nvSpPr>
            <p:spPr>
              <a:xfrm>
                <a:off x="-5697389" y="1378511"/>
                <a:ext cx="615472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163" name="Овал 162">
                <a:extLst>
                  <a:ext uri="{FF2B5EF4-FFF2-40B4-BE49-F238E27FC236}">
                    <a16:creationId xmlns:a16="http://schemas.microsoft.com/office/drawing/2014/main" id="{3A3E414F-6C53-4E4B-9E97-950F8214C497}"/>
                  </a:ext>
                </a:extLst>
              </p:cNvPr>
              <p:cNvSpPr/>
              <p:nvPr/>
            </p:nvSpPr>
            <p:spPr>
              <a:xfrm>
                <a:off x="-494260" y="2919058"/>
                <a:ext cx="615473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164" name="Овал 163">
                <a:extLst>
                  <a:ext uri="{FF2B5EF4-FFF2-40B4-BE49-F238E27FC236}">
                    <a16:creationId xmlns:a16="http://schemas.microsoft.com/office/drawing/2014/main" id="{CE11EE14-ED67-46B9-926C-97FE4D6691F0}"/>
                  </a:ext>
                </a:extLst>
              </p:cNvPr>
              <p:cNvSpPr/>
              <p:nvPr/>
            </p:nvSpPr>
            <p:spPr>
              <a:xfrm>
                <a:off x="-2826697" y="2951835"/>
                <a:ext cx="617744" cy="61403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165" name="Овал 164">
                <a:extLst>
                  <a:ext uri="{FF2B5EF4-FFF2-40B4-BE49-F238E27FC236}">
                    <a16:creationId xmlns:a16="http://schemas.microsoft.com/office/drawing/2014/main" id="{F586E859-808B-4BC9-98F6-981151019406}"/>
                  </a:ext>
                </a:extLst>
              </p:cNvPr>
              <p:cNvSpPr/>
              <p:nvPr/>
            </p:nvSpPr>
            <p:spPr>
              <a:xfrm>
                <a:off x="-3194618" y="969885"/>
                <a:ext cx="615472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EBA3FCCC-13F5-4228-9AC6-D9C8250E9218}"/>
                  </a:ext>
                </a:extLst>
              </p:cNvPr>
              <p:cNvSpPr/>
              <p:nvPr/>
            </p:nvSpPr>
            <p:spPr>
              <a:xfrm>
                <a:off x="-971195" y="1430955"/>
                <a:ext cx="617744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DFED7980-341B-4F4B-82EA-124CE752D265}"/>
                  </a:ext>
                </a:extLst>
              </p:cNvPr>
              <p:cNvSpPr/>
              <p:nvPr/>
            </p:nvSpPr>
            <p:spPr>
              <a:xfrm>
                <a:off x="-5872266" y="2995538"/>
                <a:ext cx="615473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4</a:t>
                </a:r>
              </a:p>
            </p:txBody>
          </p:sp>
          <p:cxnSp>
            <p:nvCxnSpPr>
              <p:cNvPr id="168" name="Прямая соединительная линия 167">
                <a:extLst>
                  <a:ext uri="{FF2B5EF4-FFF2-40B4-BE49-F238E27FC236}">
                    <a16:creationId xmlns:a16="http://schemas.microsoft.com/office/drawing/2014/main" id="{9B689E4D-7BDC-4422-A506-2AAE8129B862}"/>
                  </a:ext>
                </a:extLst>
              </p:cNvPr>
              <p:cNvCxnSpPr>
                <a:stCxn id="162" idx="6"/>
                <a:endCxn id="165" idx="2"/>
              </p:cNvCxnSpPr>
              <p:nvPr/>
            </p:nvCxnSpPr>
            <p:spPr>
              <a:xfrm flipV="1">
                <a:off x="-5081917" y="1277993"/>
                <a:ext cx="1887299" cy="408628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>
                <a:extLst>
                  <a:ext uri="{FF2B5EF4-FFF2-40B4-BE49-F238E27FC236}">
                    <a16:creationId xmlns:a16="http://schemas.microsoft.com/office/drawing/2014/main" id="{BD3660C1-DEFF-4EDF-AE4F-3B7F4AAD0F20}"/>
                  </a:ext>
                </a:extLst>
              </p:cNvPr>
              <p:cNvCxnSpPr>
                <a:stCxn id="166" idx="4"/>
                <a:endCxn id="163" idx="0"/>
              </p:cNvCxnSpPr>
              <p:nvPr/>
            </p:nvCxnSpPr>
            <p:spPr>
              <a:xfrm>
                <a:off x="-662323" y="2047174"/>
                <a:ext cx="474664" cy="871884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>
                <a:extLst>
                  <a:ext uri="{FF2B5EF4-FFF2-40B4-BE49-F238E27FC236}">
                    <a16:creationId xmlns:a16="http://schemas.microsoft.com/office/drawing/2014/main" id="{B4475A3E-B6B5-410D-975C-A88064DE0B9C}"/>
                  </a:ext>
                </a:extLst>
              </p:cNvPr>
              <p:cNvCxnSpPr>
                <a:stCxn id="162" idx="4"/>
                <a:endCxn id="167" idx="0"/>
              </p:cNvCxnSpPr>
              <p:nvPr/>
            </p:nvCxnSpPr>
            <p:spPr>
              <a:xfrm flipH="1">
                <a:off x="-5563394" y="1994730"/>
                <a:ext cx="174877" cy="1000809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>
                <a:extLst>
                  <a:ext uri="{FF2B5EF4-FFF2-40B4-BE49-F238E27FC236}">
                    <a16:creationId xmlns:a16="http://schemas.microsoft.com/office/drawing/2014/main" id="{92A0F3D6-EFB5-46AB-9F60-F3813753304E}"/>
                  </a:ext>
                </a:extLst>
              </p:cNvPr>
              <p:cNvCxnSpPr>
                <a:stCxn id="165" idx="6"/>
                <a:endCxn id="166" idx="2"/>
              </p:cNvCxnSpPr>
              <p:nvPr/>
            </p:nvCxnSpPr>
            <p:spPr>
              <a:xfrm>
                <a:off x="-2579146" y="1277993"/>
                <a:ext cx="1607951" cy="461072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>
                <a:extLst>
                  <a:ext uri="{FF2B5EF4-FFF2-40B4-BE49-F238E27FC236}">
                    <a16:creationId xmlns:a16="http://schemas.microsoft.com/office/drawing/2014/main" id="{3F021E08-806D-427F-AAAD-CED66D038116}"/>
                  </a:ext>
                </a:extLst>
              </p:cNvPr>
              <p:cNvCxnSpPr>
                <a:stCxn id="165" idx="4"/>
                <a:endCxn id="164" idx="0"/>
              </p:cNvCxnSpPr>
              <p:nvPr/>
            </p:nvCxnSpPr>
            <p:spPr>
              <a:xfrm>
                <a:off x="-2885746" y="1586103"/>
                <a:ext cx="367921" cy="1365732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>
                <a:extLst>
                  <a:ext uri="{FF2B5EF4-FFF2-40B4-BE49-F238E27FC236}">
                    <a16:creationId xmlns:a16="http://schemas.microsoft.com/office/drawing/2014/main" id="{42BFB940-924B-4A78-8D0D-10847D107283}"/>
                  </a:ext>
                </a:extLst>
              </p:cNvPr>
              <p:cNvCxnSpPr>
                <a:stCxn id="174" idx="1"/>
                <a:endCxn id="164" idx="4"/>
              </p:cNvCxnSpPr>
              <p:nvPr/>
            </p:nvCxnSpPr>
            <p:spPr>
              <a:xfrm flipH="1" flipV="1">
                <a:off x="-2517825" y="3565869"/>
                <a:ext cx="470121" cy="1252103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4" name="Овал 173">
                <a:extLst>
                  <a:ext uri="{FF2B5EF4-FFF2-40B4-BE49-F238E27FC236}">
                    <a16:creationId xmlns:a16="http://schemas.microsoft.com/office/drawing/2014/main" id="{93104248-4DE2-4DCB-B5BC-98DAFE586686}"/>
                  </a:ext>
                </a:extLst>
              </p:cNvPr>
              <p:cNvSpPr/>
              <p:nvPr/>
            </p:nvSpPr>
            <p:spPr>
              <a:xfrm>
                <a:off x="-2138549" y="4728380"/>
                <a:ext cx="617744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7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7563DB6-D285-4BD6-A9D9-004D5B0BCC59}"/>
                </a:ext>
              </a:extLst>
            </p:cNvPr>
            <p:cNvSpPr txBox="1"/>
            <p:nvPr/>
          </p:nvSpPr>
          <p:spPr>
            <a:xfrm rot="4809278">
              <a:off x="4943452" y="3060790"/>
              <a:ext cx="58906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170</a:t>
              </a:r>
            </a:p>
          </p:txBody>
        </p:sp>
      </p:grpSp>
      <p:sp>
        <p:nvSpPr>
          <p:cNvPr id="175" name="Содержимое 2">
            <a:extLst>
              <a:ext uri="{FF2B5EF4-FFF2-40B4-BE49-F238E27FC236}">
                <a16:creationId xmlns:a16="http://schemas.microsoft.com/office/drawing/2014/main" id="{4C63449F-B3C8-47B8-AE5F-757DD193BF48}"/>
              </a:ext>
            </a:extLst>
          </p:cNvPr>
          <p:cNvSpPr txBox="1">
            <a:spLocks/>
          </p:cNvSpPr>
          <p:nvPr/>
        </p:nvSpPr>
        <p:spPr bwMode="auto">
          <a:xfrm>
            <a:off x="1708379" y="5639812"/>
            <a:ext cx="765651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Общая длина телефонной линии равна  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930</a:t>
            </a:r>
            <a:r>
              <a:rPr lang="ru-RU" altLang="ru-RU" sz="2400" dirty="0">
                <a:latin typeface="Georgia" panose="02040502050405020303" pitchFamily="18" charset="0"/>
              </a:rPr>
              <a:t> метров 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</p:childTnLst>
        </p:cTn>
      </p:par>
    </p:tnLst>
    <p:bldLst>
      <p:bldP spid="32" grpId="0"/>
      <p:bldP spid="17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51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631951" y="981075"/>
            <a:ext cx="88931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  <a:buNone/>
            </a:pP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Этап 1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Перенумеровать вершины графа от 1 до N, определить матрицу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элемент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которой есть длина кратчайшей дуги между вершинами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такой дуги нет, положить значение элемента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Значения диагональных элементов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i,i 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7" y="361632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808662" y="3716337"/>
          <a:ext cx="4619600" cy="2837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Calibri"/>
                        <a:buNone/>
                      </a:pPr>
                      <a:r>
                        <a:rPr lang="ru-RU" sz="24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4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4" name="Google Shape;304;p40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992312" y="1052512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которой будем запоминать последовательность вершин в кратчайшем пути, заполним так: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6311900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/>
        </p:nvGraphicFramePr>
        <p:xfrm>
          <a:off x="1774825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" name="Google Shape;312;p41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524000" y="1268413"/>
            <a:ext cx="9144000" cy="558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строку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столбец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ведущую строку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ведущий столбец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рассматриваем возможность применения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треугольного оператора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выполняется неравенство:</a:t>
            </a:r>
            <a:endParaRPr/>
          </a:p>
          <a:p>
            <a:pPr marL="0" indent="0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    </a:t>
            </a:r>
            <a:r>
              <a:rPr lang="ru-RU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(i≠j, j≠m, i≠m),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делаем следующее: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в матрице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заменяем элемент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суммой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в матрице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меняем элемент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полагаем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m=m+1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повторяем основной этап, пока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&lt; N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i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524000" y="765175"/>
            <a:ext cx="8697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Основной этап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3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3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1" name="Google Shape;331;p43"/>
          <p:cNvCxnSpPr/>
          <p:nvPr/>
        </p:nvCxnSpPr>
        <p:spPr>
          <a:xfrm rot="10800000">
            <a:off x="5664200" y="1557338"/>
            <a:ext cx="0" cy="287337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>
            <a:off x="3216276" y="1844675"/>
            <a:ext cx="24479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>
            <a:off x="3143251" y="3429000"/>
            <a:ext cx="5048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4" name="Google Shape;334;p43"/>
          <p:cNvCxnSpPr/>
          <p:nvPr/>
        </p:nvCxnSpPr>
        <p:spPr>
          <a:xfrm rot="10800000">
            <a:off x="3648075" y="1557337"/>
            <a:ext cx="0" cy="18716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3" name="Google Shape;302;p40" descr="Dijkstra graph0.PNG">
            <a:extLst>
              <a:ext uri="{FF2B5EF4-FFF2-40B4-BE49-F238E27FC236}">
                <a16:creationId xmlns:a16="http://schemas.microsoft.com/office/drawing/2014/main" id="{099943D4-0F62-4FE2-A514-FADFC48DC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4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0" name="Google Shape;340;p44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4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4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" name="Google Shape;343;p44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46" name="Google Shape;346;p44"/>
          <p:cNvCxnSpPr/>
          <p:nvPr/>
        </p:nvCxnSpPr>
        <p:spPr>
          <a:xfrm>
            <a:off x="4656137" y="1268412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7" name="Google Shape;347;p44"/>
          <p:cNvCxnSpPr/>
          <p:nvPr/>
        </p:nvCxnSpPr>
        <p:spPr>
          <a:xfrm rot="10800000">
            <a:off x="3719513" y="1196975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2855913" y="2636837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9" name="Google Shape;349;p44"/>
          <p:cNvCxnSpPr/>
          <p:nvPr/>
        </p:nvCxnSpPr>
        <p:spPr>
          <a:xfrm rot="10800000">
            <a:off x="2855912" y="1844675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4656137" y="1844676"/>
            <a:ext cx="0" cy="15843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1" name="Google Shape;351;p44"/>
          <p:cNvCxnSpPr/>
          <p:nvPr/>
        </p:nvCxnSpPr>
        <p:spPr>
          <a:xfrm rot="10800000">
            <a:off x="3648075" y="3500437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5" name="Google Shape;302;p40" descr="Dijkstra graph0.PNG">
            <a:extLst>
              <a:ext uri="{FF2B5EF4-FFF2-40B4-BE49-F238E27FC236}">
                <a16:creationId xmlns:a16="http://schemas.microsoft.com/office/drawing/2014/main" id="{C5FCD536-EE59-4454-A939-4D58EAF61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1703387" y="692150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50B37E2-030F-4557-9601-E3A5643DB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6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" name="Google Shape;369;p46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1847850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" name="Google Shape;373;p46"/>
          <p:cNvGraphicFramePr/>
          <p:nvPr/>
        </p:nvGraphicFramePr>
        <p:xfrm>
          <a:off x="645636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29EABB36-B580-419B-A093-FD10530CA8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7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3" name="Google Shape;383;p47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4" name="Google Shape;384;p47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075DFFE-5D4B-4E79-8E70-9B832A8D1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48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6" name="Google Shape;396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oogle Shape;302;p40" descr="Dijkstra graph0.PNG">
            <a:extLst>
              <a:ext uri="{FF2B5EF4-FFF2-40B4-BE49-F238E27FC236}">
                <a16:creationId xmlns:a16="http://schemas.microsoft.com/office/drawing/2014/main" id="{5A539710-A19E-4B4A-9811-2FFA277AA7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183B-8DA6-4E48-8358-01FB4451CE4D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24000" y="692150"/>
            <a:ext cx="9144000" cy="6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Последний этап.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реализации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этапов алгоритма определение по матрицам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кратчайшего пути между узлами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выполняется по следующим правилам: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Кратчайшее расстояние между узлами 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элементу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Промежуточные узлы пути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определяем по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Пусть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b="1" i="1" baseline="-25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=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тогда имеем путь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Если далее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считаем, что весь путь определён. В противном случае повторяем процедуру для путей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 узла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1524000" y="4149726"/>
            <a:ext cx="4572000" cy="2708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2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ru-RU" sz="32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5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517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50"/>
          <p:cNvGraphicFramePr/>
          <p:nvPr/>
        </p:nvGraphicFramePr>
        <p:xfrm>
          <a:off x="6456362" y="836612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1" name="Google Shape;411;p50"/>
          <p:cNvGraphicFramePr/>
          <p:nvPr/>
        </p:nvGraphicFramePr>
        <p:xfrm>
          <a:off x="6383337" y="393382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DBF5BC-B6A8-4CDD-A373-F2842084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896030"/>
            <a:ext cx="5238750" cy="5229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01CD9-B1AF-4FF5-904D-675832E1108D}"/>
              </a:ext>
            </a:extLst>
          </p:cNvPr>
          <p:cNvSpPr txBox="1"/>
          <p:nvPr/>
        </p:nvSpPr>
        <p:spPr>
          <a:xfrm>
            <a:off x="6866165" y="1624693"/>
            <a:ext cx="190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 - ?</a:t>
            </a:r>
          </a:p>
          <a:p>
            <a:endParaRPr lang="ru-RU" dirty="0"/>
          </a:p>
          <a:p>
            <a:r>
              <a:rPr lang="ru-RU" dirty="0"/>
              <a:t>О-большое -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FDBE-AE2E-489D-96F8-FFE8F71ED26B}"/>
              </a:ext>
            </a:extLst>
          </p:cNvPr>
          <p:cNvSpPr txBox="1"/>
          <p:nvPr/>
        </p:nvSpPr>
        <p:spPr>
          <a:xfrm>
            <a:off x="9291502" y="1820636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* V = V</a:t>
            </a:r>
            <a:r>
              <a:rPr lang="en-US" baseline="30000" dirty="0"/>
              <a:t>2</a:t>
            </a:r>
            <a:endParaRPr lang="ru-RU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6CD1-2515-4E9D-841D-E7FA604A6901}"/>
              </a:ext>
            </a:extLst>
          </p:cNvPr>
          <p:cNvSpPr txBox="1"/>
          <p:nvPr/>
        </p:nvSpPr>
        <p:spPr>
          <a:xfrm>
            <a:off x="9291502" y="2548023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E22A-3C46-440C-80F8-7AEE868FA34B}"/>
              </a:ext>
            </a:extLst>
          </p:cNvPr>
          <p:cNvSpPr txBox="1"/>
          <p:nvPr/>
        </p:nvSpPr>
        <p:spPr>
          <a:xfrm>
            <a:off x="9291502" y="3294315"/>
            <a:ext cx="2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</a:t>
            </a:r>
          </a:p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9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8848D-1BE5-4C18-90DA-3CC977193567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Волновой алгоритм (Алгоритм Ли)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5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147545-477D-4348-9E50-EE6ACCB3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55" y="3429000"/>
            <a:ext cx="4902901" cy="216149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42F8E-981D-4FBA-A5F1-F7EFAFF8A903}"/>
              </a:ext>
            </a:extLst>
          </p:cNvPr>
          <p:cNvSpPr/>
          <p:nvPr/>
        </p:nvSpPr>
        <p:spPr>
          <a:xfrm>
            <a:off x="770163" y="495610"/>
            <a:ext cx="10692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Рассматривается алгоритм построения ортогонального пути. </a:t>
            </a:r>
          </a:p>
          <a:p>
            <a:endParaRPr lang="ru-RU" dirty="0"/>
          </a:p>
          <a:p>
            <a:r>
              <a:rPr lang="ru-RU" dirty="0"/>
              <a:t>Алгоритм состоит из двух частей. </a:t>
            </a:r>
          </a:p>
          <a:p>
            <a:pPr marL="342900" indent="-342900">
              <a:buAutoNum type="arabicParenR"/>
            </a:pPr>
            <a:r>
              <a:rPr lang="ru-RU" dirty="0"/>
              <a:t>В первой от источника к приемнику распространяется волна. </a:t>
            </a:r>
          </a:p>
          <a:p>
            <a:pPr marL="342900" indent="-342900">
              <a:buAutoNum type="arabicParenR"/>
            </a:pPr>
            <a:r>
              <a:rPr lang="ru-RU" dirty="0"/>
              <a:t>Во второй выполняется обратный ход, в процессе которого из ячеек волны формируется путь.</a:t>
            </a:r>
          </a:p>
          <a:p>
            <a:endParaRPr lang="ru-RU" dirty="0"/>
          </a:p>
          <a:p>
            <a:r>
              <a:rPr lang="ru-RU" dirty="0"/>
              <a:t>Волна, идущая от источника к приемнику, на каждом шаге первой части алгоритма пополняется свободными ячейками, которые, во-первых, еще не принадлежат волне, и, во-вторых, являются 4-соседями ячеек, попавших в волну на предыдущем шаге.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BCD31B-B2DD-4327-9775-6A9990F4C356}"/>
              </a:ext>
            </a:extLst>
          </p:cNvPr>
          <p:cNvSpPr/>
          <p:nvPr/>
        </p:nvSpPr>
        <p:spPr>
          <a:xfrm>
            <a:off x="3225213" y="5753895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фон Неймана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8D1B42-CEEC-42C7-A36B-B8FCBF21F512}"/>
              </a:ext>
            </a:extLst>
          </p:cNvPr>
          <p:cNvSpPr/>
          <p:nvPr/>
        </p:nvSpPr>
        <p:spPr>
          <a:xfrm>
            <a:off x="6377861" y="57538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Мура</a:t>
            </a:r>
          </a:p>
        </p:txBody>
      </p:sp>
    </p:spTree>
    <p:extLst>
      <p:ext uri="{BB962C8B-B14F-4D97-AF65-F5344CB8AC3E}">
        <p14:creationId xmlns:p14="http://schemas.microsoft.com/office/powerpoint/2010/main" val="293606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6E98F-B48E-4230-B302-4C153BAF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" y="305068"/>
            <a:ext cx="12094029" cy="62478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Инициализация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стартовую ячейку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Распространение волны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каждой ячейки </a:t>
            </a:r>
            <a:r>
              <a:rPr kumimoji="0" lang="en-US" altLang="ru-RU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помеченной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КЦ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(финишная ячейка не помечена)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(есть возможность распространения волны)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Восстановление пути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финишная ячейка помечена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финишную ячейку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выбрать среди соседних ячейку, помеченную числом на 1 меньше числа в текущей ячейке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выбранную ячейку и добавить её к пути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текущая ячейка — не стартовая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найден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ИНАЧЕ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не найден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CB64A7-34DD-4F1C-A96C-92F7EBFD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90" y="1430983"/>
            <a:ext cx="7915220" cy="3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C3AF26D2-CDBE-4147-8705-D6A2C388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EE0C5D0-EA33-4C6A-A1B1-125D59BD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758825"/>
            <a:ext cx="662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DAG – Directed Acyclic Graph – </a:t>
            </a:r>
            <a:r>
              <a:rPr lang="ru-RU" altLang="ru-RU"/>
              <a:t>ориентированный граф без циклов</a:t>
            </a:r>
          </a:p>
        </p:txBody>
      </p:sp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EB5172E7-A369-4066-9E75-3F97A0882AB9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376364"/>
            <a:ext cx="5507037" cy="2268537"/>
            <a:chOff x="975" y="867"/>
            <a:chExt cx="3469" cy="1429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27A12A44-73D4-44A8-98DB-CA26FF7C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65" name="Oval 5">
              <a:extLst>
                <a:ext uri="{FF2B5EF4-FFF2-40B4-BE49-F238E27FC236}">
                  <a16:creationId xmlns:a16="http://schemas.microsoft.com/office/drawing/2014/main" id="{F2C484FF-4991-4E63-A44B-DE15E7E7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50CDA377-2068-4DE2-98AF-F81C4DDC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04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7B3BCD30-1859-4C09-9343-DDAA791B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68" name="Oval 8">
              <a:extLst>
                <a:ext uri="{FF2B5EF4-FFF2-40B4-BE49-F238E27FC236}">
                  <a16:creationId xmlns:a16="http://schemas.microsoft.com/office/drawing/2014/main" id="{C44B7939-758B-48A1-A9C9-3BA5E321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69" name="Oval 9">
              <a:extLst>
                <a:ext uri="{FF2B5EF4-FFF2-40B4-BE49-F238E27FC236}">
                  <a16:creationId xmlns:a16="http://schemas.microsoft.com/office/drawing/2014/main" id="{E2463CEB-5D93-4F2D-B32A-60E9B58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783973D2-FF8A-4A19-9A30-77426B02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sp>
          <p:nvSpPr>
            <p:cNvPr id="40971" name="Oval 11">
              <a:extLst>
                <a:ext uri="{FF2B5EF4-FFF2-40B4-BE49-F238E27FC236}">
                  <a16:creationId xmlns:a16="http://schemas.microsoft.com/office/drawing/2014/main" id="{29F7DB43-4466-4419-9A84-D287C7D0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id="{9AADB275-CCAA-4DED-81DA-3417273D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cxnSp>
          <p:nvCxnSpPr>
            <p:cNvPr id="40973" name="AutoShape 13">
              <a:extLst>
                <a:ext uri="{FF2B5EF4-FFF2-40B4-BE49-F238E27FC236}">
                  <a16:creationId xmlns:a16="http://schemas.microsoft.com/office/drawing/2014/main" id="{8352851D-464F-42A4-B067-E852505E8994}"/>
                </a:ext>
              </a:extLst>
            </p:cNvPr>
            <p:cNvCxnSpPr>
              <a:cxnSpLocks noChangeShapeType="1"/>
              <a:stCxn id="40971" idx="7"/>
              <a:endCxn id="40967" idx="2"/>
            </p:cNvCxnSpPr>
            <p:nvPr/>
          </p:nvCxnSpPr>
          <p:spPr bwMode="auto">
            <a:xfrm flipV="1">
              <a:off x="1188" y="1242"/>
              <a:ext cx="603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>
              <a:extLst>
                <a:ext uri="{FF2B5EF4-FFF2-40B4-BE49-F238E27FC236}">
                  <a16:creationId xmlns:a16="http://schemas.microsoft.com/office/drawing/2014/main" id="{86E56DDB-48E9-444A-AC14-0BA60C1FFEC9}"/>
                </a:ext>
              </a:extLst>
            </p:cNvPr>
            <p:cNvCxnSpPr>
              <a:cxnSpLocks noChangeShapeType="1"/>
              <a:stCxn id="40971" idx="5"/>
              <a:endCxn id="40968" idx="2"/>
            </p:cNvCxnSpPr>
            <p:nvPr/>
          </p:nvCxnSpPr>
          <p:spPr bwMode="auto">
            <a:xfrm>
              <a:off x="1188" y="1647"/>
              <a:ext cx="603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5" name="AutoShape 15">
              <a:extLst>
                <a:ext uri="{FF2B5EF4-FFF2-40B4-BE49-F238E27FC236}">
                  <a16:creationId xmlns:a16="http://schemas.microsoft.com/office/drawing/2014/main" id="{118F933C-5441-4012-8D8F-509D05C46036}"/>
                </a:ext>
              </a:extLst>
            </p:cNvPr>
            <p:cNvCxnSpPr>
              <a:cxnSpLocks noChangeShapeType="1"/>
              <a:stCxn id="40967" idx="4"/>
              <a:endCxn id="40968" idx="0"/>
            </p:cNvCxnSpPr>
            <p:nvPr/>
          </p:nvCxnSpPr>
          <p:spPr bwMode="auto">
            <a:xfrm>
              <a:off x="1916" y="1366"/>
              <a:ext cx="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osoft.com/office/drawing/2014/main" id="{CA181160-088A-42A2-949D-7674555A0B8D}"/>
                </a:ext>
              </a:extLst>
            </p:cNvPr>
            <p:cNvCxnSpPr>
              <a:cxnSpLocks noChangeShapeType="1"/>
              <a:stCxn id="40967" idx="7"/>
              <a:endCxn id="40964" idx="2"/>
            </p:cNvCxnSpPr>
            <p:nvPr/>
          </p:nvCxnSpPr>
          <p:spPr bwMode="auto">
            <a:xfrm flipV="1">
              <a:off x="2004" y="992"/>
              <a:ext cx="627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7">
              <a:extLst>
                <a:ext uri="{FF2B5EF4-FFF2-40B4-BE49-F238E27FC236}">
                  <a16:creationId xmlns:a16="http://schemas.microsoft.com/office/drawing/2014/main" id="{22D8C459-DE5E-438F-A61A-920ABED1660E}"/>
                </a:ext>
              </a:extLst>
            </p:cNvPr>
            <p:cNvCxnSpPr>
              <a:cxnSpLocks noChangeShapeType="1"/>
              <a:stCxn id="40967" idx="6"/>
              <a:endCxn id="40965" idx="1"/>
            </p:cNvCxnSpPr>
            <p:nvPr/>
          </p:nvCxnSpPr>
          <p:spPr bwMode="auto">
            <a:xfrm>
              <a:off x="2040" y="1242"/>
              <a:ext cx="627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8">
              <a:extLst>
                <a:ext uri="{FF2B5EF4-FFF2-40B4-BE49-F238E27FC236}">
                  <a16:creationId xmlns:a16="http://schemas.microsoft.com/office/drawing/2014/main" id="{27C4A302-9010-40CB-B4FE-DC17C447E249}"/>
                </a:ext>
              </a:extLst>
            </p:cNvPr>
            <p:cNvCxnSpPr>
              <a:cxnSpLocks noChangeShapeType="1"/>
              <a:stCxn id="40968" idx="6"/>
              <a:endCxn id="40965" idx="3"/>
            </p:cNvCxnSpPr>
            <p:nvPr/>
          </p:nvCxnSpPr>
          <p:spPr bwMode="auto">
            <a:xfrm flipV="1">
              <a:off x="2040" y="1647"/>
              <a:ext cx="627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9">
              <a:extLst>
                <a:ext uri="{FF2B5EF4-FFF2-40B4-BE49-F238E27FC236}">
                  <a16:creationId xmlns:a16="http://schemas.microsoft.com/office/drawing/2014/main" id="{293D9B28-689D-42FE-8207-32FB78B16356}"/>
                </a:ext>
              </a:extLst>
            </p:cNvPr>
            <p:cNvCxnSpPr>
              <a:cxnSpLocks noChangeShapeType="1"/>
              <a:stCxn id="40968" idx="5"/>
              <a:endCxn id="40966" idx="2"/>
            </p:cNvCxnSpPr>
            <p:nvPr/>
          </p:nvCxnSpPr>
          <p:spPr bwMode="auto">
            <a:xfrm>
              <a:off x="2004" y="1943"/>
              <a:ext cx="627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20">
              <a:extLst>
                <a:ext uri="{FF2B5EF4-FFF2-40B4-BE49-F238E27FC236}">
                  <a16:creationId xmlns:a16="http://schemas.microsoft.com/office/drawing/2014/main" id="{EC554A90-B030-41FF-A4B3-8594039F1FE5}"/>
                </a:ext>
              </a:extLst>
            </p:cNvPr>
            <p:cNvCxnSpPr>
              <a:cxnSpLocks noChangeShapeType="1"/>
              <a:stCxn id="40966" idx="0"/>
              <a:endCxn id="40965" idx="4"/>
            </p:cNvCxnSpPr>
            <p:nvPr/>
          </p:nvCxnSpPr>
          <p:spPr bwMode="auto">
            <a:xfrm flipV="1">
              <a:off x="2756" y="1683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21">
              <a:extLst>
                <a:ext uri="{FF2B5EF4-FFF2-40B4-BE49-F238E27FC236}">
                  <a16:creationId xmlns:a16="http://schemas.microsoft.com/office/drawing/2014/main" id="{079CB441-E340-4982-8EEE-139F05A97889}"/>
                </a:ext>
              </a:extLst>
            </p:cNvPr>
            <p:cNvCxnSpPr>
              <a:cxnSpLocks noChangeShapeType="1"/>
              <a:stCxn id="40964" idx="6"/>
              <a:endCxn id="40969" idx="1"/>
            </p:cNvCxnSpPr>
            <p:nvPr/>
          </p:nvCxnSpPr>
          <p:spPr bwMode="auto">
            <a:xfrm>
              <a:off x="2880" y="992"/>
              <a:ext cx="580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2">
              <a:extLst>
                <a:ext uri="{FF2B5EF4-FFF2-40B4-BE49-F238E27FC236}">
                  <a16:creationId xmlns:a16="http://schemas.microsoft.com/office/drawing/2014/main" id="{0D421C6C-A424-41C5-BF56-B63DAE11E555}"/>
                </a:ext>
              </a:extLst>
            </p:cNvPr>
            <p:cNvCxnSpPr>
              <a:cxnSpLocks noChangeShapeType="1"/>
              <a:stCxn id="40965" idx="6"/>
              <a:endCxn id="40969" idx="3"/>
            </p:cNvCxnSpPr>
            <p:nvPr/>
          </p:nvCxnSpPr>
          <p:spPr bwMode="auto">
            <a:xfrm flipV="1">
              <a:off x="2880" y="1330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3">
              <a:extLst>
                <a:ext uri="{FF2B5EF4-FFF2-40B4-BE49-F238E27FC236}">
                  <a16:creationId xmlns:a16="http://schemas.microsoft.com/office/drawing/2014/main" id="{2157ED22-853D-4DFD-BDBC-F1DCE8940BA9}"/>
                </a:ext>
              </a:extLst>
            </p:cNvPr>
            <p:cNvCxnSpPr>
              <a:cxnSpLocks noChangeShapeType="1"/>
              <a:stCxn id="40966" idx="6"/>
              <a:endCxn id="40970" idx="3"/>
            </p:cNvCxnSpPr>
            <p:nvPr/>
          </p:nvCxnSpPr>
          <p:spPr bwMode="auto">
            <a:xfrm flipV="1">
              <a:off x="2880" y="1943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4" name="AutoShape 24">
              <a:extLst>
                <a:ext uri="{FF2B5EF4-FFF2-40B4-BE49-F238E27FC236}">
                  <a16:creationId xmlns:a16="http://schemas.microsoft.com/office/drawing/2014/main" id="{658BEDD8-CF24-4A77-A5A7-501284DD646E}"/>
                </a:ext>
              </a:extLst>
            </p:cNvPr>
            <p:cNvCxnSpPr>
              <a:cxnSpLocks noChangeShapeType="1"/>
              <a:stCxn id="40969" idx="4"/>
              <a:endCxn id="40970" idx="0"/>
            </p:cNvCxnSpPr>
            <p:nvPr/>
          </p:nvCxnSpPr>
          <p:spPr bwMode="auto">
            <a:xfrm>
              <a:off x="3549" y="1366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5" name="AutoShape 25">
              <a:extLst>
                <a:ext uri="{FF2B5EF4-FFF2-40B4-BE49-F238E27FC236}">
                  <a16:creationId xmlns:a16="http://schemas.microsoft.com/office/drawing/2014/main" id="{0E1CD3FD-F6EA-4A94-A457-C0024DDE30F6}"/>
                </a:ext>
              </a:extLst>
            </p:cNvPr>
            <p:cNvCxnSpPr>
              <a:cxnSpLocks noChangeShapeType="1"/>
              <a:stCxn id="40969" idx="6"/>
              <a:endCxn id="40972" idx="1"/>
            </p:cNvCxnSpPr>
            <p:nvPr/>
          </p:nvCxnSpPr>
          <p:spPr bwMode="auto">
            <a:xfrm>
              <a:off x="3673" y="1242"/>
              <a:ext cx="558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6">
              <a:extLst>
                <a:ext uri="{FF2B5EF4-FFF2-40B4-BE49-F238E27FC236}">
                  <a16:creationId xmlns:a16="http://schemas.microsoft.com/office/drawing/2014/main" id="{A487E6F9-AFFB-421B-B2B2-FE59C1954CA2}"/>
                </a:ext>
              </a:extLst>
            </p:cNvPr>
            <p:cNvCxnSpPr>
              <a:cxnSpLocks noChangeShapeType="1"/>
              <a:stCxn id="40970" idx="6"/>
              <a:endCxn id="40972" idx="3"/>
            </p:cNvCxnSpPr>
            <p:nvPr/>
          </p:nvCxnSpPr>
          <p:spPr bwMode="auto">
            <a:xfrm flipV="1">
              <a:off x="3673" y="1602"/>
              <a:ext cx="558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6A296449-CED9-4777-92BF-B73E77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32226"/>
            <a:ext cx="4913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Интерпретация: вершины – элементарные работы; </a:t>
            </a:r>
            <a:br>
              <a:rPr lang="ru-RU" altLang="ru-RU" sz="1600"/>
            </a:br>
            <a:r>
              <a:rPr lang="ru-RU" altLang="ru-RU" sz="1600"/>
              <a:t>                           дуги – зависимость работ друг от друга.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EBD709-7512-417F-8902-E9374C72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73576"/>
            <a:ext cx="749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Задача: выстроить работы в последовательности, в которой никакая следующая</a:t>
            </a:r>
            <a:br>
              <a:rPr lang="ru-RU" altLang="ru-RU" sz="1600"/>
            </a:br>
            <a:r>
              <a:rPr lang="ru-RU" altLang="ru-RU" sz="1600"/>
              <a:t>              задача не может зависеть от предыдущей (дуги направлены только вперед)</a:t>
            </a:r>
          </a:p>
        </p:txBody>
      </p:sp>
      <p:grpSp>
        <p:nvGrpSpPr>
          <p:cNvPr id="41039" name="Group 79">
            <a:extLst>
              <a:ext uri="{FF2B5EF4-FFF2-40B4-BE49-F238E27FC236}">
                <a16:creationId xmlns:a16="http://schemas.microsoft.com/office/drawing/2014/main" id="{618A81BE-7A3B-4A30-8184-5D1071C3C55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5373688"/>
            <a:ext cx="7488237" cy="863600"/>
            <a:chOff x="431" y="3385"/>
            <a:chExt cx="4717" cy="544"/>
          </a:xfrm>
        </p:grpSpPr>
        <p:sp>
          <p:nvSpPr>
            <p:cNvPr id="40989" name="Oval 29">
              <a:extLst>
                <a:ext uri="{FF2B5EF4-FFF2-40B4-BE49-F238E27FC236}">
                  <a16:creationId xmlns:a16="http://schemas.microsoft.com/office/drawing/2014/main" id="{1084EBAC-476D-429F-B098-4C238A0A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90" name="Oval 30">
              <a:extLst>
                <a:ext uri="{FF2B5EF4-FFF2-40B4-BE49-F238E27FC236}">
                  <a16:creationId xmlns:a16="http://schemas.microsoft.com/office/drawing/2014/main" id="{1F63BA02-4356-4E65-9E76-CBC4721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91" name="Oval 31">
              <a:extLst>
                <a:ext uri="{FF2B5EF4-FFF2-40B4-BE49-F238E27FC236}">
                  <a16:creationId xmlns:a16="http://schemas.microsoft.com/office/drawing/2014/main" id="{0F40007A-F518-4337-B092-2C9FE2B4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17B96DC9-1E71-482C-8599-CB17482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6171EF3D-36B9-4A6A-B492-1308AE47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94" name="Oval 34">
              <a:extLst>
                <a:ext uri="{FF2B5EF4-FFF2-40B4-BE49-F238E27FC236}">
                  <a16:creationId xmlns:a16="http://schemas.microsoft.com/office/drawing/2014/main" id="{320D77B3-E276-41DC-97EB-876A703D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95" name="Oval 35">
              <a:extLst>
                <a:ext uri="{FF2B5EF4-FFF2-40B4-BE49-F238E27FC236}">
                  <a16:creationId xmlns:a16="http://schemas.microsoft.com/office/drawing/2014/main" id="{6B4026AE-BA9A-4DD4-8CD9-F986126F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96" name="Oval 36">
              <a:extLst>
                <a:ext uri="{FF2B5EF4-FFF2-40B4-BE49-F238E27FC236}">
                  <a16:creationId xmlns:a16="http://schemas.microsoft.com/office/drawing/2014/main" id="{0543E724-E120-448F-9756-1C45F9A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sp>
          <p:nvSpPr>
            <p:cNvPr id="40998" name="Oval 38">
              <a:extLst>
                <a:ext uri="{FF2B5EF4-FFF2-40B4-BE49-F238E27FC236}">
                  <a16:creationId xmlns:a16="http://schemas.microsoft.com/office/drawing/2014/main" id="{51F45295-7D44-4996-A6C1-10A37D24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cxnSp>
          <p:nvCxnSpPr>
            <p:cNvPr id="40999" name="AutoShape 39">
              <a:extLst>
                <a:ext uri="{FF2B5EF4-FFF2-40B4-BE49-F238E27FC236}">
                  <a16:creationId xmlns:a16="http://schemas.microsoft.com/office/drawing/2014/main" id="{D9EEBAD2-2084-4BE1-8FEF-E29045321D05}"/>
                </a:ext>
              </a:extLst>
            </p:cNvPr>
            <p:cNvCxnSpPr>
              <a:cxnSpLocks noChangeShapeType="1"/>
              <a:endCxn id="40989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40">
              <a:extLst>
                <a:ext uri="{FF2B5EF4-FFF2-40B4-BE49-F238E27FC236}">
                  <a16:creationId xmlns:a16="http://schemas.microsoft.com/office/drawing/2014/main" id="{1A8BC44D-DB1C-461E-A875-601819F175E3}"/>
                </a:ext>
              </a:extLst>
            </p:cNvPr>
            <p:cNvCxnSpPr>
              <a:cxnSpLocks noChangeShapeType="1"/>
              <a:stCxn id="40989" idx="6"/>
              <a:endCxn id="40990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41">
              <a:extLst>
                <a:ext uri="{FF2B5EF4-FFF2-40B4-BE49-F238E27FC236}">
                  <a16:creationId xmlns:a16="http://schemas.microsoft.com/office/drawing/2014/main" id="{D0B4CB83-74A8-496F-9826-1E36BEE98866}"/>
                </a:ext>
              </a:extLst>
            </p:cNvPr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42">
              <a:extLst>
                <a:ext uri="{FF2B5EF4-FFF2-40B4-BE49-F238E27FC236}">
                  <a16:creationId xmlns:a16="http://schemas.microsoft.com/office/drawing/2014/main" id="{1F18A027-B606-41EA-AEE0-21B6F6DA2099}"/>
                </a:ext>
              </a:extLst>
            </p:cNvPr>
            <p:cNvCxnSpPr>
              <a:cxnSpLocks noChangeShapeType="1"/>
              <a:stCxn id="40991" idx="6"/>
              <a:endCxn id="40992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>
              <a:extLst>
                <a:ext uri="{FF2B5EF4-FFF2-40B4-BE49-F238E27FC236}">
                  <a16:creationId xmlns:a16="http://schemas.microsoft.com/office/drawing/2014/main" id="{35E77FFF-93D1-4F36-A85C-369F73A72166}"/>
                </a:ext>
              </a:extLst>
            </p:cNvPr>
            <p:cNvCxnSpPr>
              <a:cxnSpLocks noChangeShapeType="1"/>
              <a:stCxn id="40992" idx="6"/>
              <a:endCxn id="40994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4">
              <a:extLst>
                <a:ext uri="{FF2B5EF4-FFF2-40B4-BE49-F238E27FC236}">
                  <a16:creationId xmlns:a16="http://schemas.microsoft.com/office/drawing/2014/main" id="{63CAFF15-8317-490D-9F6C-3415B8F77661}"/>
                </a:ext>
              </a:extLst>
            </p:cNvPr>
            <p:cNvCxnSpPr>
              <a:cxnSpLocks noChangeShapeType="1"/>
              <a:stCxn id="40994" idx="6"/>
              <a:endCxn id="40995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45">
              <a:extLst>
                <a:ext uri="{FF2B5EF4-FFF2-40B4-BE49-F238E27FC236}">
                  <a16:creationId xmlns:a16="http://schemas.microsoft.com/office/drawing/2014/main" id="{1C4C9D7B-EF72-4A11-8FB4-825706D38121}"/>
                </a:ext>
              </a:extLst>
            </p:cNvPr>
            <p:cNvCxnSpPr>
              <a:cxnSpLocks noChangeShapeType="1"/>
              <a:stCxn id="40995" idx="6"/>
              <a:endCxn id="40993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46">
              <a:extLst>
                <a:ext uri="{FF2B5EF4-FFF2-40B4-BE49-F238E27FC236}">
                  <a16:creationId xmlns:a16="http://schemas.microsoft.com/office/drawing/2014/main" id="{ACE503A2-C189-4F72-B9F2-3E2F762D3C19}"/>
                </a:ext>
              </a:extLst>
            </p:cNvPr>
            <p:cNvCxnSpPr>
              <a:cxnSpLocks noChangeShapeType="1"/>
              <a:stCxn id="40993" idx="6"/>
              <a:endCxn id="40998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47">
              <a:extLst>
                <a:ext uri="{FF2B5EF4-FFF2-40B4-BE49-F238E27FC236}">
                  <a16:creationId xmlns:a16="http://schemas.microsoft.com/office/drawing/2014/main" id="{1AE0389A-45D9-434D-A770-F06FD549627B}"/>
                </a:ext>
              </a:extLst>
            </p:cNvPr>
            <p:cNvCxnSpPr>
              <a:cxnSpLocks noChangeShapeType="1"/>
              <a:stCxn id="40998" idx="6"/>
              <a:endCxn id="40996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48">
              <a:extLst>
                <a:ext uri="{FF2B5EF4-FFF2-40B4-BE49-F238E27FC236}">
                  <a16:creationId xmlns:a16="http://schemas.microsoft.com/office/drawing/2014/main" id="{37A0D658-E50B-4735-8806-C5102D31F8ED}"/>
                </a:ext>
              </a:extLst>
            </p:cNvPr>
            <p:cNvCxnSpPr>
              <a:cxnSpLocks noChangeShapeType="1"/>
              <a:stCxn id="40996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49">
              <a:extLst>
                <a:ext uri="{FF2B5EF4-FFF2-40B4-BE49-F238E27FC236}">
                  <a16:creationId xmlns:a16="http://schemas.microsoft.com/office/drawing/2014/main" id="{225149FF-739D-4923-A09E-D14F1E775C8D}"/>
                </a:ext>
              </a:extLst>
            </p:cNvPr>
            <p:cNvCxnSpPr>
              <a:cxnSpLocks noChangeShapeType="1"/>
              <a:stCxn id="40989" idx="7"/>
            </p:cNvCxnSpPr>
            <p:nvPr/>
          </p:nvCxnSpPr>
          <p:spPr bwMode="auto">
            <a:xfrm rot="162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0" name="AutoShape 50">
              <a:extLst>
                <a:ext uri="{FF2B5EF4-FFF2-40B4-BE49-F238E27FC236}">
                  <a16:creationId xmlns:a16="http://schemas.microsoft.com/office/drawing/2014/main" id="{B51DF8FF-F573-4377-99A1-EBB16BB44325}"/>
                </a:ext>
              </a:extLst>
            </p:cNvPr>
            <p:cNvCxnSpPr>
              <a:cxnSpLocks noChangeShapeType="1"/>
              <a:endCxn id="40990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1" name="AutoShape 51">
              <a:extLst>
                <a:ext uri="{FF2B5EF4-FFF2-40B4-BE49-F238E27FC236}">
                  <a16:creationId xmlns:a16="http://schemas.microsoft.com/office/drawing/2014/main" id="{520266E3-2DF6-40A9-B281-0B1DB164370B}"/>
                </a:ext>
              </a:extLst>
            </p:cNvPr>
            <p:cNvCxnSpPr>
              <a:cxnSpLocks noChangeShapeType="1"/>
              <a:stCxn id="40989" idx="0"/>
            </p:cNvCxnSpPr>
            <p:nvPr/>
          </p:nvCxnSpPr>
          <p:spPr bwMode="auto">
            <a:xfrm rot="162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52">
              <a:extLst>
                <a:ext uri="{FF2B5EF4-FFF2-40B4-BE49-F238E27FC236}">
                  <a16:creationId xmlns:a16="http://schemas.microsoft.com/office/drawing/2014/main" id="{C2A744A1-C4E1-4C9C-9EEF-69FDC7F6BBF5}"/>
                </a:ext>
              </a:extLst>
            </p:cNvPr>
            <p:cNvCxnSpPr>
              <a:cxnSpLocks noChangeShapeType="1"/>
              <a:endCxn id="40991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54">
              <a:extLst>
                <a:ext uri="{FF2B5EF4-FFF2-40B4-BE49-F238E27FC236}">
                  <a16:creationId xmlns:a16="http://schemas.microsoft.com/office/drawing/2014/main" id="{3988D123-9FD8-4C47-8E2A-CF4BFDDA6F08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5" name="AutoShape 55">
              <a:extLst>
                <a:ext uri="{FF2B5EF4-FFF2-40B4-BE49-F238E27FC236}">
                  <a16:creationId xmlns:a16="http://schemas.microsoft.com/office/drawing/2014/main" id="{1DBA1AAA-FDEC-4B36-B506-DE56F53896F7}"/>
                </a:ext>
              </a:extLst>
            </p:cNvPr>
            <p:cNvCxnSpPr>
              <a:cxnSpLocks noChangeShapeType="1"/>
              <a:endCxn id="40991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6" name="AutoShape 56">
              <a:extLst>
                <a:ext uri="{FF2B5EF4-FFF2-40B4-BE49-F238E27FC236}">
                  <a16:creationId xmlns:a16="http://schemas.microsoft.com/office/drawing/2014/main" id="{6276907E-631F-483D-9C12-2A24D1C8419D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7" name="AutoShape 57">
              <a:extLst>
                <a:ext uri="{FF2B5EF4-FFF2-40B4-BE49-F238E27FC236}">
                  <a16:creationId xmlns:a16="http://schemas.microsoft.com/office/drawing/2014/main" id="{53EB416E-E161-4955-8AF2-0E8EB3E8ACA9}"/>
                </a:ext>
              </a:extLst>
            </p:cNvPr>
            <p:cNvCxnSpPr>
              <a:cxnSpLocks noChangeShapeType="1"/>
              <a:endCxn id="40994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8" name="AutoShape 58">
              <a:extLst>
                <a:ext uri="{FF2B5EF4-FFF2-40B4-BE49-F238E27FC236}">
                  <a16:creationId xmlns:a16="http://schemas.microsoft.com/office/drawing/2014/main" id="{980DFE61-E4B8-4E92-AA55-A20B1AE53B04}"/>
                </a:ext>
              </a:extLst>
            </p:cNvPr>
            <p:cNvCxnSpPr>
              <a:cxnSpLocks noChangeShapeType="1"/>
              <a:stCxn id="40990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9" name="AutoShape 59">
              <a:extLst>
                <a:ext uri="{FF2B5EF4-FFF2-40B4-BE49-F238E27FC236}">
                  <a16:creationId xmlns:a16="http://schemas.microsoft.com/office/drawing/2014/main" id="{66880D7D-DE06-47E1-BBD8-D96FE8695EE3}"/>
                </a:ext>
              </a:extLst>
            </p:cNvPr>
            <p:cNvCxnSpPr>
              <a:cxnSpLocks noChangeShapeType="1"/>
              <a:endCxn id="40995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0" name="AutoShape 60">
              <a:extLst>
                <a:ext uri="{FF2B5EF4-FFF2-40B4-BE49-F238E27FC236}">
                  <a16:creationId xmlns:a16="http://schemas.microsoft.com/office/drawing/2014/main" id="{24E9BD88-5F8E-4B04-A0E1-A53EBB8C2439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1" name="AutoShape 61">
              <a:extLst>
                <a:ext uri="{FF2B5EF4-FFF2-40B4-BE49-F238E27FC236}">
                  <a16:creationId xmlns:a16="http://schemas.microsoft.com/office/drawing/2014/main" id="{9C775595-9611-4437-A99F-B703857FC7D0}"/>
                </a:ext>
              </a:extLst>
            </p:cNvPr>
            <p:cNvCxnSpPr>
              <a:cxnSpLocks noChangeShapeType="1"/>
              <a:endCxn id="40992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62">
              <a:extLst>
                <a:ext uri="{FF2B5EF4-FFF2-40B4-BE49-F238E27FC236}">
                  <a16:creationId xmlns:a16="http://schemas.microsoft.com/office/drawing/2014/main" id="{C49BBA37-1CAC-449B-9954-529F9E108B74}"/>
                </a:ext>
              </a:extLst>
            </p:cNvPr>
            <p:cNvCxnSpPr>
              <a:cxnSpLocks noChangeShapeType="1"/>
              <a:stCxn id="40992" idx="7"/>
            </p:cNvCxnSpPr>
            <p:nvPr/>
          </p:nvCxnSpPr>
          <p:spPr bwMode="auto">
            <a:xfrm rot="162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63">
              <a:extLst>
                <a:ext uri="{FF2B5EF4-FFF2-40B4-BE49-F238E27FC236}">
                  <a16:creationId xmlns:a16="http://schemas.microsoft.com/office/drawing/2014/main" id="{ADEFCE5A-DBDB-4DD4-8EFE-EB034EF7EBF9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64">
              <a:extLst>
                <a:ext uri="{FF2B5EF4-FFF2-40B4-BE49-F238E27FC236}">
                  <a16:creationId xmlns:a16="http://schemas.microsoft.com/office/drawing/2014/main" id="{C89E1264-51AA-4678-A48F-D7788341EDBE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5" name="AutoShape 65">
              <a:extLst>
                <a:ext uri="{FF2B5EF4-FFF2-40B4-BE49-F238E27FC236}">
                  <a16:creationId xmlns:a16="http://schemas.microsoft.com/office/drawing/2014/main" id="{ABC055D3-4421-4A8C-BCC8-5F5C21B86438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6" name="AutoShape 66">
              <a:extLst>
                <a:ext uri="{FF2B5EF4-FFF2-40B4-BE49-F238E27FC236}">
                  <a16:creationId xmlns:a16="http://schemas.microsoft.com/office/drawing/2014/main" id="{5B5159D7-9F29-49FF-B68E-4532CDAD86D7}"/>
                </a:ext>
              </a:extLst>
            </p:cNvPr>
            <p:cNvCxnSpPr>
              <a:cxnSpLocks noChangeShapeType="1"/>
              <a:stCxn id="40995" idx="7"/>
            </p:cNvCxnSpPr>
            <p:nvPr/>
          </p:nvCxnSpPr>
          <p:spPr bwMode="auto">
            <a:xfrm rot="162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7" name="AutoShape 67">
              <a:extLst>
                <a:ext uri="{FF2B5EF4-FFF2-40B4-BE49-F238E27FC236}">
                  <a16:creationId xmlns:a16="http://schemas.microsoft.com/office/drawing/2014/main" id="{4623F53D-4A54-4A3C-9947-7E49FC6A6BFC}"/>
                </a:ext>
              </a:extLst>
            </p:cNvPr>
            <p:cNvCxnSpPr>
              <a:cxnSpLocks noChangeShapeType="1"/>
              <a:endCxn id="40993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>
              <a:extLst>
                <a:ext uri="{FF2B5EF4-FFF2-40B4-BE49-F238E27FC236}">
                  <a16:creationId xmlns:a16="http://schemas.microsoft.com/office/drawing/2014/main" id="{B331E253-EC83-4C88-A5E7-143E37D7F0E3}"/>
                </a:ext>
              </a:extLst>
            </p:cNvPr>
            <p:cNvCxnSpPr>
              <a:cxnSpLocks noChangeShapeType="1"/>
              <a:stCxn id="40994" idx="7"/>
            </p:cNvCxnSpPr>
            <p:nvPr/>
          </p:nvCxnSpPr>
          <p:spPr bwMode="auto">
            <a:xfrm rot="162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>
              <a:extLst>
                <a:ext uri="{FF2B5EF4-FFF2-40B4-BE49-F238E27FC236}">
                  <a16:creationId xmlns:a16="http://schemas.microsoft.com/office/drawing/2014/main" id="{F16228ED-3F17-4AAB-A980-938F0A91EE4C}"/>
                </a:ext>
              </a:extLst>
            </p:cNvPr>
            <p:cNvCxnSpPr>
              <a:cxnSpLocks noChangeShapeType="1"/>
              <a:endCxn id="40993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>
              <a:extLst>
                <a:ext uri="{FF2B5EF4-FFF2-40B4-BE49-F238E27FC236}">
                  <a16:creationId xmlns:a16="http://schemas.microsoft.com/office/drawing/2014/main" id="{2A393584-CFF9-4B4D-BCA3-0DB98B131081}"/>
                </a:ext>
              </a:extLst>
            </p:cNvPr>
            <p:cNvCxnSpPr>
              <a:cxnSpLocks noChangeShapeType="1"/>
              <a:stCxn id="40992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>
              <a:extLst>
                <a:ext uri="{FF2B5EF4-FFF2-40B4-BE49-F238E27FC236}">
                  <a16:creationId xmlns:a16="http://schemas.microsoft.com/office/drawing/2014/main" id="{A832F3F4-76F2-47C0-AF7D-242799C94D8D}"/>
                </a:ext>
              </a:extLst>
            </p:cNvPr>
            <p:cNvCxnSpPr>
              <a:cxnSpLocks noChangeShapeType="1"/>
              <a:endCxn id="40998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>
              <a:extLst>
                <a:ext uri="{FF2B5EF4-FFF2-40B4-BE49-F238E27FC236}">
                  <a16:creationId xmlns:a16="http://schemas.microsoft.com/office/drawing/2014/main" id="{22432A95-DE7F-44BD-861A-CAB4E2898F2C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>
              <a:extLst>
                <a:ext uri="{FF2B5EF4-FFF2-40B4-BE49-F238E27FC236}">
                  <a16:creationId xmlns:a16="http://schemas.microsoft.com/office/drawing/2014/main" id="{0E239D62-ADE9-48B1-8073-6BF78FE259D4}"/>
                </a:ext>
              </a:extLst>
            </p:cNvPr>
            <p:cNvCxnSpPr>
              <a:cxnSpLocks noChangeShapeType="1"/>
              <a:endCxn id="40998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>
              <a:extLst>
                <a:ext uri="{FF2B5EF4-FFF2-40B4-BE49-F238E27FC236}">
                  <a16:creationId xmlns:a16="http://schemas.microsoft.com/office/drawing/2014/main" id="{511D8A9B-EF79-4D41-8013-D2686B60F038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>
              <a:extLst>
                <a:ext uri="{FF2B5EF4-FFF2-40B4-BE49-F238E27FC236}">
                  <a16:creationId xmlns:a16="http://schemas.microsoft.com/office/drawing/2014/main" id="{48EB3D92-2E05-49D4-A115-101F89192313}"/>
                </a:ext>
              </a:extLst>
            </p:cNvPr>
            <p:cNvCxnSpPr>
              <a:cxnSpLocks noChangeShapeType="1"/>
              <a:endCxn id="40996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>
              <a:extLst>
                <a:ext uri="{FF2B5EF4-FFF2-40B4-BE49-F238E27FC236}">
                  <a16:creationId xmlns:a16="http://schemas.microsoft.com/office/drawing/2014/main" id="{929FC922-92EB-4ADC-86DA-4856BE85BBE2}"/>
                </a:ext>
              </a:extLst>
            </p:cNvPr>
            <p:cNvCxnSpPr>
              <a:cxnSpLocks noChangeShapeType="1"/>
              <a:stCxn id="40998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7">
              <a:extLst>
                <a:ext uri="{FF2B5EF4-FFF2-40B4-BE49-F238E27FC236}">
                  <a16:creationId xmlns:a16="http://schemas.microsoft.com/office/drawing/2014/main" id="{E066DE0D-BC24-45CA-A4EC-EC02AE934188}"/>
                </a:ext>
              </a:extLst>
            </p:cNvPr>
            <p:cNvCxnSpPr>
              <a:cxnSpLocks noChangeShapeType="1"/>
              <a:endCxn id="40996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7" grpId="0"/>
      <p:bldP spid="409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CCB0C5-8637-4C2D-8284-73D01E42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20164"/>
            <a:ext cx="7920000" cy="4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80DE06-A73F-42B4-8FA2-5BF710A5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0553"/>
            <a:ext cx="7920000" cy="40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C4E268-A49E-4239-9FEF-9D17611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386372"/>
            <a:ext cx="7920000" cy="408525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9E1B1F-F197-425E-A2E5-204D6B77028A}"/>
              </a:ext>
            </a:extLst>
          </p:cNvPr>
          <p:cNvSpPr/>
          <p:nvPr/>
        </p:nvSpPr>
        <p:spPr>
          <a:xfrm>
            <a:off x="639535" y="396171"/>
            <a:ext cx="10300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обратном ходе в путь включается по одной ячейке каждого шага распространения волны. При выборе из двух ячеек приоритет имеет ячейка, обеспечивающая горизонтальное продвижение, что приводит к пути, показанному на рисунке</a:t>
            </a:r>
          </a:p>
        </p:txBody>
      </p:sp>
    </p:spTree>
    <p:extLst>
      <p:ext uri="{BB962C8B-B14F-4D97-AF65-F5344CB8AC3E}">
        <p14:creationId xmlns:p14="http://schemas.microsoft.com/office/powerpoint/2010/main" val="403823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994-691A-47A5-B1F4-78C485C1CFDB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8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7E205BB-D811-4E7C-A9E9-13CC519B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DA595BB4-C16E-4EFE-BE97-E7262EFD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48CD66A8-DFFA-4204-B7CD-663E1467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7732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826B5E51-7CF1-4576-9840-A7CCB404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774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78A0F021-401C-4EC0-9551-99167C20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56BB0F3D-4DC3-4FDB-B312-366F5FB4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3145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2056" name="Oval 9">
            <a:extLst>
              <a:ext uri="{FF2B5EF4-FFF2-40B4-BE49-F238E27FC236}">
                <a16:creationId xmlns:a16="http://schemas.microsoft.com/office/drawing/2014/main" id="{E377970E-A3B6-45C6-BD41-498F4FF5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2057" name="AutoShape 11">
            <a:extLst>
              <a:ext uri="{FF2B5EF4-FFF2-40B4-BE49-F238E27FC236}">
                <a16:creationId xmlns:a16="http://schemas.microsoft.com/office/drawing/2014/main" id="{EC24F0FC-7688-4B42-BF92-694C128D5395}"/>
              </a:ext>
            </a:extLst>
          </p:cNvPr>
          <p:cNvCxnSpPr>
            <a:cxnSpLocks noChangeShapeType="1"/>
            <a:stCxn id="35843" idx="7"/>
            <a:endCxn id="2052" idx="2"/>
          </p:cNvCxnSpPr>
          <p:nvPr/>
        </p:nvCxnSpPr>
        <p:spPr bwMode="auto">
          <a:xfrm flipV="1">
            <a:off x="2587625" y="1954214"/>
            <a:ext cx="95250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2">
            <a:extLst>
              <a:ext uri="{FF2B5EF4-FFF2-40B4-BE49-F238E27FC236}">
                <a16:creationId xmlns:a16="http://schemas.microsoft.com/office/drawing/2014/main" id="{4770C3A8-50E7-4F0B-9880-32A484F75B4C}"/>
              </a:ext>
            </a:extLst>
          </p:cNvPr>
          <p:cNvCxnSpPr>
            <a:cxnSpLocks noChangeShapeType="1"/>
            <a:stCxn id="2052" idx="6"/>
            <a:endCxn id="2053" idx="2"/>
          </p:cNvCxnSpPr>
          <p:nvPr/>
        </p:nvCxnSpPr>
        <p:spPr bwMode="auto">
          <a:xfrm>
            <a:off x="3900488" y="1954214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3">
            <a:extLst>
              <a:ext uri="{FF2B5EF4-FFF2-40B4-BE49-F238E27FC236}">
                <a16:creationId xmlns:a16="http://schemas.microsoft.com/office/drawing/2014/main" id="{4BF93B68-EC0C-420C-B654-C5BF291CC3FF}"/>
              </a:ext>
            </a:extLst>
          </p:cNvPr>
          <p:cNvCxnSpPr>
            <a:cxnSpLocks noChangeShapeType="1"/>
            <a:stCxn id="2052" idx="3"/>
            <a:endCxn id="2054" idx="1"/>
          </p:cNvCxnSpPr>
          <p:nvPr/>
        </p:nvCxnSpPr>
        <p:spPr bwMode="auto">
          <a:xfrm>
            <a:off x="3592513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AutoShape 14">
            <a:extLst>
              <a:ext uri="{FF2B5EF4-FFF2-40B4-BE49-F238E27FC236}">
                <a16:creationId xmlns:a16="http://schemas.microsoft.com/office/drawing/2014/main" id="{F1462B3A-77D6-4CCA-8BD0-19AB9A3D5A99}"/>
              </a:ext>
            </a:extLst>
          </p:cNvPr>
          <p:cNvCxnSpPr>
            <a:cxnSpLocks noChangeShapeType="1"/>
            <a:stCxn id="2054" idx="7"/>
            <a:endCxn id="2052" idx="5"/>
          </p:cNvCxnSpPr>
          <p:nvPr/>
        </p:nvCxnSpPr>
        <p:spPr bwMode="auto">
          <a:xfrm flipV="1">
            <a:off x="3848100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AutoShape 15">
            <a:extLst>
              <a:ext uri="{FF2B5EF4-FFF2-40B4-BE49-F238E27FC236}">
                <a16:creationId xmlns:a16="http://schemas.microsoft.com/office/drawing/2014/main" id="{25BC4A3F-C5B1-46C4-9DD9-EB4C57DBE354}"/>
              </a:ext>
            </a:extLst>
          </p:cNvPr>
          <p:cNvCxnSpPr>
            <a:cxnSpLocks noChangeShapeType="1"/>
            <a:stCxn id="35843" idx="5"/>
            <a:endCxn id="2054" idx="2"/>
          </p:cNvCxnSpPr>
          <p:nvPr/>
        </p:nvCxnSpPr>
        <p:spPr bwMode="auto">
          <a:xfrm>
            <a:off x="2587625" y="2586038"/>
            <a:ext cx="9525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6">
            <a:extLst>
              <a:ext uri="{FF2B5EF4-FFF2-40B4-BE49-F238E27FC236}">
                <a16:creationId xmlns:a16="http://schemas.microsoft.com/office/drawing/2014/main" id="{7547181B-76E3-42F6-9C5F-462D78DD23C3}"/>
              </a:ext>
            </a:extLst>
          </p:cNvPr>
          <p:cNvCxnSpPr>
            <a:cxnSpLocks noChangeShapeType="1"/>
            <a:stCxn id="2054" idx="6"/>
            <a:endCxn id="2056" idx="2"/>
          </p:cNvCxnSpPr>
          <p:nvPr/>
        </p:nvCxnSpPr>
        <p:spPr bwMode="auto">
          <a:xfrm>
            <a:off x="3900488" y="3035300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7">
            <a:extLst>
              <a:ext uri="{FF2B5EF4-FFF2-40B4-BE49-F238E27FC236}">
                <a16:creationId xmlns:a16="http://schemas.microsoft.com/office/drawing/2014/main" id="{A5F54DA0-FBE9-4C61-9713-4139C3B66876}"/>
              </a:ext>
            </a:extLst>
          </p:cNvPr>
          <p:cNvCxnSpPr>
            <a:cxnSpLocks noChangeShapeType="1"/>
            <a:stCxn id="2056" idx="0"/>
            <a:endCxn id="2053" idx="4"/>
          </p:cNvCxnSpPr>
          <p:nvPr/>
        </p:nvCxnSpPr>
        <p:spPr bwMode="auto">
          <a:xfrm flipV="1">
            <a:off x="5089525" y="21351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8">
            <a:extLst>
              <a:ext uri="{FF2B5EF4-FFF2-40B4-BE49-F238E27FC236}">
                <a16:creationId xmlns:a16="http://schemas.microsoft.com/office/drawing/2014/main" id="{26F24ED0-70AC-48B3-A3AD-3EBDE7BD30ED}"/>
              </a:ext>
            </a:extLst>
          </p:cNvPr>
          <p:cNvCxnSpPr>
            <a:cxnSpLocks noChangeShapeType="1"/>
            <a:stCxn id="2053" idx="3"/>
            <a:endCxn id="2054" idx="7"/>
          </p:cNvCxnSpPr>
          <p:nvPr/>
        </p:nvCxnSpPr>
        <p:spPr bwMode="auto">
          <a:xfrm flipH="1">
            <a:off x="3848100" y="2082801"/>
            <a:ext cx="1112838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9">
            <a:extLst>
              <a:ext uri="{FF2B5EF4-FFF2-40B4-BE49-F238E27FC236}">
                <a16:creationId xmlns:a16="http://schemas.microsoft.com/office/drawing/2014/main" id="{F4F5A814-215A-4343-98B6-AC9F0D602896}"/>
              </a:ext>
            </a:extLst>
          </p:cNvPr>
          <p:cNvCxnSpPr>
            <a:cxnSpLocks noChangeShapeType="1"/>
            <a:stCxn id="2056" idx="6"/>
            <a:endCxn id="35847" idx="3"/>
          </p:cNvCxnSpPr>
          <p:nvPr/>
        </p:nvCxnSpPr>
        <p:spPr bwMode="auto">
          <a:xfrm flipV="1">
            <a:off x="5268914" y="2622550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20">
            <a:extLst>
              <a:ext uri="{FF2B5EF4-FFF2-40B4-BE49-F238E27FC236}">
                <a16:creationId xmlns:a16="http://schemas.microsoft.com/office/drawing/2014/main" id="{247CC3FE-8CC3-49A2-8E83-993C9A27C6EA}"/>
              </a:ext>
            </a:extLst>
          </p:cNvPr>
          <p:cNvCxnSpPr>
            <a:cxnSpLocks noChangeShapeType="1"/>
            <a:stCxn id="2053" idx="6"/>
            <a:endCxn id="35847" idx="1"/>
          </p:cNvCxnSpPr>
          <p:nvPr/>
        </p:nvCxnSpPr>
        <p:spPr bwMode="auto">
          <a:xfrm>
            <a:off x="5268914" y="1955801"/>
            <a:ext cx="987425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" name="Text Box 34">
            <a:extLst>
              <a:ext uri="{FF2B5EF4-FFF2-40B4-BE49-F238E27FC236}">
                <a16:creationId xmlns:a16="http://schemas.microsoft.com/office/drawing/2014/main" id="{5959A115-057E-4DED-86DD-8AB8F7BF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9235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Сеть – это ориентированный нагруженный граф, в котором нагрузка имеет интерпретацию</a:t>
            </a:r>
            <a:br>
              <a:rPr lang="ru-RU" altLang="ru-RU" sz="1400"/>
            </a:br>
            <a:r>
              <a:rPr lang="ru-RU" altLang="ru-RU" sz="1400"/>
              <a:t>«пропускная способность» (разумеется, положительная; можно считать, что отсутствующее </a:t>
            </a:r>
            <a:br>
              <a:rPr lang="ru-RU" altLang="ru-RU" sz="1400"/>
            </a:br>
            <a:r>
              <a:rPr lang="ru-RU" altLang="ru-RU" sz="1400"/>
              <a:t>ребро соответствует нулевой нагрузке). Будем обозначать эту нагрузку </a:t>
            </a:r>
            <a:r>
              <a:rPr lang="en-US" altLang="ru-RU" sz="1400"/>
              <a:t>c (u, v).</a:t>
            </a:r>
            <a:endParaRPr lang="ru-RU" altLang="ru-RU" sz="1400"/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DCF26E69-7CAD-4C04-B473-3D2F9FCDE189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828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2069" name="Text Box 36">
            <a:extLst>
              <a:ext uri="{FF2B5EF4-FFF2-40B4-BE49-F238E27FC236}">
                <a16:creationId xmlns:a16="http://schemas.microsoft.com/office/drawing/2014/main" id="{43267562-B010-4EBB-B3F0-4396FA482F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35029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276B80AD-EBE2-4C0B-BE62-6613588863E2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82889" y="27447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7F9295FF-0230-4614-BE25-D0909A1103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30638" y="234950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52FB4F90-65B3-4F44-B46A-9ED83A0A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4" y="17002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FBBEB477-0C26-4507-8C1F-05C9375ED733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87850" y="23987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3BD6B676-35D0-4F2B-A98B-A9648E40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29972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B1BCC53D-6DAB-428B-9A32-0804495FE611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6276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2A60B29C-437A-45C5-8645-37663B85BB5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87938" y="23844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2D60BB5A-9CDB-42A1-A8D7-475652FFCA27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700714" y="2794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2614BE7B-8276-43E0-B4DE-327A84C6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3429000"/>
            <a:ext cx="69371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Мы будем считать, что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в сети есть две выделенные вершины – исток (только исходящие дуги) и сток </a:t>
            </a:r>
            <a:br>
              <a:rPr lang="ru-RU" altLang="ru-RU" sz="1400"/>
            </a:br>
            <a:r>
              <a:rPr lang="ru-RU" altLang="ru-RU" sz="1400"/>
              <a:t>    (только входящие дуги);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D3C39CA0-6AF2-426F-A165-C5AABDA6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113213"/>
            <a:ext cx="795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любая вершина лежит на каком-нибудь пути из истока в сток (нет «бесполезных» вершин).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591C88D0-D291-4EE2-B201-AAC41B45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545013"/>
            <a:ext cx="633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Поток в сети – это задание некоторой дополнительной нагрузки на ребра.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619DD139-C12E-495D-A172-574D6B54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8172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Свойства потока: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поток по ребру не может превышать пропускной способности ребра и всегда неотрицателен;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A2324B6C-233E-448A-8519-ED9F0185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816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в любую вершину (кроме истока и стока) количество втекающей жидкости равно количеству </a:t>
            </a:r>
            <a:br>
              <a:rPr lang="ru-RU" altLang="ru-RU" sz="1400"/>
            </a:br>
            <a:r>
              <a:rPr lang="ru-RU" altLang="ru-RU" sz="1400"/>
              <a:t>    вытекающей.</a:t>
            </a:r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A3CE41E1-820F-457D-9CE5-6A0F55F3BC94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6749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5891" name="Text Box 51">
            <a:extLst>
              <a:ext uri="{FF2B5EF4-FFF2-40B4-BE49-F238E27FC236}">
                <a16:creationId xmlns:a16="http://schemas.microsoft.com/office/drawing/2014/main" id="{444147C0-14F8-4BDB-8A62-27908E4C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7002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5892" name="Text Box 52">
            <a:extLst>
              <a:ext uri="{FF2B5EF4-FFF2-40B4-BE49-F238E27FC236}">
                <a16:creationId xmlns:a16="http://schemas.microsoft.com/office/drawing/2014/main" id="{6F6F83E9-AEF1-4517-A871-2AEBB57BC6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8" y="23018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5893" name="Text Box 53">
            <a:extLst>
              <a:ext uri="{FF2B5EF4-FFF2-40B4-BE49-F238E27FC236}">
                <a16:creationId xmlns:a16="http://schemas.microsoft.com/office/drawing/2014/main" id="{181465F1-7ED0-45CA-964F-EACA91F865F1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11451" y="27447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5894" name="Text Box 54">
            <a:extLst>
              <a:ext uri="{FF2B5EF4-FFF2-40B4-BE49-F238E27FC236}">
                <a16:creationId xmlns:a16="http://schemas.microsoft.com/office/drawing/2014/main" id="{A8717B38-7694-4101-B233-FD1DD8AE4437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295775" y="243363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5895" name="Text Box 55">
            <a:extLst>
              <a:ext uri="{FF2B5EF4-FFF2-40B4-BE49-F238E27FC236}">
                <a16:creationId xmlns:a16="http://schemas.microsoft.com/office/drawing/2014/main" id="{57D572B0-AAD2-4716-BA97-CC19AB1F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99720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5896" name="Text Box 56">
            <a:extLst>
              <a:ext uri="{FF2B5EF4-FFF2-40B4-BE49-F238E27FC236}">
                <a16:creationId xmlns:a16="http://schemas.microsoft.com/office/drawing/2014/main" id="{79744B9F-3A22-472B-B85D-954460CD861E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197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5897" name="Text Box 57">
            <a:extLst>
              <a:ext uri="{FF2B5EF4-FFF2-40B4-BE49-F238E27FC236}">
                <a16:creationId xmlns:a16="http://schemas.microsoft.com/office/drawing/2014/main" id="{3389445F-CE6B-45FA-A466-5253870E45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4" y="237331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5898" name="Text Box 58">
            <a:extLst>
              <a:ext uri="{FF2B5EF4-FFF2-40B4-BE49-F238E27FC236}">
                <a16:creationId xmlns:a16="http://schemas.microsoft.com/office/drawing/2014/main" id="{7BFF2B9C-DD53-4ADD-9791-37534D8F3BC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8162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35899" name="Text Box 59">
            <a:extLst>
              <a:ext uri="{FF2B5EF4-FFF2-40B4-BE49-F238E27FC236}">
                <a16:creationId xmlns:a16="http://schemas.microsoft.com/office/drawing/2014/main" id="{37698680-54BB-4C91-BE1C-4B692B3A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842000"/>
            <a:ext cx="77723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Величина потока – это сумма исходящего потока из истока. Очевидно, она равна сумме </a:t>
            </a:r>
            <a:br>
              <a:rPr lang="ru-RU" altLang="ru-RU" sz="1400"/>
            </a:br>
            <a:r>
              <a:rPr lang="ru-RU" altLang="ru-RU" sz="1400"/>
              <a:t>входящего потока в сток. Основная задача – найти максимальный поток в сети с заданной</a:t>
            </a:r>
            <a:br>
              <a:rPr lang="ru-RU" altLang="ru-RU" sz="1400"/>
            </a:br>
            <a:r>
              <a:rPr lang="ru-RU" altLang="ru-RU" sz="1400"/>
              <a:t>пропускной способностью.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7" grpId="0"/>
      <p:bldP spid="35878" grpId="0"/>
      <p:bldP spid="35879" grpId="0"/>
      <p:bldP spid="35880" grpId="0"/>
      <p:bldP spid="35881" grpId="0"/>
      <p:bldP spid="35882" grpId="0"/>
      <p:bldP spid="35883" grpId="0"/>
      <p:bldP spid="35884" grpId="0"/>
      <p:bldP spid="35885" grpId="0"/>
      <p:bldP spid="35886" grpId="0"/>
      <p:bldP spid="35887" grpId="0"/>
      <p:bldP spid="35888" grpId="0"/>
      <p:bldP spid="35889" grpId="0"/>
      <p:bldP spid="35890" grpId="0"/>
      <p:bldP spid="35891" grpId="0"/>
      <p:bldP spid="35892" grpId="0"/>
      <p:bldP spid="35893" grpId="0"/>
      <p:bldP spid="35894" grpId="0"/>
      <p:bldP spid="35895" grpId="0"/>
      <p:bldP spid="35896" grpId="0"/>
      <p:bldP spid="35897" grpId="0"/>
      <p:bldP spid="35898" grpId="0"/>
      <p:bldP spid="358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A2442029-ED1A-468E-94B2-9FB8D4BB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8A87F71-51EC-483A-BCCD-3BE9BF4A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0256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FC53AAF-D04E-48F4-BB71-56A4727A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520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89FB4B4-2864-4FFD-BBC3-25E0FEED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522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5CDD74F-141C-4114-BFE9-B6D4D4D4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74E67D5-18EA-472E-B17A-F40F31B3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062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5FF5958A-2FE3-4131-8CEE-9B24D0E5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3081" name="AutoShape 9">
            <a:extLst>
              <a:ext uri="{FF2B5EF4-FFF2-40B4-BE49-F238E27FC236}">
                <a16:creationId xmlns:a16="http://schemas.microsoft.com/office/drawing/2014/main" id="{E1AF676A-E31C-4376-92A4-268A2822505E}"/>
              </a:ext>
            </a:extLst>
          </p:cNvPr>
          <p:cNvCxnSpPr>
            <a:cxnSpLocks noChangeShapeType="1"/>
            <a:stCxn id="3075" idx="7"/>
            <a:endCxn id="3076" idx="2"/>
          </p:cNvCxnSpPr>
          <p:nvPr/>
        </p:nvCxnSpPr>
        <p:spPr bwMode="auto">
          <a:xfrm flipV="1">
            <a:off x="2587625" y="1701800"/>
            <a:ext cx="9525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AutoShape 10">
            <a:extLst>
              <a:ext uri="{FF2B5EF4-FFF2-40B4-BE49-F238E27FC236}">
                <a16:creationId xmlns:a16="http://schemas.microsoft.com/office/drawing/2014/main" id="{B2517E37-BECD-4026-B640-E7850F204635}"/>
              </a:ext>
            </a:extLst>
          </p:cNvPr>
          <p:cNvCxnSpPr>
            <a:cxnSpLocks noChangeShapeType="1"/>
            <a:stCxn id="3076" idx="6"/>
            <a:endCxn id="3077" idx="2"/>
          </p:cNvCxnSpPr>
          <p:nvPr/>
        </p:nvCxnSpPr>
        <p:spPr bwMode="auto">
          <a:xfrm>
            <a:off x="3900488" y="1701800"/>
            <a:ext cx="10080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>
            <a:extLst>
              <a:ext uri="{FF2B5EF4-FFF2-40B4-BE49-F238E27FC236}">
                <a16:creationId xmlns:a16="http://schemas.microsoft.com/office/drawing/2014/main" id="{3DBE04CB-4202-493D-8D85-A6A193AB6F71}"/>
              </a:ext>
            </a:extLst>
          </p:cNvPr>
          <p:cNvCxnSpPr>
            <a:cxnSpLocks noChangeShapeType="1"/>
            <a:stCxn id="3076" idx="3"/>
            <a:endCxn id="3078" idx="1"/>
          </p:cNvCxnSpPr>
          <p:nvPr/>
        </p:nvCxnSpPr>
        <p:spPr bwMode="auto">
          <a:xfrm>
            <a:off x="3592513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>
            <a:extLst>
              <a:ext uri="{FF2B5EF4-FFF2-40B4-BE49-F238E27FC236}">
                <a16:creationId xmlns:a16="http://schemas.microsoft.com/office/drawing/2014/main" id="{15FC49E4-69D0-490F-926D-0FCAA1A0F8DE}"/>
              </a:ext>
            </a:extLst>
          </p:cNvPr>
          <p:cNvCxnSpPr>
            <a:cxnSpLocks noChangeShapeType="1"/>
            <a:stCxn id="3078" idx="7"/>
            <a:endCxn id="3076" idx="5"/>
          </p:cNvCxnSpPr>
          <p:nvPr/>
        </p:nvCxnSpPr>
        <p:spPr bwMode="auto">
          <a:xfrm flipV="1">
            <a:off x="3848100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>
            <a:extLst>
              <a:ext uri="{FF2B5EF4-FFF2-40B4-BE49-F238E27FC236}">
                <a16:creationId xmlns:a16="http://schemas.microsoft.com/office/drawing/2014/main" id="{6AE0C3D4-68CF-4D28-8ABF-1B4CD88DC82E}"/>
              </a:ext>
            </a:extLst>
          </p:cNvPr>
          <p:cNvCxnSpPr>
            <a:cxnSpLocks noChangeShapeType="1"/>
            <a:stCxn id="3075" idx="5"/>
            <a:endCxn id="3078" idx="2"/>
          </p:cNvCxnSpPr>
          <p:nvPr/>
        </p:nvCxnSpPr>
        <p:spPr bwMode="auto">
          <a:xfrm>
            <a:off x="2587625" y="2333626"/>
            <a:ext cx="95250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68C92BFF-7662-4BC4-96FB-FAECF54B6ECD}"/>
              </a:ext>
            </a:extLst>
          </p:cNvPr>
          <p:cNvCxnSpPr>
            <a:cxnSpLocks noChangeShapeType="1"/>
            <a:stCxn id="3078" idx="6"/>
            <a:endCxn id="3080" idx="2"/>
          </p:cNvCxnSpPr>
          <p:nvPr/>
        </p:nvCxnSpPr>
        <p:spPr bwMode="auto">
          <a:xfrm>
            <a:off x="3900488" y="278288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64A6CFD0-EFDE-4C74-B993-EF8B5F3920F0}"/>
              </a:ext>
            </a:extLst>
          </p:cNvPr>
          <p:cNvCxnSpPr>
            <a:cxnSpLocks noChangeShapeType="1"/>
            <a:stCxn id="3080" idx="0"/>
            <a:endCxn id="3077" idx="4"/>
          </p:cNvCxnSpPr>
          <p:nvPr/>
        </p:nvCxnSpPr>
        <p:spPr bwMode="auto">
          <a:xfrm flipV="1">
            <a:off x="5089525" y="18827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063BE5D1-2C38-4149-89D0-D2D193E9D911}"/>
              </a:ext>
            </a:extLst>
          </p:cNvPr>
          <p:cNvCxnSpPr>
            <a:cxnSpLocks noChangeShapeType="1"/>
            <a:stCxn id="3077" idx="3"/>
            <a:endCxn id="3078" idx="7"/>
          </p:cNvCxnSpPr>
          <p:nvPr/>
        </p:nvCxnSpPr>
        <p:spPr bwMode="auto">
          <a:xfrm flipH="1">
            <a:off x="3848100" y="1830388"/>
            <a:ext cx="1112838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B39918D4-9B36-413B-8C57-469A9759B10F}"/>
              </a:ext>
            </a:extLst>
          </p:cNvPr>
          <p:cNvCxnSpPr>
            <a:cxnSpLocks noChangeShapeType="1"/>
            <a:stCxn id="3080" idx="6"/>
            <a:endCxn id="3079" idx="3"/>
          </p:cNvCxnSpPr>
          <p:nvPr/>
        </p:nvCxnSpPr>
        <p:spPr bwMode="auto">
          <a:xfrm flipV="1">
            <a:off x="5268914" y="2370138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6C90454D-681D-41C1-9453-24344F3441E2}"/>
              </a:ext>
            </a:extLst>
          </p:cNvPr>
          <p:cNvCxnSpPr>
            <a:cxnSpLocks noChangeShapeType="1"/>
            <a:stCxn id="3077" idx="6"/>
            <a:endCxn id="3079" idx="1"/>
          </p:cNvCxnSpPr>
          <p:nvPr/>
        </p:nvCxnSpPr>
        <p:spPr bwMode="auto">
          <a:xfrm>
            <a:off x="5268914" y="1703388"/>
            <a:ext cx="987425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Text Box 19">
            <a:extLst>
              <a:ext uri="{FF2B5EF4-FFF2-40B4-BE49-F238E27FC236}">
                <a16:creationId xmlns:a16="http://schemas.microsoft.com/office/drawing/2014/main" id="{D5058616-07EA-4D29-96F8-C752483C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8239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Пусть задана сеть и поток в ней. Свяжем с потоком функцию </a:t>
            </a:r>
            <a:r>
              <a:rPr lang="en-US" altLang="ru-RU" sz="1400"/>
              <a:t>f (u, v), </a:t>
            </a:r>
            <a:r>
              <a:rPr lang="ru-RU" altLang="ru-RU" sz="1400"/>
              <a:t>обладающую следующими </a:t>
            </a:r>
            <a:br>
              <a:rPr lang="ru-RU" altLang="ru-RU" sz="1400"/>
            </a:br>
            <a:r>
              <a:rPr lang="ru-RU" altLang="ru-RU" sz="1400"/>
              <a:t>свойствами:</a:t>
            </a:r>
          </a:p>
        </p:txBody>
      </p:sp>
      <p:sp>
        <p:nvSpPr>
          <p:cNvPr id="3092" name="Text Box 21">
            <a:extLst>
              <a:ext uri="{FF2B5EF4-FFF2-40B4-BE49-F238E27FC236}">
                <a16:creationId xmlns:a16="http://schemas.microsoft.com/office/drawing/2014/main" id="{9CE93764-BA6A-4C02-A891-F8F0DD2E490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097882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3A728F1-B924-49AA-B29E-423C344A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429000"/>
            <a:ext cx="687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a) </a:t>
            </a:r>
            <a:r>
              <a:rPr lang="ru-RU" altLang="ru-RU" sz="1400"/>
              <a:t>если по ребру (</a:t>
            </a:r>
            <a:r>
              <a:rPr lang="en-US" altLang="ru-RU" sz="1400"/>
              <a:t>u,v) </a:t>
            </a:r>
            <a:r>
              <a:rPr lang="ru-RU" altLang="ru-RU" sz="1400"/>
              <a:t>идет поток величиной </a:t>
            </a:r>
            <a:r>
              <a:rPr lang="en-US" altLang="ru-RU" sz="1400" i="1"/>
              <a:t>c</a:t>
            </a:r>
            <a:r>
              <a:rPr lang="ru-RU" altLang="ru-RU" sz="1400"/>
              <a:t>, то положим </a:t>
            </a:r>
            <a:r>
              <a:rPr lang="en-US" altLang="ru-RU" sz="1400"/>
              <a:t>f (u, v) = c, f (v, u) = -c;</a:t>
            </a:r>
            <a:endParaRPr lang="ru-RU" altLang="ru-RU" sz="1400"/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FD38078D-4090-46B7-9697-B6402CF9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752850"/>
            <a:ext cx="76608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если есть два «встречных» потока </a:t>
            </a:r>
            <a:r>
              <a:rPr lang="en-US" altLang="ru-RU" sz="1400"/>
              <a:t>c1 </a:t>
            </a:r>
            <a:r>
              <a:rPr lang="ru-RU" altLang="ru-RU" sz="1400"/>
              <a:t>и </a:t>
            </a:r>
            <a:r>
              <a:rPr lang="en-US" altLang="ru-RU" sz="1400"/>
              <a:t>c2 </a:t>
            </a:r>
            <a:r>
              <a:rPr lang="ru-RU" altLang="ru-RU" sz="1400"/>
              <a:t>по ребрам </a:t>
            </a:r>
            <a:r>
              <a:rPr lang="en-US" altLang="ru-RU" sz="1400"/>
              <a:t>(u, v) </a:t>
            </a:r>
            <a:r>
              <a:rPr lang="ru-RU" altLang="ru-RU" sz="1400"/>
              <a:t>и </a:t>
            </a:r>
            <a:r>
              <a:rPr lang="en-US" altLang="ru-RU" sz="1400"/>
              <a:t>(v, u)</a:t>
            </a:r>
            <a:r>
              <a:rPr lang="ru-RU" altLang="ru-RU" sz="1400"/>
              <a:t> соответственно, то</a:t>
            </a:r>
            <a:br>
              <a:rPr lang="ru-RU" altLang="ru-RU" sz="1400"/>
            </a:br>
            <a:r>
              <a:rPr lang="ru-RU" altLang="ru-RU" sz="1400"/>
              <a:t>    полагаем </a:t>
            </a:r>
            <a:r>
              <a:rPr lang="en-US" altLang="ru-RU" sz="1400"/>
              <a:t>f (u, v) = c1-c2</a:t>
            </a:r>
            <a:r>
              <a:rPr lang="ru-RU" altLang="ru-RU" sz="1400"/>
              <a:t>. На самом деле всегда можно считать, что на самом деле есть</a:t>
            </a:r>
            <a:br>
              <a:rPr lang="ru-RU" altLang="ru-RU" sz="1400"/>
            </a:br>
            <a:r>
              <a:rPr lang="ru-RU" altLang="ru-RU" sz="1400"/>
              <a:t>    только один поток величиной </a:t>
            </a:r>
            <a:r>
              <a:rPr lang="en-US" altLang="ru-RU" sz="1400"/>
              <a:t>|c1-c2|.</a:t>
            </a:r>
            <a:endParaRPr lang="ru-RU" altLang="ru-RU" sz="1400"/>
          </a:p>
        </p:txBody>
      </p:sp>
      <p:sp>
        <p:nvSpPr>
          <p:cNvPr id="103456" name="Text Box 32">
            <a:extLst>
              <a:ext uri="{FF2B5EF4-FFF2-40B4-BE49-F238E27FC236}">
                <a16:creationId xmlns:a16="http://schemas.microsoft.com/office/drawing/2014/main" id="{61F1E17B-54B1-4233-9A51-52082601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545013"/>
            <a:ext cx="576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 приведенной выше картинке: </a:t>
            </a:r>
            <a:r>
              <a:rPr lang="en-US" altLang="ru-RU" sz="1400"/>
              <a:t>f (</a:t>
            </a:r>
            <a:r>
              <a:rPr lang="ru-RU" altLang="ru-RU" sz="1400"/>
              <a:t>И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8; f 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2</a:t>
            </a:r>
            <a:r>
              <a:rPr lang="en-US" altLang="ru-RU" sz="1400"/>
              <a:t>) = -4; f 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-1</a:t>
            </a:r>
            <a:r>
              <a:rPr lang="ru-RU" altLang="ru-RU" sz="1400"/>
              <a:t>.</a:t>
            </a:r>
          </a:p>
        </p:txBody>
      </p:sp>
      <p:sp>
        <p:nvSpPr>
          <p:cNvPr id="103457" name="Text Box 33">
            <a:extLst>
              <a:ext uri="{FF2B5EF4-FFF2-40B4-BE49-F238E27FC236}">
                <a16:creationId xmlns:a16="http://schemas.microsoft.com/office/drawing/2014/main" id="{24369CAD-4A02-4C2F-A6BD-8380535A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7780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каждого ребра (при заданном потоке </a:t>
            </a:r>
            <a:r>
              <a:rPr lang="en-US" altLang="ru-RU" sz="1400"/>
              <a:t>f) </a:t>
            </a:r>
            <a:r>
              <a:rPr lang="ru-RU" altLang="ru-RU" sz="1400"/>
              <a:t>определим также его «остаточную пропускную </a:t>
            </a:r>
            <a:br>
              <a:rPr lang="en-US" altLang="ru-RU" sz="1400"/>
            </a:br>
            <a:r>
              <a:rPr lang="ru-RU" altLang="ru-RU" sz="1400"/>
              <a:t>способность»</a:t>
            </a:r>
            <a:r>
              <a:rPr lang="en-US" altLang="ru-RU" sz="1400"/>
              <a:t>: c</a:t>
            </a:r>
            <a:r>
              <a:rPr lang="en-US" altLang="ru-RU" sz="1400" baseline="-25000"/>
              <a:t>f</a:t>
            </a:r>
            <a:r>
              <a:rPr lang="en-US" altLang="ru-RU" sz="1400"/>
              <a:t>(u, v) = c (u, v) – f(u, v)</a:t>
            </a:r>
            <a:endParaRPr lang="ru-RU" altLang="ru-RU" sz="1400"/>
          </a:p>
        </p:txBody>
      </p:sp>
      <p:sp>
        <p:nvSpPr>
          <p:cNvPr id="103458" name="Text Box 34">
            <a:extLst>
              <a:ext uri="{FF2B5EF4-FFF2-40B4-BE49-F238E27FC236}">
                <a16:creationId xmlns:a16="http://schemas.microsoft.com/office/drawing/2014/main" id="{39E619ED-1631-4BAF-AC04-232DEE8D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4878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Например, для заданного потока </a:t>
            </a:r>
            <a:r>
              <a:rPr lang="en-US" altLang="ru-RU" sz="1400"/>
              <a:t>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4</a:t>
            </a:r>
            <a:r>
              <a:rPr lang="en-US" altLang="ru-RU" sz="1400"/>
              <a:t>) = 3, 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11.</a:t>
            </a:r>
            <a:endParaRPr lang="ru-RU" altLang="ru-RU" sz="1400"/>
          </a:p>
        </p:txBody>
      </p:sp>
      <p:sp>
        <p:nvSpPr>
          <p:cNvPr id="3098" name="Text Box 35">
            <a:extLst>
              <a:ext uri="{FF2B5EF4-FFF2-40B4-BE49-F238E27FC236}">
                <a16:creationId xmlns:a16="http://schemas.microsoft.com/office/drawing/2014/main" id="{18581B57-5EE7-4361-A8C8-8E98559EB75A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11451" y="159226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099" name="Text Box 36">
            <a:extLst>
              <a:ext uri="{FF2B5EF4-FFF2-40B4-BE49-F238E27FC236}">
                <a16:creationId xmlns:a16="http://schemas.microsoft.com/office/drawing/2014/main" id="{2B94C9D9-2919-4AFF-A421-9FACC346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128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100" name="Text Box 37">
            <a:extLst>
              <a:ext uri="{FF2B5EF4-FFF2-40B4-BE49-F238E27FC236}">
                <a16:creationId xmlns:a16="http://schemas.microsoft.com/office/drawing/2014/main" id="{A770C733-7739-4303-822A-8B55EAC5430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9" y="204946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101" name="Text Box 38">
            <a:extLst>
              <a:ext uri="{FF2B5EF4-FFF2-40B4-BE49-F238E27FC236}">
                <a16:creationId xmlns:a16="http://schemas.microsoft.com/office/drawing/2014/main" id="{467C45F1-2248-4EB5-99FC-22165554E9BE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674939" y="24923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102" name="Text Box 39">
            <a:extLst>
              <a:ext uri="{FF2B5EF4-FFF2-40B4-BE49-F238E27FC236}">
                <a16:creationId xmlns:a16="http://schemas.microsoft.com/office/drawing/2014/main" id="{5ED29D30-0FB5-4DF5-99C8-8295AD252126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32289" y="21685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103" name="Text Box 40">
            <a:extLst>
              <a:ext uri="{FF2B5EF4-FFF2-40B4-BE49-F238E27FC236}">
                <a16:creationId xmlns:a16="http://schemas.microsoft.com/office/drawing/2014/main" id="{3A8851AC-2524-46E8-85CF-329F3CEE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7447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104" name="Text Box 41">
            <a:extLst>
              <a:ext uri="{FF2B5EF4-FFF2-40B4-BE49-F238E27FC236}">
                <a16:creationId xmlns:a16="http://schemas.microsoft.com/office/drawing/2014/main" id="{346A7A69-73FD-4F7A-A760-20198B9199EA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56251" y="16287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105" name="Text Box 42">
            <a:extLst>
              <a:ext uri="{FF2B5EF4-FFF2-40B4-BE49-F238E27FC236}">
                <a16:creationId xmlns:a16="http://schemas.microsoft.com/office/drawing/2014/main" id="{B5FAFF0B-1A91-4B06-9165-95FF526CE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3" y="2120901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106" name="Text Box 43">
            <a:extLst>
              <a:ext uri="{FF2B5EF4-FFF2-40B4-BE49-F238E27FC236}">
                <a16:creationId xmlns:a16="http://schemas.microsoft.com/office/drawing/2014/main" id="{E48B8F1F-85CB-482A-85CE-147BC13196B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528889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4" grpId="0"/>
      <p:bldP spid="103455" grpId="0"/>
      <p:bldP spid="103456" grpId="0"/>
      <p:bldP spid="103457" grpId="0"/>
      <p:bldP spid="1034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C257C07-5352-4886-8A5C-30DC0386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3154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Метод Форда – Фалкерсона</a:t>
            </a:r>
          </a:p>
        </p:txBody>
      </p:sp>
      <p:sp>
        <p:nvSpPr>
          <p:cNvPr id="105475" name="Oval 3">
            <a:extLst>
              <a:ext uri="{FF2B5EF4-FFF2-40B4-BE49-F238E27FC236}">
                <a16:creationId xmlns:a16="http://schemas.microsoft.com/office/drawing/2014/main" id="{C619C9EB-A8E7-4A7A-B85D-CFE60479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476" name="Oval 4">
            <a:extLst>
              <a:ext uri="{FF2B5EF4-FFF2-40B4-BE49-F238E27FC236}">
                <a16:creationId xmlns:a16="http://schemas.microsoft.com/office/drawing/2014/main" id="{8EAED9B2-F313-4FC7-9B38-78F1900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477" name="Oval 5">
            <a:extLst>
              <a:ext uri="{FF2B5EF4-FFF2-40B4-BE49-F238E27FC236}">
                <a16:creationId xmlns:a16="http://schemas.microsoft.com/office/drawing/2014/main" id="{A2B145BA-A2DD-49FA-B298-6546F9A1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478" name="Oval 6">
            <a:extLst>
              <a:ext uri="{FF2B5EF4-FFF2-40B4-BE49-F238E27FC236}">
                <a16:creationId xmlns:a16="http://schemas.microsoft.com/office/drawing/2014/main" id="{89116CAC-75C0-4137-8311-44D88295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479" name="Oval 7">
            <a:extLst>
              <a:ext uri="{FF2B5EF4-FFF2-40B4-BE49-F238E27FC236}">
                <a16:creationId xmlns:a16="http://schemas.microsoft.com/office/drawing/2014/main" id="{93F61E68-0E2B-4790-999E-7D11C96B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480" name="Oval 8">
            <a:extLst>
              <a:ext uri="{FF2B5EF4-FFF2-40B4-BE49-F238E27FC236}">
                <a16:creationId xmlns:a16="http://schemas.microsoft.com/office/drawing/2014/main" id="{F5FAACBF-7EB3-49D3-882F-DC0CE69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31C88A52-836C-4AD8-9ABF-D6598F42CF32}"/>
              </a:ext>
            </a:extLst>
          </p:cNvPr>
          <p:cNvCxnSpPr>
            <a:cxnSpLocks noChangeShapeType="1"/>
            <a:stCxn id="105475" idx="7"/>
            <a:endCxn id="105476" idx="2"/>
          </p:cNvCxnSpPr>
          <p:nvPr/>
        </p:nvCxnSpPr>
        <p:spPr bwMode="auto">
          <a:xfrm flipV="1">
            <a:off x="226377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E2568E1C-1AC8-4050-BEFD-B2FD8135B5DD}"/>
              </a:ext>
            </a:extLst>
          </p:cNvPr>
          <p:cNvCxnSpPr>
            <a:cxnSpLocks noChangeShapeType="1"/>
            <a:stCxn id="105476" idx="6"/>
            <a:endCxn id="105477" idx="2"/>
          </p:cNvCxnSpPr>
          <p:nvPr/>
        </p:nvCxnSpPr>
        <p:spPr bwMode="auto">
          <a:xfrm>
            <a:off x="332422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80EAB466-F184-4B6A-BD87-2E605AA6A30E}"/>
              </a:ext>
            </a:extLst>
          </p:cNvPr>
          <p:cNvCxnSpPr>
            <a:cxnSpLocks noChangeShapeType="1"/>
            <a:stCxn id="105476" idx="3"/>
            <a:endCxn id="105478" idx="1"/>
          </p:cNvCxnSpPr>
          <p:nvPr/>
        </p:nvCxnSpPr>
        <p:spPr bwMode="auto">
          <a:xfrm>
            <a:off x="301625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12">
            <a:extLst>
              <a:ext uri="{FF2B5EF4-FFF2-40B4-BE49-F238E27FC236}">
                <a16:creationId xmlns:a16="http://schemas.microsoft.com/office/drawing/2014/main" id="{BE4F9270-2019-40EE-909B-DD4CB4BACD67}"/>
              </a:ext>
            </a:extLst>
          </p:cNvPr>
          <p:cNvCxnSpPr>
            <a:cxnSpLocks noChangeShapeType="1"/>
            <a:stCxn id="105478" idx="7"/>
            <a:endCxn id="105476" idx="5"/>
          </p:cNvCxnSpPr>
          <p:nvPr/>
        </p:nvCxnSpPr>
        <p:spPr bwMode="auto">
          <a:xfrm flipV="1">
            <a:off x="327183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3">
            <a:extLst>
              <a:ext uri="{FF2B5EF4-FFF2-40B4-BE49-F238E27FC236}">
                <a16:creationId xmlns:a16="http://schemas.microsoft.com/office/drawing/2014/main" id="{756ABD81-4AE1-4294-8B8B-2644926BF870}"/>
              </a:ext>
            </a:extLst>
          </p:cNvPr>
          <p:cNvCxnSpPr>
            <a:cxnSpLocks noChangeShapeType="1"/>
            <a:stCxn id="105475" idx="5"/>
            <a:endCxn id="105478" idx="2"/>
          </p:cNvCxnSpPr>
          <p:nvPr/>
        </p:nvCxnSpPr>
        <p:spPr bwMode="auto">
          <a:xfrm>
            <a:off x="226377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C3CB7FD6-899B-4867-82AD-8A79323502D8}"/>
              </a:ext>
            </a:extLst>
          </p:cNvPr>
          <p:cNvCxnSpPr>
            <a:cxnSpLocks noChangeShapeType="1"/>
            <a:stCxn id="105478" idx="6"/>
            <a:endCxn id="105480" idx="2"/>
          </p:cNvCxnSpPr>
          <p:nvPr/>
        </p:nvCxnSpPr>
        <p:spPr bwMode="auto">
          <a:xfrm>
            <a:off x="332422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3FFD943D-FBFC-4C68-95BE-A001CA9523DE}"/>
              </a:ext>
            </a:extLst>
          </p:cNvPr>
          <p:cNvCxnSpPr>
            <a:cxnSpLocks noChangeShapeType="1"/>
            <a:stCxn id="105480" idx="0"/>
            <a:endCxn id="105477" idx="4"/>
          </p:cNvCxnSpPr>
          <p:nvPr/>
        </p:nvCxnSpPr>
        <p:spPr bwMode="auto">
          <a:xfrm flipV="1">
            <a:off x="433228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6">
            <a:extLst>
              <a:ext uri="{FF2B5EF4-FFF2-40B4-BE49-F238E27FC236}">
                <a16:creationId xmlns:a16="http://schemas.microsoft.com/office/drawing/2014/main" id="{CABA1027-020A-4060-8F97-D6D2FC2C0E34}"/>
              </a:ext>
            </a:extLst>
          </p:cNvPr>
          <p:cNvCxnSpPr>
            <a:cxnSpLocks noChangeShapeType="1"/>
            <a:stCxn id="105477" idx="3"/>
            <a:endCxn id="105478" idx="7"/>
          </p:cNvCxnSpPr>
          <p:nvPr/>
        </p:nvCxnSpPr>
        <p:spPr bwMode="auto">
          <a:xfrm flipH="1">
            <a:off x="327183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7">
            <a:extLst>
              <a:ext uri="{FF2B5EF4-FFF2-40B4-BE49-F238E27FC236}">
                <a16:creationId xmlns:a16="http://schemas.microsoft.com/office/drawing/2014/main" id="{C1E92DB9-18ED-498F-98C5-0CF85D6AEFEE}"/>
              </a:ext>
            </a:extLst>
          </p:cNvPr>
          <p:cNvCxnSpPr>
            <a:cxnSpLocks noChangeShapeType="1"/>
            <a:stCxn id="105480" idx="6"/>
            <a:endCxn id="105479" idx="3"/>
          </p:cNvCxnSpPr>
          <p:nvPr/>
        </p:nvCxnSpPr>
        <p:spPr bwMode="auto">
          <a:xfrm flipV="1">
            <a:off x="451167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8">
            <a:extLst>
              <a:ext uri="{FF2B5EF4-FFF2-40B4-BE49-F238E27FC236}">
                <a16:creationId xmlns:a16="http://schemas.microsoft.com/office/drawing/2014/main" id="{331D2BDA-07B2-4CD3-8D6B-05C337733A61}"/>
              </a:ext>
            </a:extLst>
          </p:cNvPr>
          <p:cNvCxnSpPr>
            <a:cxnSpLocks noChangeShapeType="1"/>
            <a:stCxn id="105477" idx="6"/>
            <a:endCxn id="105479" idx="1"/>
          </p:cNvCxnSpPr>
          <p:nvPr/>
        </p:nvCxnSpPr>
        <p:spPr bwMode="auto">
          <a:xfrm>
            <a:off x="451167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 Box 19">
            <a:extLst>
              <a:ext uri="{FF2B5EF4-FFF2-40B4-BE49-F238E27FC236}">
                <a16:creationId xmlns:a16="http://schemas.microsoft.com/office/drawing/2014/main" id="{DD0B603B-D8B5-4A5B-BA7A-E6CB78E6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2601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Будем искать </a:t>
            </a:r>
            <a:r>
              <a:rPr lang="ru-RU" altLang="ru-RU" sz="1400" i="1"/>
              <a:t>дополняющие пути</a:t>
            </a:r>
            <a:r>
              <a:rPr lang="ru-RU" altLang="ru-RU" sz="1400"/>
              <a:t> из истока в сток, по которому можно пропустить</a:t>
            </a:r>
            <a:br>
              <a:rPr lang="ru-RU" altLang="ru-RU" sz="1400"/>
            </a:br>
            <a:r>
              <a:rPr lang="ru-RU" altLang="ru-RU" sz="1400"/>
              <a:t>дополнительное количество вещества. Тогда схема алгоритма может быть записана</a:t>
            </a:r>
            <a:br>
              <a:rPr lang="ru-RU" altLang="ru-RU" sz="1400"/>
            </a:br>
            <a:r>
              <a:rPr lang="ru-RU" altLang="ru-RU" sz="1400"/>
              <a:t>следующим образом: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B0A703D2-73E8-40AE-A02C-6E0D24792C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9070" y="38615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135B66DE-BCF9-4CB9-8B6F-4CDC51C544F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279651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6D89ACE5-238F-48AA-B173-C1F3F04E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31765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EA2B8FCA-F717-447E-92B9-FC9D4F085C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0875" y="38131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AB3200E2-7D35-437D-B733-94DF1C3C28BE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279651" y="42576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105502" name="Text Box 30">
            <a:extLst>
              <a:ext uri="{FF2B5EF4-FFF2-40B4-BE49-F238E27FC236}">
                <a16:creationId xmlns:a16="http://schemas.microsoft.com/office/drawing/2014/main" id="{C1B5D0F2-35FD-4A39-A256-E6FA0D1BACF4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648075" y="389731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105503" name="Text Box 31">
            <a:extLst>
              <a:ext uri="{FF2B5EF4-FFF2-40B4-BE49-F238E27FC236}">
                <a16:creationId xmlns:a16="http://schemas.microsoft.com/office/drawing/2014/main" id="{F88585FF-B1A6-4A27-A67F-8549A17F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450850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04" name="Text Box 32">
            <a:extLst>
              <a:ext uri="{FF2B5EF4-FFF2-40B4-BE49-F238E27FC236}">
                <a16:creationId xmlns:a16="http://schemas.microsoft.com/office/drawing/2014/main" id="{8BC544C2-06AB-462B-8FED-6799A2011C2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727576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105505" name="Text Box 33">
            <a:extLst>
              <a:ext uri="{FF2B5EF4-FFF2-40B4-BE49-F238E27FC236}">
                <a16:creationId xmlns:a16="http://schemas.microsoft.com/office/drawing/2014/main" id="{15323A08-D5EF-4313-91DE-8C396F3F0F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70376" y="38846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06" name="Text Box 34">
            <a:extLst>
              <a:ext uri="{FF2B5EF4-FFF2-40B4-BE49-F238E27FC236}">
                <a16:creationId xmlns:a16="http://schemas.microsoft.com/office/drawing/2014/main" id="{310BE730-93CE-43B9-BD13-89AF46C48C1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800600" y="42926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4126" name="Text Box 35">
            <a:extLst>
              <a:ext uri="{FF2B5EF4-FFF2-40B4-BE49-F238E27FC236}">
                <a16:creationId xmlns:a16="http://schemas.microsoft.com/office/drawing/2014/main" id="{A61614B8-1081-42C1-AB1B-FD85D6D7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489076"/>
            <a:ext cx="4381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f = 0;</a:t>
            </a:r>
          </a:p>
          <a:p>
            <a:pPr eaLnBrk="1" hangingPunct="1"/>
            <a:r>
              <a:rPr lang="en-US" altLang="ru-RU" sz="1400" b="1">
                <a:latin typeface="Lucida Console" panose="020B0609040504020204" pitchFamily="49" charset="0"/>
              </a:rPr>
              <a:t>while</a:t>
            </a:r>
            <a:r>
              <a:rPr lang="en-US" altLang="ru-RU" sz="1400">
                <a:latin typeface="Lucida Console" panose="020B0609040504020204" pitchFamily="49" charset="0"/>
              </a:rPr>
              <a:t> (</a:t>
            </a:r>
            <a:r>
              <a:rPr lang="ru-RU" altLang="ru-RU" sz="1400" i="1">
                <a:latin typeface="Lucida Console" panose="020B0609040504020204" pitchFamily="49" charset="0"/>
              </a:rPr>
              <a:t>существует дополняющий путь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) {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  </a:t>
            </a:r>
            <a:r>
              <a:rPr lang="ru-RU" altLang="ru-RU" sz="1400" i="1">
                <a:latin typeface="Lucida Console" panose="020B0609040504020204" pitchFamily="49" charset="0"/>
              </a:rPr>
              <a:t>дополнить </a:t>
            </a:r>
            <a:r>
              <a:rPr lang="en-US" altLang="ru-RU" sz="1400" i="1">
                <a:latin typeface="Lucida Console" panose="020B0609040504020204" pitchFamily="49" charset="0"/>
              </a:rPr>
              <a:t>f </a:t>
            </a:r>
            <a:r>
              <a:rPr lang="ru-RU" altLang="ru-RU" sz="1400" i="1">
                <a:latin typeface="Lucida Console" panose="020B0609040504020204" pitchFamily="49" charset="0"/>
              </a:rPr>
              <a:t>вдоль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}</a:t>
            </a:r>
            <a:endParaRPr lang="ru-RU" altLang="ru-RU" sz="1400">
              <a:latin typeface="Lucida Console" panose="020B0609040504020204" pitchFamily="49" charset="0"/>
            </a:endParaRPr>
          </a:p>
        </p:txBody>
      </p:sp>
      <p:sp>
        <p:nvSpPr>
          <p:cNvPr id="105508" name="Text Box 36">
            <a:extLst>
              <a:ext uri="{FF2B5EF4-FFF2-40B4-BE49-F238E27FC236}">
                <a16:creationId xmlns:a16="http://schemas.microsoft.com/office/drawing/2014/main" id="{AC397746-42C5-40B3-9A7F-5068A8CC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492375"/>
            <a:ext cx="7978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поиска дополняющих путей найдем все остаточные пропускные способности ребер сети</a:t>
            </a:r>
            <a:br>
              <a:rPr lang="ru-RU" altLang="ru-RU" sz="1400"/>
            </a:br>
            <a:r>
              <a:rPr lang="ru-RU" altLang="ru-RU" sz="1400"/>
              <a:t>и составим </a:t>
            </a:r>
            <a:r>
              <a:rPr lang="ru-RU" altLang="ru-RU" sz="1400" i="1"/>
              <a:t>остаточную сеть</a:t>
            </a:r>
            <a:r>
              <a:rPr lang="ru-RU" altLang="ru-RU" sz="1400"/>
              <a:t> из всех положительных величин:</a:t>
            </a:r>
          </a:p>
        </p:txBody>
      </p:sp>
      <p:sp>
        <p:nvSpPr>
          <p:cNvPr id="105535" name="Oval 63">
            <a:extLst>
              <a:ext uri="{FF2B5EF4-FFF2-40B4-BE49-F238E27FC236}">
                <a16:creationId xmlns:a16="http://schemas.microsoft.com/office/drawing/2014/main" id="{285CC206-3EA8-47D3-BC49-625BACAE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36" name="Oval 64">
            <a:extLst>
              <a:ext uri="{FF2B5EF4-FFF2-40B4-BE49-F238E27FC236}">
                <a16:creationId xmlns:a16="http://schemas.microsoft.com/office/drawing/2014/main" id="{FB2EADE9-8DD3-4523-9D9A-EEACD38D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37" name="Oval 65">
            <a:extLst>
              <a:ext uri="{FF2B5EF4-FFF2-40B4-BE49-F238E27FC236}">
                <a16:creationId xmlns:a16="http://schemas.microsoft.com/office/drawing/2014/main" id="{8EABAE1E-B6F5-4BA5-860A-BB1B823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38" name="Oval 66">
            <a:extLst>
              <a:ext uri="{FF2B5EF4-FFF2-40B4-BE49-F238E27FC236}">
                <a16:creationId xmlns:a16="http://schemas.microsoft.com/office/drawing/2014/main" id="{DF207C71-2A58-44AE-8114-DE3E850D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39" name="Oval 67">
            <a:extLst>
              <a:ext uri="{FF2B5EF4-FFF2-40B4-BE49-F238E27FC236}">
                <a16:creationId xmlns:a16="http://schemas.microsoft.com/office/drawing/2014/main" id="{1F5498F6-B5C0-487B-97D3-0823B61D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3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40" name="Oval 68">
            <a:extLst>
              <a:ext uri="{FF2B5EF4-FFF2-40B4-BE49-F238E27FC236}">
                <a16:creationId xmlns:a16="http://schemas.microsoft.com/office/drawing/2014/main" id="{5411ADAA-314D-4C20-B40A-DA69D765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41" name="AutoShape 69">
            <a:extLst>
              <a:ext uri="{FF2B5EF4-FFF2-40B4-BE49-F238E27FC236}">
                <a16:creationId xmlns:a16="http://schemas.microsoft.com/office/drawing/2014/main" id="{88699E10-16E7-4E41-BC52-6F51B97E4CCE}"/>
              </a:ext>
            </a:extLst>
          </p:cNvPr>
          <p:cNvCxnSpPr>
            <a:cxnSpLocks noChangeShapeType="1"/>
            <a:stCxn id="105535" idx="0"/>
            <a:endCxn id="105536" idx="1"/>
          </p:cNvCxnSpPr>
          <p:nvPr/>
        </p:nvCxnSpPr>
        <p:spPr bwMode="auto">
          <a:xfrm flipV="1">
            <a:off x="6384926" y="333692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AutoShape 70">
            <a:extLst>
              <a:ext uri="{FF2B5EF4-FFF2-40B4-BE49-F238E27FC236}">
                <a16:creationId xmlns:a16="http://schemas.microsoft.com/office/drawing/2014/main" id="{94D86B40-064A-4FE0-B93E-B2507DE7BCDE}"/>
              </a:ext>
            </a:extLst>
          </p:cNvPr>
          <p:cNvCxnSpPr>
            <a:cxnSpLocks noChangeShapeType="1"/>
            <a:stCxn id="105537" idx="2"/>
            <a:endCxn id="105536" idx="6"/>
          </p:cNvCxnSpPr>
          <p:nvPr/>
        </p:nvCxnSpPr>
        <p:spPr bwMode="auto">
          <a:xfrm flipH="1" flipV="1">
            <a:off x="757237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AutoShape 71">
            <a:extLst>
              <a:ext uri="{FF2B5EF4-FFF2-40B4-BE49-F238E27FC236}">
                <a16:creationId xmlns:a16="http://schemas.microsoft.com/office/drawing/2014/main" id="{3E736317-25B3-4A61-BA49-760696B262F6}"/>
              </a:ext>
            </a:extLst>
          </p:cNvPr>
          <p:cNvCxnSpPr>
            <a:cxnSpLocks noChangeShapeType="1"/>
            <a:stCxn id="105536" idx="3"/>
            <a:endCxn id="105538" idx="1"/>
          </p:cNvCxnSpPr>
          <p:nvPr/>
        </p:nvCxnSpPr>
        <p:spPr bwMode="auto">
          <a:xfrm>
            <a:off x="726440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AutoShape 72">
            <a:extLst>
              <a:ext uri="{FF2B5EF4-FFF2-40B4-BE49-F238E27FC236}">
                <a16:creationId xmlns:a16="http://schemas.microsoft.com/office/drawing/2014/main" id="{4FC7EA50-CB58-410E-A5AF-CF05389991F5}"/>
              </a:ext>
            </a:extLst>
          </p:cNvPr>
          <p:cNvCxnSpPr>
            <a:cxnSpLocks noChangeShapeType="1"/>
            <a:stCxn id="105538" idx="7"/>
            <a:endCxn id="105536" idx="5"/>
          </p:cNvCxnSpPr>
          <p:nvPr/>
        </p:nvCxnSpPr>
        <p:spPr bwMode="auto">
          <a:xfrm flipV="1">
            <a:off x="751998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AutoShape 73">
            <a:extLst>
              <a:ext uri="{FF2B5EF4-FFF2-40B4-BE49-F238E27FC236}">
                <a16:creationId xmlns:a16="http://schemas.microsoft.com/office/drawing/2014/main" id="{DA71E779-316C-48A3-A794-678C0B089506}"/>
              </a:ext>
            </a:extLst>
          </p:cNvPr>
          <p:cNvCxnSpPr>
            <a:cxnSpLocks noChangeShapeType="1"/>
            <a:stCxn id="105535" idx="5"/>
            <a:endCxn id="105538" idx="2"/>
          </p:cNvCxnSpPr>
          <p:nvPr/>
        </p:nvCxnSpPr>
        <p:spPr bwMode="auto">
          <a:xfrm>
            <a:off x="651192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6" name="AutoShape 74">
            <a:extLst>
              <a:ext uri="{FF2B5EF4-FFF2-40B4-BE49-F238E27FC236}">
                <a16:creationId xmlns:a16="http://schemas.microsoft.com/office/drawing/2014/main" id="{6EED3E68-DC6A-4177-805E-0A495EDD1801}"/>
              </a:ext>
            </a:extLst>
          </p:cNvPr>
          <p:cNvCxnSpPr>
            <a:cxnSpLocks noChangeShapeType="1"/>
            <a:stCxn id="105538" idx="6"/>
            <a:endCxn id="105540" idx="2"/>
          </p:cNvCxnSpPr>
          <p:nvPr/>
        </p:nvCxnSpPr>
        <p:spPr bwMode="auto">
          <a:xfrm>
            <a:off x="757237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7" name="AutoShape 75">
            <a:extLst>
              <a:ext uri="{FF2B5EF4-FFF2-40B4-BE49-F238E27FC236}">
                <a16:creationId xmlns:a16="http://schemas.microsoft.com/office/drawing/2014/main" id="{5926A407-B44F-4EDE-AA37-606C8C72DE4D}"/>
              </a:ext>
            </a:extLst>
          </p:cNvPr>
          <p:cNvCxnSpPr>
            <a:cxnSpLocks noChangeShapeType="1"/>
            <a:stCxn id="105537" idx="4"/>
            <a:endCxn id="105540" idx="0"/>
          </p:cNvCxnSpPr>
          <p:nvPr/>
        </p:nvCxnSpPr>
        <p:spPr bwMode="auto">
          <a:xfrm>
            <a:off x="858043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8" name="AutoShape 76">
            <a:extLst>
              <a:ext uri="{FF2B5EF4-FFF2-40B4-BE49-F238E27FC236}">
                <a16:creationId xmlns:a16="http://schemas.microsoft.com/office/drawing/2014/main" id="{F5F17141-0CFD-4B64-B20C-AC677833C166}"/>
              </a:ext>
            </a:extLst>
          </p:cNvPr>
          <p:cNvCxnSpPr>
            <a:cxnSpLocks noChangeShapeType="1"/>
            <a:stCxn id="105537" idx="3"/>
            <a:endCxn id="105538" idx="7"/>
          </p:cNvCxnSpPr>
          <p:nvPr/>
        </p:nvCxnSpPr>
        <p:spPr bwMode="auto">
          <a:xfrm flipH="1">
            <a:off x="751998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9" name="AutoShape 77">
            <a:extLst>
              <a:ext uri="{FF2B5EF4-FFF2-40B4-BE49-F238E27FC236}">
                <a16:creationId xmlns:a16="http://schemas.microsoft.com/office/drawing/2014/main" id="{42452A94-8730-45C5-BEE2-490B35348DF4}"/>
              </a:ext>
            </a:extLst>
          </p:cNvPr>
          <p:cNvCxnSpPr>
            <a:cxnSpLocks noChangeShapeType="1"/>
            <a:stCxn id="105539" idx="3"/>
            <a:endCxn id="105540" idx="6"/>
          </p:cNvCxnSpPr>
          <p:nvPr/>
        </p:nvCxnSpPr>
        <p:spPr bwMode="auto">
          <a:xfrm flipH="1">
            <a:off x="875982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AutoShape 78">
            <a:extLst>
              <a:ext uri="{FF2B5EF4-FFF2-40B4-BE49-F238E27FC236}">
                <a16:creationId xmlns:a16="http://schemas.microsoft.com/office/drawing/2014/main" id="{3CF0EA18-D36E-4487-81A4-60E70EAA57C2}"/>
              </a:ext>
            </a:extLst>
          </p:cNvPr>
          <p:cNvCxnSpPr>
            <a:cxnSpLocks noChangeShapeType="1"/>
            <a:stCxn id="105537" idx="7"/>
            <a:endCxn id="105539" idx="0"/>
          </p:cNvCxnSpPr>
          <p:nvPr/>
        </p:nvCxnSpPr>
        <p:spPr bwMode="auto">
          <a:xfrm>
            <a:off x="8707439" y="3338513"/>
            <a:ext cx="91757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51" name="Text Box 79">
            <a:extLst>
              <a:ext uri="{FF2B5EF4-FFF2-40B4-BE49-F238E27FC236}">
                <a16:creationId xmlns:a16="http://schemas.microsoft.com/office/drawing/2014/main" id="{A8F80840-9523-4111-8359-86FF1DE03BF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58807" y="386000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105552" name="Text Box 80">
            <a:extLst>
              <a:ext uri="{FF2B5EF4-FFF2-40B4-BE49-F238E27FC236}">
                <a16:creationId xmlns:a16="http://schemas.microsoft.com/office/drawing/2014/main" id="{95772E84-B2B1-415C-820F-C9A5CF70C6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3" name="Text Box 81">
            <a:extLst>
              <a:ext uri="{FF2B5EF4-FFF2-40B4-BE49-F238E27FC236}">
                <a16:creationId xmlns:a16="http://schemas.microsoft.com/office/drawing/2014/main" id="{7D12DEB2-6EA2-4C43-BF4E-B1A95A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319087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5554" name="Text Box 82">
            <a:extLst>
              <a:ext uri="{FF2B5EF4-FFF2-40B4-BE49-F238E27FC236}">
                <a16:creationId xmlns:a16="http://schemas.microsoft.com/office/drawing/2014/main" id="{C7C62573-9531-46FF-9DA1-970E5D2EEE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04114" y="38750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AB12992C-B6DF-4FE3-8D47-0D842AEC204C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600825" y="41989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E1CD5F56-A00D-4EB5-99DB-28BC73DFF45B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8059739" y="39830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BFE1E7F1-51E7-4555-8625-A89892AC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292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8" name="Text Box 86">
            <a:extLst>
              <a:ext uri="{FF2B5EF4-FFF2-40B4-BE49-F238E27FC236}">
                <a16:creationId xmlns:a16="http://schemas.microsoft.com/office/drawing/2014/main" id="{E27E1B46-0BCE-4A09-B0BE-AC549B14C002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908367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9" name="Text Box 87">
            <a:extLst>
              <a:ext uri="{FF2B5EF4-FFF2-40B4-BE49-F238E27FC236}">
                <a16:creationId xmlns:a16="http://schemas.microsoft.com/office/drawing/2014/main" id="{2920BD82-877E-4857-B852-D2166F2B6B7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547100" y="38576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5560" name="Text Box 88">
            <a:extLst>
              <a:ext uri="{FF2B5EF4-FFF2-40B4-BE49-F238E27FC236}">
                <a16:creationId xmlns:a16="http://schemas.microsoft.com/office/drawing/2014/main" id="{E4AD827C-3A38-4A34-B940-5C34283B2CD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9083675" y="4257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61" name="Text Box 89">
            <a:extLst>
              <a:ext uri="{FF2B5EF4-FFF2-40B4-BE49-F238E27FC236}">
                <a16:creationId xmlns:a16="http://schemas.microsoft.com/office/drawing/2014/main" id="{1E55B5C1-D123-425E-A375-29ECFE1C1D7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743701" y="3608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2" name="AutoShape 90">
            <a:extLst>
              <a:ext uri="{FF2B5EF4-FFF2-40B4-BE49-F238E27FC236}">
                <a16:creationId xmlns:a16="http://schemas.microsoft.com/office/drawing/2014/main" id="{7DA7E65F-1925-4A3B-9816-398E2A5B611F}"/>
              </a:ext>
            </a:extLst>
          </p:cNvPr>
          <p:cNvCxnSpPr>
            <a:cxnSpLocks noChangeShapeType="1"/>
            <a:stCxn id="105536" idx="2"/>
            <a:endCxn id="105535" idx="7"/>
          </p:cNvCxnSpPr>
          <p:nvPr/>
        </p:nvCxnSpPr>
        <p:spPr bwMode="auto">
          <a:xfrm flipH="1">
            <a:off x="651192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3" name="Text Box 91">
            <a:extLst>
              <a:ext uri="{FF2B5EF4-FFF2-40B4-BE49-F238E27FC236}">
                <a16:creationId xmlns:a16="http://schemas.microsoft.com/office/drawing/2014/main" id="{BF8C22F1-B760-4621-9517-6758A9A1787D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04289" y="3644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105564" name="AutoShape 92">
            <a:extLst>
              <a:ext uri="{FF2B5EF4-FFF2-40B4-BE49-F238E27FC236}">
                <a16:creationId xmlns:a16="http://schemas.microsoft.com/office/drawing/2014/main" id="{287F943D-9369-439B-972B-1D764301D182}"/>
              </a:ext>
            </a:extLst>
          </p:cNvPr>
          <p:cNvCxnSpPr>
            <a:cxnSpLocks noChangeShapeType="1"/>
            <a:stCxn id="105539" idx="1"/>
            <a:endCxn id="105537" idx="6"/>
          </p:cNvCxnSpPr>
          <p:nvPr/>
        </p:nvCxnSpPr>
        <p:spPr bwMode="auto">
          <a:xfrm flipH="1" flipV="1">
            <a:off x="875982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5" name="Text Box 93">
            <a:extLst>
              <a:ext uri="{FF2B5EF4-FFF2-40B4-BE49-F238E27FC236}">
                <a16:creationId xmlns:a16="http://schemas.microsoft.com/office/drawing/2014/main" id="{E030161C-393F-4EEA-9A7F-887CC4E5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46529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6" name="AutoShape 94">
            <a:extLst>
              <a:ext uri="{FF2B5EF4-FFF2-40B4-BE49-F238E27FC236}">
                <a16:creationId xmlns:a16="http://schemas.microsoft.com/office/drawing/2014/main" id="{D8A3297D-9AFD-496A-98CE-E0EE46FBE29E}"/>
              </a:ext>
            </a:extLst>
          </p:cNvPr>
          <p:cNvCxnSpPr>
            <a:cxnSpLocks noChangeShapeType="1"/>
            <a:stCxn id="105540" idx="3"/>
            <a:endCxn id="105538" idx="5"/>
          </p:cNvCxnSpPr>
          <p:nvPr/>
        </p:nvCxnSpPr>
        <p:spPr bwMode="auto">
          <a:xfrm flipH="1">
            <a:off x="7519988" y="4673600"/>
            <a:ext cx="931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7" name="Text Box 95">
            <a:extLst>
              <a:ext uri="{FF2B5EF4-FFF2-40B4-BE49-F238E27FC236}">
                <a16:creationId xmlns:a16="http://schemas.microsoft.com/office/drawing/2014/main" id="{439FCAF3-CF06-4006-9E69-8E6BA2F452E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824789" y="3716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cxnSp>
        <p:nvCxnSpPr>
          <p:cNvPr id="105568" name="AutoShape 96">
            <a:extLst>
              <a:ext uri="{FF2B5EF4-FFF2-40B4-BE49-F238E27FC236}">
                <a16:creationId xmlns:a16="http://schemas.microsoft.com/office/drawing/2014/main" id="{26F6448F-4FBB-4E6C-9B33-6278E2C898A1}"/>
              </a:ext>
            </a:extLst>
          </p:cNvPr>
          <p:cNvCxnSpPr>
            <a:cxnSpLocks noChangeShapeType="1"/>
            <a:stCxn id="105538" idx="6"/>
            <a:endCxn id="105537" idx="4"/>
          </p:cNvCxnSpPr>
          <p:nvPr/>
        </p:nvCxnSpPr>
        <p:spPr bwMode="auto">
          <a:xfrm flipV="1">
            <a:off x="7572376" y="3646488"/>
            <a:ext cx="1008063" cy="900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9" name="Text Box 97">
            <a:extLst>
              <a:ext uri="{FF2B5EF4-FFF2-40B4-BE49-F238E27FC236}">
                <a16:creationId xmlns:a16="http://schemas.microsoft.com/office/drawing/2014/main" id="{8E0331B5-E53B-4EFC-8EDD-BCACE82195E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764339" y="38973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cxnSp>
        <p:nvCxnSpPr>
          <p:cNvPr id="105570" name="AutoShape 98">
            <a:extLst>
              <a:ext uri="{FF2B5EF4-FFF2-40B4-BE49-F238E27FC236}">
                <a16:creationId xmlns:a16="http://schemas.microsoft.com/office/drawing/2014/main" id="{1A645819-64FA-447A-905D-383003ABE4E3}"/>
              </a:ext>
            </a:extLst>
          </p:cNvPr>
          <p:cNvCxnSpPr>
            <a:cxnSpLocks noChangeShapeType="1"/>
            <a:stCxn id="105538" idx="1"/>
            <a:endCxn id="105535" idx="6"/>
          </p:cNvCxnSpPr>
          <p:nvPr/>
        </p:nvCxnSpPr>
        <p:spPr bwMode="auto">
          <a:xfrm flipH="1" flipV="1">
            <a:off x="6564314" y="3970339"/>
            <a:ext cx="7000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71" name="Oval 99">
            <a:extLst>
              <a:ext uri="{FF2B5EF4-FFF2-40B4-BE49-F238E27FC236}">
                <a16:creationId xmlns:a16="http://schemas.microsoft.com/office/drawing/2014/main" id="{33060A54-61B1-4543-8301-A7D723EB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800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72" name="Oval 100">
            <a:extLst>
              <a:ext uri="{FF2B5EF4-FFF2-40B4-BE49-F238E27FC236}">
                <a16:creationId xmlns:a16="http://schemas.microsoft.com/office/drawing/2014/main" id="{C6B3A514-7FDA-4D47-98C1-0F7807B0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9752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73" name="Oval 101">
            <a:extLst>
              <a:ext uri="{FF2B5EF4-FFF2-40B4-BE49-F238E27FC236}">
                <a16:creationId xmlns:a16="http://schemas.microsoft.com/office/drawing/2014/main" id="{51D19CF6-3FBC-477D-94FC-C159B895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4976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74" name="Oval 102">
            <a:extLst>
              <a:ext uri="{FF2B5EF4-FFF2-40B4-BE49-F238E27FC236}">
                <a16:creationId xmlns:a16="http://schemas.microsoft.com/office/drawing/2014/main" id="{198979B2-CD88-4054-AE17-8F67BB2B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75" name="Oval 103">
            <a:extLst>
              <a:ext uri="{FF2B5EF4-FFF2-40B4-BE49-F238E27FC236}">
                <a16:creationId xmlns:a16="http://schemas.microsoft.com/office/drawing/2014/main" id="{3BA1DDB5-1D34-44A6-ABDC-513913CA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76" name="Oval 104">
            <a:extLst>
              <a:ext uri="{FF2B5EF4-FFF2-40B4-BE49-F238E27FC236}">
                <a16:creationId xmlns:a16="http://schemas.microsoft.com/office/drawing/2014/main" id="{216F03CA-0B64-4FC6-94DE-0867FEE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77" name="AutoShape 105">
            <a:extLst>
              <a:ext uri="{FF2B5EF4-FFF2-40B4-BE49-F238E27FC236}">
                <a16:creationId xmlns:a16="http://schemas.microsoft.com/office/drawing/2014/main" id="{0020B029-B11D-4662-844F-0E30F9009123}"/>
              </a:ext>
            </a:extLst>
          </p:cNvPr>
          <p:cNvCxnSpPr>
            <a:cxnSpLocks noChangeShapeType="1"/>
            <a:stCxn id="105571" idx="7"/>
            <a:endCxn id="105572" idx="2"/>
          </p:cNvCxnSpPr>
          <p:nvPr/>
        </p:nvCxnSpPr>
        <p:spPr bwMode="auto">
          <a:xfrm flipV="1">
            <a:off x="4387850" y="51562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8" name="AutoShape 106">
            <a:extLst>
              <a:ext uri="{FF2B5EF4-FFF2-40B4-BE49-F238E27FC236}">
                <a16:creationId xmlns:a16="http://schemas.microsoft.com/office/drawing/2014/main" id="{8C5BFA0D-DE62-49D8-8CDD-7896AB7AC504}"/>
              </a:ext>
            </a:extLst>
          </p:cNvPr>
          <p:cNvCxnSpPr>
            <a:cxnSpLocks noChangeShapeType="1"/>
            <a:stCxn id="105572" idx="6"/>
            <a:endCxn id="105573" idx="2"/>
          </p:cNvCxnSpPr>
          <p:nvPr/>
        </p:nvCxnSpPr>
        <p:spPr bwMode="auto">
          <a:xfrm>
            <a:off x="5448300" y="51562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9" name="AutoShape 107">
            <a:extLst>
              <a:ext uri="{FF2B5EF4-FFF2-40B4-BE49-F238E27FC236}">
                <a16:creationId xmlns:a16="http://schemas.microsoft.com/office/drawing/2014/main" id="{751879C7-5588-4B8A-999F-01549A53F6B1}"/>
              </a:ext>
            </a:extLst>
          </p:cNvPr>
          <p:cNvCxnSpPr>
            <a:cxnSpLocks noChangeShapeType="1"/>
            <a:stCxn id="105572" idx="3"/>
            <a:endCxn id="105574" idx="1"/>
          </p:cNvCxnSpPr>
          <p:nvPr/>
        </p:nvCxnSpPr>
        <p:spPr bwMode="auto">
          <a:xfrm>
            <a:off x="5140325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0" name="AutoShape 108">
            <a:extLst>
              <a:ext uri="{FF2B5EF4-FFF2-40B4-BE49-F238E27FC236}">
                <a16:creationId xmlns:a16="http://schemas.microsoft.com/office/drawing/2014/main" id="{4729E539-B977-406B-BBCC-198D37E51169}"/>
              </a:ext>
            </a:extLst>
          </p:cNvPr>
          <p:cNvCxnSpPr>
            <a:cxnSpLocks noChangeShapeType="1"/>
            <a:stCxn id="105574" idx="7"/>
            <a:endCxn id="105572" idx="5"/>
          </p:cNvCxnSpPr>
          <p:nvPr/>
        </p:nvCxnSpPr>
        <p:spPr bwMode="auto">
          <a:xfrm flipV="1">
            <a:off x="5395913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1" name="AutoShape 109">
            <a:extLst>
              <a:ext uri="{FF2B5EF4-FFF2-40B4-BE49-F238E27FC236}">
                <a16:creationId xmlns:a16="http://schemas.microsoft.com/office/drawing/2014/main" id="{F085BADC-7FF3-467B-ACB5-645714EEA1F2}"/>
              </a:ext>
            </a:extLst>
          </p:cNvPr>
          <p:cNvCxnSpPr>
            <a:cxnSpLocks noChangeShapeType="1"/>
            <a:stCxn id="105571" idx="5"/>
            <a:endCxn id="105574" idx="2"/>
          </p:cNvCxnSpPr>
          <p:nvPr/>
        </p:nvCxnSpPr>
        <p:spPr bwMode="auto">
          <a:xfrm>
            <a:off x="4387850" y="57880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2" name="AutoShape 110">
            <a:extLst>
              <a:ext uri="{FF2B5EF4-FFF2-40B4-BE49-F238E27FC236}">
                <a16:creationId xmlns:a16="http://schemas.microsoft.com/office/drawing/2014/main" id="{D0EE0EFE-38A7-4917-835F-520682EA4BC4}"/>
              </a:ext>
            </a:extLst>
          </p:cNvPr>
          <p:cNvCxnSpPr>
            <a:cxnSpLocks noChangeShapeType="1"/>
            <a:stCxn id="105574" idx="6"/>
            <a:endCxn id="105576" idx="2"/>
          </p:cNvCxnSpPr>
          <p:nvPr/>
        </p:nvCxnSpPr>
        <p:spPr bwMode="auto">
          <a:xfrm>
            <a:off x="5448300" y="62372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3" name="AutoShape 111">
            <a:extLst>
              <a:ext uri="{FF2B5EF4-FFF2-40B4-BE49-F238E27FC236}">
                <a16:creationId xmlns:a16="http://schemas.microsoft.com/office/drawing/2014/main" id="{D22282E8-231A-4AE9-A1FC-B7562AA8FFE4}"/>
              </a:ext>
            </a:extLst>
          </p:cNvPr>
          <p:cNvCxnSpPr>
            <a:cxnSpLocks noChangeShapeType="1"/>
            <a:stCxn id="105576" idx="0"/>
            <a:endCxn id="105573" idx="4"/>
          </p:cNvCxnSpPr>
          <p:nvPr/>
        </p:nvCxnSpPr>
        <p:spPr bwMode="auto">
          <a:xfrm flipV="1">
            <a:off x="6456363" y="53371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4" name="AutoShape 112">
            <a:extLst>
              <a:ext uri="{FF2B5EF4-FFF2-40B4-BE49-F238E27FC236}">
                <a16:creationId xmlns:a16="http://schemas.microsoft.com/office/drawing/2014/main" id="{49294BA6-6C62-4C11-AAE8-9DED8C995D1B}"/>
              </a:ext>
            </a:extLst>
          </p:cNvPr>
          <p:cNvCxnSpPr>
            <a:cxnSpLocks noChangeShapeType="1"/>
            <a:stCxn id="105573" idx="3"/>
            <a:endCxn id="105574" idx="7"/>
          </p:cNvCxnSpPr>
          <p:nvPr/>
        </p:nvCxnSpPr>
        <p:spPr bwMode="auto">
          <a:xfrm flipH="1">
            <a:off x="5395913" y="52847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5" name="AutoShape 113">
            <a:extLst>
              <a:ext uri="{FF2B5EF4-FFF2-40B4-BE49-F238E27FC236}">
                <a16:creationId xmlns:a16="http://schemas.microsoft.com/office/drawing/2014/main" id="{3F3E316C-BF7B-4B8D-A19E-01E3F6F3B044}"/>
              </a:ext>
            </a:extLst>
          </p:cNvPr>
          <p:cNvCxnSpPr>
            <a:cxnSpLocks noChangeShapeType="1"/>
            <a:stCxn id="105576" idx="6"/>
            <a:endCxn id="105575" idx="3"/>
          </p:cNvCxnSpPr>
          <p:nvPr/>
        </p:nvCxnSpPr>
        <p:spPr bwMode="auto">
          <a:xfrm flipV="1">
            <a:off x="6635750" y="58245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6" name="AutoShape 114">
            <a:extLst>
              <a:ext uri="{FF2B5EF4-FFF2-40B4-BE49-F238E27FC236}">
                <a16:creationId xmlns:a16="http://schemas.microsoft.com/office/drawing/2014/main" id="{288B6F13-92F0-4CAD-A5FF-0B5CF38CF4F5}"/>
              </a:ext>
            </a:extLst>
          </p:cNvPr>
          <p:cNvCxnSpPr>
            <a:cxnSpLocks noChangeShapeType="1"/>
            <a:stCxn id="105573" idx="6"/>
            <a:endCxn id="105575" idx="1"/>
          </p:cNvCxnSpPr>
          <p:nvPr/>
        </p:nvCxnSpPr>
        <p:spPr bwMode="auto">
          <a:xfrm>
            <a:off x="6635750" y="51577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87" name="Text Box 115">
            <a:extLst>
              <a:ext uri="{FF2B5EF4-FFF2-40B4-BE49-F238E27FC236}">
                <a16:creationId xmlns:a16="http://schemas.microsoft.com/office/drawing/2014/main" id="{F405E492-1C08-4E2F-8993-62DED7F9D0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55522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588" name="Text Box 116">
            <a:extLst>
              <a:ext uri="{FF2B5EF4-FFF2-40B4-BE49-F238E27FC236}">
                <a16:creationId xmlns:a16="http://schemas.microsoft.com/office/drawing/2014/main" id="{8BEFB3BA-8028-4AA3-B2B7-9406F431CDD6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4403726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589" name="Text Box 117">
            <a:extLst>
              <a:ext uri="{FF2B5EF4-FFF2-40B4-BE49-F238E27FC236}">
                <a16:creationId xmlns:a16="http://schemas.microsoft.com/office/drawing/2014/main" id="{ED459D34-79AC-406F-9237-34063DF8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48672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90" name="Text Box 118">
            <a:extLst>
              <a:ext uri="{FF2B5EF4-FFF2-40B4-BE49-F238E27FC236}">
                <a16:creationId xmlns:a16="http://schemas.microsoft.com/office/drawing/2014/main" id="{E1DB02EF-2E35-4760-A90B-555724F77B8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14951" y="55038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91" name="Text Box 119">
            <a:extLst>
              <a:ext uri="{FF2B5EF4-FFF2-40B4-BE49-F238E27FC236}">
                <a16:creationId xmlns:a16="http://schemas.microsoft.com/office/drawing/2014/main" id="{B99262A4-2359-4A8C-9982-5AA8FB1C698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4395788" y="59721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12/13</a:t>
            </a:r>
          </a:p>
        </p:txBody>
      </p:sp>
      <p:sp>
        <p:nvSpPr>
          <p:cNvPr id="105592" name="Text Box 120">
            <a:extLst>
              <a:ext uri="{FF2B5EF4-FFF2-40B4-BE49-F238E27FC236}">
                <a16:creationId xmlns:a16="http://schemas.microsoft.com/office/drawing/2014/main" id="{DAF24A6D-EE57-4CED-BAA9-F8D25E00FCD6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5788025" y="56292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5593" name="Text Box 121">
            <a:extLst>
              <a:ext uri="{FF2B5EF4-FFF2-40B4-BE49-F238E27FC236}">
                <a16:creationId xmlns:a16="http://schemas.microsoft.com/office/drawing/2014/main" id="{F85CC349-A6CA-477D-A638-C600C549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61991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94" name="Text Box 122">
            <a:extLst>
              <a:ext uri="{FF2B5EF4-FFF2-40B4-BE49-F238E27FC236}">
                <a16:creationId xmlns:a16="http://schemas.microsoft.com/office/drawing/2014/main" id="{9CC4EA37-6C68-48D5-A1CF-F452C95BA4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6851651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5595" name="Text Box 123">
            <a:extLst>
              <a:ext uri="{FF2B5EF4-FFF2-40B4-BE49-F238E27FC236}">
                <a16:creationId xmlns:a16="http://schemas.microsoft.com/office/drawing/2014/main" id="{6B7BB152-A7A1-40A9-A8F2-F792209D14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94450" y="55753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96" name="Text Box 124">
            <a:extLst>
              <a:ext uri="{FF2B5EF4-FFF2-40B4-BE49-F238E27FC236}">
                <a16:creationId xmlns:a16="http://schemas.microsoft.com/office/drawing/2014/main" id="{2B9C6335-A92C-4331-B1F2-FA24CFE1D1BB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6924675" y="598328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000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/>
      <p:bldP spid="105477" grpId="0" animBg="1"/>
      <p:bldP spid="105478" grpId="0" animBg="1"/>
      <p:bldP spid="105479" grpId="0" animBg="1"/>
      <p:bldP spid="105480" grpId="0" animBg="1"/>
      <p:bldP spid="105492" grpId="0"/>
      <p:bldP spid="105498" grpId="0"/>
      <p:bldP spid="105499" grpId="0"/>
      <p:bldP spid="105500" grpId="0"/>
      <p:bldP spid="105501" grpId="0"/>
      <p:bldP spid="105502" grpId="0"/>
      <p:bldP spid="105503" grpId="0"/>
      <p:bldP spid="105504" grpId="0"/>
      <p:bldP spid="105505" grpId="0"/>
      <p:bldP spid="105506" grpId="0"/>
      <p:bldP spid="105508" grpId="0"/>
      <p:bldP spid="105535" grpId="0" animBg="1"/>
      <p:bldP spid="105536" grpId="0" animBg="1"/>
      <p:bldP spid="105537" grpId="0" animBg="1"/>
      <p:bldP spid="105538" grpId="0" animBg="1"/>
      <p:bldP spid="105539" grpId="0" animBg="1"/>
      <p:bldP spid="105540" grpId="0" animBg="1"/>
      <p:bldP spid="105551" grpId="0"/>
      <p:bldP spid="105552" grpId="0"/>
      <p:bldP spid="105553" grpId="0"/>
      <p:bldP spid="105554" grpId="0"/>
      <p:bldP spid="105555" grpId="0"/>
      <p:bldP spid="105556" grpId="0"/>
      <p:bldP spid="105556" grpId="1"/>
      <p:bldP spid="105557" grpId="0"/>
      <p:bldP spid="105558" grpId="0"/>
      <p:bldP spid="105559" grpId="0"/>
      <p:bldP spid="105560" grpId="0"/>
      <p:bldP spid="105561" grpId="0"/>
      <p:bldP spid="105563" grpId="0"/>
      <p:bldP spid="105565" grpId="0"/>
      <p:bldP spid="105567" grpId="0"/>
      <p:bldP spid="105569" grpId="0"/>
      <p:bldP spid="105571" grpId="0" animBg="1"/>
      <p:bldP spid="105572" grpId="0" animBg="1"/>
      <p:bldP spid="105573" grpId="0" animBg="1"/>
      <p:bldP spid="105574" grpId="0" animBg="1"/>
      <p:bldP spid="105575" grpId="0" animBg="1"/>
      <p:bldP spid="105576" grpId="0" animBg="1"/>
      <p:bldP spid="105587" grpId="0"/>
      <p:bldP spid="105588" grpId="0"/>
      <p:bldP spid="105589" grpId="0"/>
      <p:bldP spid="105590" grpId="0"/>
      <p:bldP spid="105591" grpId="0"/>
      <p:bldP spid="105592" grpId="0"/>
      <p:bldP spid="105593" grpId="0"/>
      <p:bldP spid="105594" grpId="0"/>
      <p:bldP spid="105595" grpId="0"/>
      <p:bldP spid="105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7258FDB-3D37-48E4-A08E-C427E184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546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реализации метода Форда – Фалкерсона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A8601EB4-35F5-408C-936E-B7B20237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04647D1A-D133-41CA-8557-64F319C8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944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3D9D1EA2-E8C4-4B3F-B0E4-C9465D08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946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39F9CA09-DF6B-47E0-9EC4-8812586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D679F5AE-81DC-4DE6-AF24-8FF7E61C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4859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01707EC8-165F-44BE-96EF-9A78B4E9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618E7981-0C09-4029-A3D0-95D4AAB603CD}"/>
              </a:ext>
            </a:extLst>
          </p:cNvPr>
          <p:cNvCxnSpPr>
            <a:cxnSpLocks noChangeShapeType="1"/>
            <a:stCxn id="5123" idx="7"/>
            <a:endCxn id="5124" idx="2"/>
          </p:cNvCxnSpPr>
          <p:nvPr/>
        </p:nvCxnSpPr>
        <p:spPr bwMode="auto">
          <a:xfrm flipV="1">
            <a:off x="2155825" y="1125539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0" name="AutoShape 10">
            <a:extLst>
              <a:ext uri="{FF2B5EF4-FFF2-40B4-BE49-F238E27FC236}">
                <a16:creationId xmlns:a16="http://schemas.microsoft.com/office/drawing/2014/main" id="{6B1C73AD-BCC7-4A8E-A861-13D9AB5BD377}"/>
              </a:ext>
            </a:extLst>
          </p:cNvPr>
          <p:cNvCxnSpPr>
            <a:cxnSpLocks noChangeShapeType="1"/>
            <a:stCxn id="5124" idx="6"/>
            <a:endCxn id="5125" idx="2"/>
          </p:cNvCxnSpPr>
          <p:nvPr/>
        </p:nvCxnSpPr>
        <p:spPr bwMode="auto">
          <a:xfrm>
            <a:off x="3216275" y="1125539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CD23BE78-3527-4C44-A348-ACECDE0DACDD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2908300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DB617320-B191-4F65-AA92-88B9B09C54BB}"/>
              </a:ext>
            </a:extLst>
          </p:cNvPr>
          <p:cNvCxnSpPr>
            <a:cxnSpLocks noChangeShapeType="1"/>
            <a:stCxn id="5126" idx="7"/>
            <a:endCxn id="5124" idx="5"/>
          </p:cNvCxnSpPr>
          <p:nvPr/>
        </p:nvCxnSpPr>
        <p:spPr bwMode="auto">
          <a:xfrm flipV="1">
            <a:off x="3163888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05BB8309-4692-4DC1-A60B-9C13E2A9D5BF}"/>
              </a:ext>
            </a:extLst>
          </p:cNvPr>
          <p:cNvCxnSpPr>
            <a:cxnSpLocks noChangeShapeType="1"/>
            <a:stCxn id="5123" idx="5"/>
            <a:endCxn id="5126" idx="2"/>
          </p:cNvCxnSpPr>
          <p:nvPr/>
        </p:nvCxnSpPr>
        <p:spPr bwMode="auto">
          <a:xfrm>
            <a:off x="2155825" y="1757363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48884504-3233-4EBF-9F6E-805CEA6F882C}"/>
              </a:ext>
            </a:extLst>
          </p:cNvPr>
          <p:cNvCxnSpPr>
            <a:cxnSpLocks noChangeShapeType="1"/>
            <a:stCxn id="5126" idx="6"/>
            <a:endCxn id="5128" idx="2"/>
          </p:cNvCxnSpPr>
          <p:nvPr/>
        </p:nvCxnSpPr>
        <p:spPr bwMode="auto">
          <a:xfrm>
            <a:off x="3216275" y="2206625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FB997CC8-2DC5-40FB-915C-1F34446780F6}"/>
              </a:ext>
            </a:extLst>
          </p:cNvPr>
          <p:cNvCxnSpPr>
            <a:cxnSpLocks noChangeShapeType="1"/>
            <a:stCxn id="5128" idx="0"/>
            <a:endCxn id="5125" idx="4"/>
          </p:cNvCxnSpPr>
          <p:nvPr/>
        </p:nvCxnSpPr>
        <p:spPr bwMode="auto">
          <a:xfrm flipV="1">
            <a:off x="4224338" y="130651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5E51D1B5-231B-4B55-94CC-1411D80CF754}"/>
              </a:ext>
            </a:extLst>
          </p:cNvPr>
          <p:cNvCxnSpPr>
            <a:cxnSpLocks noChangeShapeType="1"/>
            <a:stCxn id="5125" idx="3"/>
            <a:endCxn id="5126" idx="7"/>
          </p:cNvCxnSpPr>
          <p:nvPr/>
        </p:nvCxnSpPr>
        <p:spPr bwMode="auto">
          <a:xfrm flipH="1">
            <a:off x="3163888" y="1254126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4F71E0FD-CE34-43AA-BE9F-E7DA169D10AC}"/>
              </a:ext>
            </a:extLst>
          </p:cNvPr>
          <p:cNvCxnSpPr>
            <a:cxnSpLocks noChangeShapeType="1"/>
            <a:stCxn id="5128" idx="6"/>
            <a:endCxn id="5127" idx="3"/>
          </p:cNvCxnSpPr>
          <p:nvPr/>
        </p:nvCxnSpPr>
        <p:spPr bwMode="auto">
          <a:xfrm flipV="1">
            <a:off x="4403725" y="1793875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8">
            <a:extLst>
              <a:ext uri="{FF2B5EF4-FFF2-40B4-BE49-F238E27FC236}">
                <a16:creationId xmlns:a16="http://schemas.microsoft.com/office/drawing/2014/main" id="{399B5468-67E0-47E7-8987-64AEA39C4D9D}"/>
              </a:ext>
            </a:extLst>
          </p:cNvPr>
          <p:cNvCxnSpPr>
            <a:cxnSpLocks noChangeShapeType="1"/>
            <a:stCxn id="5125" idx="6"/>
            <a:endCxn id="5127" idx="1"/>
          </p:cNvCxnSpPr>
          <p:nvPr/>
        </p:nvCxnSpPr>
        <p:spPr bwMode="auto">
          <a:xfrm>
            <a:off x="4403725" y="1127126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Text Box 20">
            <a:extLst>
              <a:ext uri="{FF2B5EF4-FFF2-40B4-BE49-F238E27FC236}">
                <a16:creationId xmlns:a16="http://schemas.microsoft.com/office/drawing/2014/main" id="{C8265AA2-EB4C-49A3-AB55-13F581EB34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120" y="1521620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989F842D-3598-4939-B124-FFE9CEB8F1B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81226" y="10985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7DC5D9C2-B568-4758-907B-BDCE37E9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8366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5142" name="Text Box 23">
            <a:extLst>
              <a:ext uri="{FF2B5EF4-FFF2-40B4-BE49-F238E27FC236}">
                <a16:creationId xmlns:a16="http://schemas.microsoft.com/office/drawing/2014/main" id="{AFCDA7EF-06A0-46CB-8E20-926DEAAAD4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46425" y="15367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5143" name="Text Box 24">
            <a:extLst>
              <a:ext uri="{FF2B5EF4-FFF2-40B4-BE49-F238E27FC236}">
                <a16:creationId xmlns:a16="http://schemas.microsoft.com/office/drawing/2014/main" id="{14FB9015-27F5-45AD-A163-83D31216B11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82814" y="18796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5144" name="Text Box 25">
            <a:extLst>
              <a:ext uri="{FF2B5EF4-FFF2-40B4-BE49-F238E27FC236}">
                <a16:creationId xmlns:a16="http://schemas.microsoft.com/office/drawing/2014/main" id="{A8226665-259A-4391-905A-BF7CDC17725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56000" y="15986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5145" name="Text Box 26">
            <a:extLst>
              <a:ext uri="{FF2B5EF4-FFF2-40B4-BE49-F238E27FC236}">
                <a16:creationId xmlns:a16="http://schemas.microsoft.com/office/drawing/2014/main" id="{A1DBA80A-2B5D-434D-A269-27C608BE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1685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547" name="Text Box 27">
            <a:extLst>
              <a:ext uri="{FF2B5EF4-FFF2-40B4-BE49-F238E27FC236}">
                <a16:creationId xmlns:a16="http://schemas.microsoft.com/office/drawing/2014/main" id="{DAF3B4FC-ADE9-42D7-AEAA-09C7C8F722F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56139" y="10525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5147" name="Text Box 28">
            <a:extLst>
              <a:ext uri="{FF2B5EF4-FFF2-40B4-BE49-F238E27FC236}">
                <a16:creationId xmlns:a16="http://schemas.microsoft.com/office/drawing/2014/main" id="{8EE67A1D-C6F4-4265-943E-92D58F951E4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27513" y="160655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5148" name="Text Box 29">
            <a:extLst>
              <a:ext uri="{FF2B5EF4-FFF2-40B4-BE49-F238E27FC236}">
                <a16:creationId xmlns:a16="http://schemas.microsoft.com/office/drawing/2014/main" id="{6CBD0325-0FDD-4A44-83D3-1233158E4914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700589" y="19827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14" name="Oval 94">
            <a:extLst>
              <a:ext uri="{FF2B5EF4-FFF2-40B4-BE49-F238E27FC236}">
                <a16:creationId xmlns:a16="http://schemas.microsoft.com/office/drawing/2014/main" id="{8676D374-AFAA-434B-AF2E-3923A830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1" y="3219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15" name="Oval 95">
            <a:extLst>
              <a:ext uri="{FF2B5EF4-FFF2-40B4-BE49-F238E27FC236}">
                <a16:creationId xmlns:a16="http://schemas.microsoft.com/office/drawing/2014/main" id="{DBB2EFBA-9E96-45DE-BB56-178EBA70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14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16" name="Oval 96">
            <a:extLst>
              <a:ext uri="{FF2B5EF4-FFF2-40B4-BE49-F238E27FC236}">
                <a16:creationId xmlns:a16="http://schemas.microsoft.com/office/drawing/2014/main" id="{BC2FBDDC-2978-4956-9941-60C39C48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716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17" name="Oval 97">
            <a:extLst>
              <a:ext uri="{FF2B5EF4-FFF2-40B4-BE49-F238E27FC236}">
                <a16:creationId xmlns:a16="http://schemas.microsoft.com/office/drawing/2014/main" id="{941ADBFE-D77B-45CF-9D81-45E9357E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18" name="Oval 98">
            <a:extLst>
              <a:ext uri="{FF2B5EF4-FFF2-40B4-BE49-F238E27FC236}">
                <a16:creationId xmlns:a16="http://schemas.microsoft.com/office/drawing/2014/main" id="{255B4F2A-09AE-4C38-9F03-C0C90B4E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55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19" name="Oval 99">
            <a:extLst>
              <a:ext uri="{FF2B5EF4-FFF2-40B4-BE49-F238E27FC236}">
                <a16:creationId xmlns:a16="http://schemas.microsoft.com/office/drawing/2014/main" id="{0BF8798A-7243-4704-A352-CD409DE3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20" name="AutoShape 100">
            <a:extLst>
              <a:ext uri="{FF2B5EF4-FFF2-40B4-BE49-F238E27FC236}">
                <a16:creationId xmlns:a16="http://schemas.microsoft.com/office/drawing/2014/main" id="{65032988-9634-4DD7-9FD2-81F7C85FB889}"/>
              </a:ext>
            </a:extLst>
          </p:cNvPr>
          <p:cNvCxnSpPr>
            <a:cxnSpLocks noChangeShapeType="1"/>
            <a:stCxn id="107614" idx="7"/>
            <a:endCxn id="107615" idx="2"/>
          </p:cNvCxnSpPr>
          <p:nvPr/>
        </p:nvCxnSpPr>
        <p:spPr bwMode="auto">
          <a:xfrm flipV="1">
            <a:off x="2111375" y="28956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1" name="AutoShape 101">
            <a:extLst>
              <a:ext uri="{FF2B5EF4-FFF2-40B4-BE49-F238E27FC236}">
                <a16:creationId xmlns:a16="http://schemas.microsoft.com/office/drawing/2014/main" id="{26B29132-2F1C-4190-A26D-9CC64D6A3376}"/>
              </a:ext>
            </a:extLst>
          </p:cNvPr>
          <p:cNvCxnSpPr>
            <a:cxnSpLocks noChangeShapeType="1"/>
            <a:stCxn id="107615" idx="6"/>
            <a:endCxn id="107616" idx="2"/>
          </p:cNvCxnSpPr>
          <p:nvPr/>
        </p:nvCxnSpPr>
        <p:spPr bwMode="auto">
          <a:xfrm>
            <a:off x="3171825" y="28956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2" name="AutoShape 102">
            <a:extLst>
              <a:ext uri="{FF2B5EF4-FFF2-40B4-BE49-F238E27FC236}">
                <a16:creationId xmlns:a16="http://schemas.microsoft.com/office/drawing/2014/main" id="{9B436C83-2BFF-4F1B-8C47-FB6794BB012C}"/>
              </a:ext>
            </a:extLst>
          </p:cNvPr>
          <p:cNvCxnSpPr>
            <a:cxnSpLocks noChangeShapeType="1"/>
            <a:stCxn id="107615" idx="3"/>
            <a:endCxn id="107617" idx="1"/>
          </p:cNvCxnSpPr>
          <p:nvPr/>
        </p:nvCxnSpPr>
        <p:spPr bwMode="auto">
          <a:xfrm>
            <a:off x="2863850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3" name="AutoShape 103">
            <a:extLst>
              <a:ext uri="{FF2B5EF4-FFF2-40B4-BE49-F238E27FC236}">
                <a16:creationId xmlns:a16="http://schemas.microsoft.com/office/drawing/2014/main" id="{4EA340D1-30F4-4F5C-9C13-2CDD0906180B}"/>
              </a:ext>
            </a:extLst>
          </p:cNvPr>
          <p:cNvCxnSpPr>
            <a:cxnSpLocks noChangeShapeType="1"/>
            <a:stCxn id="107617" idx="7"/>
            <a:endCxn id="107615" idx="5"/>
          </p:cNvCxnSpPr>
          <p:nvPr/>
        </p:nvCxnSpPr>
        <p:spPr bwMode="auto">
          <a:xfrm flipV="1">
            <a:off x="3119438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4" name="AutoShape 104">
            <a:extLst>
              <a:ext uri="{FF2B5EF4-FFF2-40B4-BE49-F238E27FC236}">
                <a16:creationId xmlns:a16="http://schemas.microsoft.com/office/drawing/2014/main" id="{E2CC8408-7667-4101-BA51-D175D6833115}"/>
              </a:ext>
            </a:extLst>
          </p:cNvPr>
          <p:cNvCxnSpPr>
            <a:cxnSpLocks noChangeShapeType="1"/>
            <a:stCxn id="107614" idx="5"/>
            <a:endCxn id="107617" idx="2"/>
          </p:cNvCxnSpPr>
          <p:nvPr/>
        </p:nvCxnSpPr>
        <p:spPr bwMode="auto">
          <a:xfrm>
            <a:off x="2111375" y="35274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5" name="AutoShape 105">
            <a:extLst>
              <a:ext uri="{FF2B5EF4-FFF2-40B4-BE49-F238E27FC236}">
                <a16:creationId xmlns:a16="http://schemas.microsoft.com/office/drawing/2014/main" id="{2551F2C7-6A0C-4EC1-A125-D7E62106D117}"/>
              </a:ext>
            </a:extLst>
          </p:cNvPr>
          <p:cNvCxnSpPr>
            <a:cxnSpLocks noChangeShapeType="1"/>
            <a:stCxn id="107617" idx="6"/>
            <a:endCxn id="107619" idx="2"/>
          </p:cNvCxnSpPr>
          <p:nvPr/>
        </p:nvCxnSpPr>
        <p:spPr bwMode="auto">
          <a:xfrm>
            <a:off x="3171825" y="39766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6" name="AutoShape 106">
            <a:extLst>
              <a:ext uri="{FF2B5EF4-FFF2-40B4-BE49-F238E27FC236}">
                <a16:creationId xmlns:a16="http://schemas.microsoft.com/office/drawing/2014/main" id="{4806D2BC-5FB0-4086-AC6F-450413FF911D}"/>
              </a:ext>
            </a:extLst>
          </p:cNvPr>
          <p:cNvCxnSpPr>
            <a:cxnSpLocks noChangeShapeType="1"/>
            <a:stCxn id="107619" idx="0"/>
            <a:endCxn id="107616" idx="4"/>
          </p:cNvCxnSpPr>
          <p:nvPr/>
        </p:nvCxnSpPr>
        <p:spPr bwMode="auto">
          <a:xfrm flipV="1">
            <a:off x="4179888" y="30765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7" name="AutoShape 107">
            <a:extLst>
              <a:ext uri="{FF2B5EF4-FFF2-40B4-BE49-F238E27FC236}">
                <a16:creationId xmlns:a16="http://schemas.microsoft.com/office/drawing/2014/main" id="{012FDE3D-DC13-4B97-8375-75683ECFAAE4}"/>
              </a:ext>
            </a:extLst>
          </p:cNvPr>
          <p:cNvCxnSpPr>
            <a:cxnSpLocks noChangeShapeType="1"/>
            <a:stCxn id="107616" idx="3"/>
            <a:endCxn id="107617" idx="7"/>
          </p:cNvCxnSpPr>
          <p:nvPr/>
        </p:nvCxnSpPr>
        <p:spPr bwMode="auto">
          <a:xfrm flipH="1">
            <a:off x="3119438" y="30241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8" name="AutoShape 108">
            <a:extLst>
              <a:ext uri="{FF2B5EF4-FFF2-40B4-BE49-F238E27FC236}">
                <a16:creationId xmlns:a16="http://schemas.microsoft.com/office/drawing/2014/main" id="{747BC613-AB90-4D3E-A7B4-975D3EA45218}"/>
              </a:ext>
            </a:extLst>
          </p:cNvPr>
          <p:cNvCxnSpPr>
            <a:cxnSpLocks noChangeShapeType="1"/>
            <a:stCxn id="107619" idx="6"/>
            <a:endCxn id="107618" idx="3"/>
          </p:cNvCxnSpPr>
          <p:nvPr/>
        </p:nvCxnSpPr>
        <p:spPr bwMode="auto">
          <a:xfrm flipV="1">
            <a:off x="4359275" y="35639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9" name="AutoShape 109">
            <a:extLst>
              <a:ext uri="{FF2B5EF4-FFF2-40B4-BE49-F238E27FC236}">
                <a16:creationId xmlns:a16="http://schemas.microsoft.com/office/drawing/2014/main" id="{ED6CF120-1FDC-4EB4-BBCE-F55870876E0E}"/>
              </a:ext>
            </a:extLst>
          </p:cNvPr>
          <p:cNvCxnSpPr>
            <a:cxnSpLocks noChangeShapeType="1"/>
            <a:stCxn id="107616" idx="6"/>
            <a:endCxn id="107618" idx="1"/>
          </p:cNvCxnSpPr>
          <p:nvPr/>
        </p:nvCxnSpPr>
        <p:spPr bwMode="auto">
          <a:xfrm>
            <a:off x="4359275" y="28971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30" name="Text Box 110">
            <a:extLst>
              <a:ext uri="{FF2B5EF4-FFF2-40B4-BE49-F238E27FC236}">
                <a16:creationId xmlns:a16="http://schemas.microsoft.com/office/drawing/2014/main" id="{B4E33712-02DE-437D-8881-E2EAAABC12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56670" y="32916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31" name="Text Box 111">
            <a:extLst>
              <a:ext uri="{FF2B5EF4-FFF2-40B4-BE49-F238E27FC236}">
                <a16:creationId xmlns:a16="http://schemas.microsoft.com/office/drawing/2014/main" id="{C33EEA91-FD4E-4BED-A552-D04DAA8E8A51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25663" y="28209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32" name="Text Box 112">
            <a:extLst>
              <a:ext uri="{FF2B5EF4-FFF2-40B4-BE49-F238E27FC236}">
                <a16:creationId xmlns:a16="http://schemas.microsoft.com/office/drawing/2014/main" id="{ACCDD4AC-FFD9-4A8E-97E5-DDCD6C9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26066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33" name="Text Box 113">
            <a:extLst>
              <a:ext uri="{FF2B5EF4-FFF2-40B4-BE49-F238E27FC236}">
                <a16:creationId xmlns:a16="http://schemas.microsoft.com/office/drawing/2014/main" id="{CB2A899C-A513-4EDB-A75D-65A123CF66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01976" y="330676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34" name="Text Box 114">
            <a:extLst>
              <a:ext uri="{FF2B5EF4-FFF2-40B4-BE49-F238E27FC236}">
                <a16:creationId xmlns:a16="http://schemas.microsoft.com/office/drawing/2014/main" id="{981FC8B0-898E-4038-9618-2AA12FD4716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25664" y="36861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7/13</a:t>
            </a:r>
          </a:p>
        </p:txBody>
      </p:sp>
      <p:sp>
        <p:nvSpPr>
          <p:cNvPr id="107635" name="Text Box 115">
            <a:extLst>
              <a:ext uri="{FF2B5EF4-FFF2-40B4-BE49-F238E27FC236}">
                <a16:creationId xmlns:a16="http://schemas.microsoft.com/office/drawing/2014/main" id="{D3A7C541-9707-4A41-B22B-E6443CE4AA55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11550" y="3368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36" name="Text Box 116">
            <a:extLst>
              <a:ext uri="{FF2B5EF4-FFF2-40B4-BE49-F238E27FC236}">
                <a16:creationId xmlns:a16="http://schemas.microsoft.com/office/drawing/2014/main" id="{4500D4C7-13A8-4723-8706-D67C531B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1" y="39385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7/14</a:t>
            </a:r>
          </a:p>
        </p:txBody>
      </p:sp>
      <p:sp>
        <p:nvSpPr>
          <p:cNvPr id="107637" name="Text Box 117">
            <a:extLst>
              <a:ext uri="{FF2B5EF4-FFF2-40B4-BE49-F238E27FC236}">
                <a16:creationId xmlns:a16="http://schemas.microsoft.com/office/drawing/2014/main" id="{3D750604-4C3E-4E9A-94F1-3515CF6666C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97401" y="28733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38" name="Text Box 118">
            <a:extLst>
              <a:ext uri="{FF2B5EF4-FFF2-40B4-BE49-F238E27FC236}">
                <a16:creationId xmlns:a16="http://schemas.microsoft.com/office/drawing/2014/main" id="{D06D3B24-F740-490B-A4CA-5971995F045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1151" y="33131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39" name="Text Box 119">
            <a:extLst>
              <a:ext uri="{FF2B5EF4-FFF2-40B4-BE49-F238E27FC236}">
                <a16:creationId xmlns:a16="http://schemas.microsoft.com/office/drawing/2014/main" id="{CE0241D6-2A68-48BF-B338-F2E75F77706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656139" y="37528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40" name="Text Box 120">
            <a:extLst>
              <a:ext uri="{FF2B5EF4-FFF2-40B4-BE49-F238E27FC236}">
                <a16:creationId xmlns:a16="http://schemas.microsoft.com/office/drawing/2014/main" id="{4313006F-44DB-4070-9BC6-B37E9D774D7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60588" y="105092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41" name="Text Box 121">
            <a:extLst>
              <a:ext uri="{FF2B5EF4-FFF2-40B4-BE49-F238E27FC236}">
                <a16:creationId xmlns:a16="http://schemas.microsoft.com/office/drawing/2014/main" id="{91211BD4-B9D4-403C-941F-3A051BC5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8366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42" name="Text Box 122">
            <a:extLst>
              <a:ext uri="{FF2B5EF4-FFF2-40B4-BE49-F238E27FC236}">
                <a16:creationId xmlns:a16="http://schemas.microsoft.com/office/drawing/2014/main" id="{A5C40890-1E1E-487A-9326-0CF02D43C73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32326" y="11033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12/20</a:t>
            </a:r>
          </a:p>
        </p:txBody>
      </p:sp>
      <p:sp>
        <p:nvSpPr>
          <p:cNvPr id="107643" name="Oval 123">
            <a:extLst>
              <a:ext uri="{FF2B5EF4-FFF2-40B4-BE49-F238E27FC236}">
                <a16:creationId xmlns:a16="http://schemas.microsoft.com/office/drawing/2014/main" id="{06D632FE-C7EF-4A3E-AF0F-A6CDA14C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1471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44" name="Oval 124">
            <a:extLst>
              <a:ext uri="{FF2B5EF4-FFF2-40B4-BE49-F238E27FC236}">
                <a16:creationId xmlns:a16="http://schemas.microsoft.com/office/drawing/2014/main" id="{DE1FA1CF-5431-496B-ABF4-BFC10453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966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45" name="Oval 125">
            <a:extLst>
              <a:ext uri="{FF2B5EF4-FFF2-40B4-BE49-F238E27FC236}">
                <a16:creationId xmlns:a16="http://schemas.microsoft.com/office/drawing/2014/main" id="{03D38C1F-FC13-4E67-86B5-45C9B44C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9683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46" name="Oval 126">
            <a:extLst>
              <a:ext uri="{FF2B5EF4-FFF2-40B4-BE49-F238E27FC236}">
                <a16:creationId xmlns:a16="http://schemas.microsoft.com/office/drawing/2014/main" id="{940B7857-1AA1-4ED0-BC63-1902F3C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47" name="Oval 127">
            <a:extLst>
              <a:ext uri="{FF2B5EF4-FFF2-40B4-BE49-F238E27FC236}">
                <a16:creationId xmlns:a16="http://schemas.microsoft.com/office/drawing/2014/main" id="{2F1D8FC3-0819-4360-9690-D84C8BE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3" y="1508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48" name="Oval 128">
            <a:extLst>
              <a:ext uri="{FF2B5EF4-FFF2-40B4-BE49-F238E27FC236}">
                <a16:creationId xmlns:a16="http://schemas.microsoft.com/office/drawing/2014/main" id="{7CA860A6-5B70-4C1C-9874-57A825DA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49" name="AutoShape 129">
            <a:extLst>
              <a:ext uri="{FF2B5EF4-FFF2-40B4-BE49-F238E27FC236}">
                <a16:creationId xmlns:a16="http://schemas.microsoft.com/office/drawing/2014/main" id="{C0F0E610-265F-47E1-BEF3-CD480F6FCE26}"/>
              </a:ext>
            </a:extLst>
          </p:cNvPr>
          <p:cNvCxnSpPr>
            <a:cxnSpLocks noChangeShapeType="1"/>
            <a:stCxn id="107643" idx="0"/>
            <a:endCxn id="107644" idx="1"/>
          </p:cNvCxnSpPr>
          <p:nvPr/>
        </p:nvCxnSpPr>
        <p:spPr bwMode="auto">
          <a:xfrm flipV="1">
            <a:off x="6254751" y="10191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0" name="AutoShape 130">
            <a:extLst>
              <a:ext uri="{FF2B5EF4-FFF2-40B4-BE49-F238E27FC236}">
                <a16:creationId xmlns:a16="http://schemas.microsoft.com/office/drawing/2014/main" id="{7F89B255-1DE8-4DCC-974F-F9DF9DDF4BCA}"/>
              </a:ext>
            </a:extLst>
          </p:cNvPr>
          <p:cNvCxnSpPr>
            <a:cxnSpLocks noChangeShapeType="1"/>
            <a:stCxn id="107645" idx="2"/>
            <a:endCxn id="107644" idx="6"/>
          </p:cNvCxnSpPr>
          <p:nvPr/>
        </p:nvCxnSpPr>
        <p:spPr bwMode="auto">
          <a:xfrm flipH="1" flipV="1">
            <a:off x="7442200" y="114776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1" name="AutoShape 131">
            <a:extLst>
              <a:ext uri="{FF2B5EF4-FFF2-40B4-BE49-F238E27FC236}">
                <a16:creationId xmlns:a16="http://schemas.microsoft.com/office/drawing/2014/main" id="{C8D04A29-491B-4983-A5C0-8C1CA22D9F84}"/>
              </a:ext>
            </a:extLst>
          </p:cNvPr>
          <p:cNvCxnSpPr>
            <a:cxnSpLocks noChangeShapeType="1"/>
            <a:stCxn id="107644" idx="3"/>
            <a:endCxn id="107646" idx="1"/>
          </p:cNvCxnSpPr>
          <p:nvPr/>
        </p:nvCxnSpPr>
        <p:spPr bwMode="auto">
          <a:xfrm>
            <a:off x="7134225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2" name="AutoShape 132">
            <a:extLst>
              <a:ext uri="{FF2B5EF4-FFF2-40B4-BE49-F238E27FC236}">
                <a16:creationId xmlns:a16="http://schemas.microsoft.com/office/drawing/2014/main" id="{507DE0F8-685F-4193-9AC5-FA3BE624764F}"/>
              </a:ext>
            </a:extLst>
          </p:cNvPr>
          <p:cNvCxnSpPr>
            <a:cxnSpLocks noChangeShapeType="1"/>
            <a:stCxn id="107646" idx="7"/>
            <a:endCxn id="107644" idx="5"/>
          </p:cNvCxnSpPr>
          <p:nvPr/>
        </p:nvCxnSpPr>
        <p:spPr bwMode="auto">
          <a:xfrm flipV="1">
            <a:off x="7389813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3" name="AutoShape 133">
            <a:extLst>
              <a:ext uri="{FF2B5EF4-FFF2-40B4-BE49-F238E27FC236}">
                <a16:creationId xmlns:a16="http://schemas.microsoft.com/office/drawing/2014/main" id="{D7AA16D0-6F07-402F-9510-C14BCD80CF91}"/>
              </a:ext>
            </a:extLst>
          </p:cNvPr>
          <p:cNvCxnSpPr>
            <a:cxnSpLocks noChangeShapeType="1"/>
            <a:stCxn id="107643" idx="5"/>
            <a:endCxn id="107646" idx="2"/>
          </p:cNvCxnSpPr>
          <p:nvPr/>
        </p:nvCxnSpPr>
        <p:spPr bwMode="auto">
          <a:xfrm>
            <a:off x="6381750" y="177958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4" name="AutoShape 134">
            <a:extLst>
              <a:ext uri="{FF2B5EF4-FFF2-40B4-BE49-F238E27FC236}">
                <a16:creationId xmlns:a16="http://schemas.microsoft.com/office/drawing/2014/main" id="{43B50299-BBF5-45FF-B70C-FD2D26C85C08}"/>
              </a:ext>
            </a:extLst>
          </p:cNvPr>
          <p:cNvCxnSpPr>
            <a:cxnSpLocks noChangeShapeType="1"/>
            <a:stCxn id="107646" idx="6"/>
            <a:endCxn id="107648" idx="2"/>
          </p:cNvCxnSpPr>
          <p:nvPr/>
        </p:nvCxnSpPr>
        <p:spPr bwMode="auto">
          <a:xfrm>
            <a:off x="7442200" y="222885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5" name="AutoShape 135">
            <a:extLst>
              <a:ext uri="{FF2B5EF4-FFF2-40B4-BE49-F238E27FC236}">
                <a16:creationId xmlns:a16="http://schemas.microsoft.com/office/drawing/2014/main" id="{BBF856B1-8506-40CB-9471-2870A1EDE979}"/>
              </a:ext>
            </a:extLst>
          </p:cNvPr>
          <p:cNvCxnSpPr>
            <a:cxnSpLocks noChangeShapeType="1"/>
            <a:stCxn id="107648" idx="0"/>
            <a:endCxn id="107645" idx="4"/>
          </p:cNvCxnSpPr>
          <p:nvPr/>
        </p:nvCxnSpPr>
        <p:spPr bwMode="auto">
          <a:xfrm flipV="1">
            <a:off x="8450263" y="13287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6" name="AutoShape 136">
            <a:extLst>
              <a:ext uri="{FF2B5EF4-FFF2-40B4-BE49-F238E27FC236}">
                <a16:creationId xmlns:a16="http://schemas.microsoft.com/office/drawing/2014/main" id="{9825929D-92F1-4F46-9E92-F133D9E0AA60}"/>
              </a:ext>
            </a:extLst>
          </p:cNvPr>
          <p:cNvCxnSpPr>
            <a:cxnSpLocks noChangeShapeType="1"/>
            <a:stCxn id="107645" idx="3"/>
            <a:endCxn id="107646" idx="7"/>
          </p:cNvCxnSpPr>
          <p:nvPr/>
        </p:nvCxnSpPr>
        <p:spPr bwMode="auto">
          <a:xfrm flipH="1">
            <a:off x="7389813" y="127635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7" name="AutoShape 137">
            <a:extLst>
              <a:ext uri="{FF2B5EF4-FFF2-40B4-BE49-F238E27FC236}">
                <a16:creationId xmlns:a16="http://schemas.microsoft.com/office/drawing/2014/main" id="{595BA598-E567-4772-BCDC-1FBE25AB6343}"/>
              </a:ext>
            </a:extLst>
          </p:cNvPr>
          <p:cNvCxnSpPr>
            <a:cxnSpLocks noChangeShapeType="1"/>
            <a:stCxn id="107648" idx="6"/>
            <a:endCxn id="107647" idx="3"/>
          </p:cNvCxnSpPr>
          <p:nvPr/>
        </p:nvCxnSpPr>
        <p:spPr bwMode="auto">
          <a:xfrm flipV="1">
            <a:off x="8629650" y="18161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8" name="AutoShape 138">
            <a:extLst>
              <a:ext uri="{FF2B5EF4-FFF2-40B4-BE49-F238E27FC236}">
                <a16:creationId xmlns:a16="http://schemas.microsoft.com/office/drawing/2014/main" id="{81E5F14E-8B2F-4323-BD1C-9E14D4E91A80}"/>
              </a:ext>
            </a:extLst>
          </p:cNvPr>
          <p:cNvCxnSpPr>
            <a:cxnSpLocks noChangeShapeType="1"/>
            <a:stCxn id="107645" idx="6"/>
            <a:endCxn id="107647" idx="1"/>
          </p:cNvCxnSpPr>
          <p:nvPr/>
        </p:nvCxnSpPr>
        <p:spPr bwMode="auto">
          <a:xfrm>
            <a:off x="8629650" y="11493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59" name="Text Box 139">
            <a:extLst>
              <a:ext uri="{FF2B5EF4-FFF2-40B4-BE49-F238E27FC236}">
                <a16:creationId xmlns:a16="http://schemas.microsoft.com/office/drawing/2014/main" id="{8292EB27-E3CD-4FC8-BA81-8A85C069DE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27045" y="154384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60" name="Text Box 140">
            <a:extLst>
              <a:ext uri="{FF2B5EF4-FFF2-40B4-BE49-F238E27FC236}">
                <a16:creationId xmlns:a16="http://schemas.microsoft.com/office/drawing/2014/main" id="{C3E76AF3-3E11-44C3-9B14-573ADAD718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91289" y="1016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1" name="Text Box 141">
            <a:extLst>
              <a:ext uri="{FF2B5EF4-FFF2-40B4-BE49-F238E27FC236}">
                <a16:creationId xmlns:a16="http://schemas.microsoft.com/office/drawing/2014/main" id="{CD4A1A8F-9F8F-4C94-BDD9-AEF0FBB8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1" y="858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62" name="Text Box 142">
            <a:extLst>
              <a:ext uri="{FF2B5EF4-FFF2-40B4-BE49-F238E27FC236}">
                <a16:creationId xmlns:a16="http://schemas.microsoft.com/office/drawing/2014/main" id="{D7E8D80C-9A16-4A56-BF18-7904BDEE1AA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72350" y="15589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3" name="Text Box 143">
            <a:extLst>
              <a:ext uri="{FF2B5EF4-FFF2-40B4-BE49-F238E27FC236}">
                <a16:creationId xmlns:a16="http://schemas.microsoft.com/office/drawing/2014/main" id="{EB70C186-1C7E-421A-9B3A-DB817837804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408739" y="19018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107664" name="Text Box 144">
            <a:extLst>
              <a:ext uri="{FF2B5EF4-FFF2-40B4-BE49-F238E27FC236}">
                <a16:creationId xmlns:a16="http://schemas.microsoft.com/office/drawing/2014/main" id="{23206084-1ED8-43F4-8D24-4208C462CB8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81925" y="16208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65" name="Text Box 145">
            <a:extLst>
              <a:ext uri="{FF2B5EF4-FFF2-40B4-BE49-F238E27FC236}">
                <a16:creationId xmlns:a16="http://schemas.microsoft.com/office/drawing/2014/main" id="{92CCC081-F4F3-4DF9-B9BC-1E50FD67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6" y="21907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666" name="Text Box 146">
            <a:extLst>
              <a:ext uri="{FF2B5EF4-FFF2-40B4-BE49-F238E27FC236}">
                <a16:creationId xmlns:a16="http://schemas.microsoft.com/office/drawing/2014/main" id="{62EC8BD5-F744-45FB-BBB3-D82E261D47B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75725" y="1125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107667" name="Text Box 147">
            <a:extLst>
              <a:ext uri="{FF2B5EF4-FFF2-40B4-BE49-F238E27FC236}">
                <a16:creationId xmlns:a16="http://schemas.microsoft.com/office/drawing/2014/main" id="{B0A035FB-D3F2-4F98-9D07-8BC0CA8C95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53438" y="162877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668" name="Text Box 148">
            <a:extLst>
              <a:ext uri="{FF2B5EF4-FFF2-40B4-BE49-F238E27FC236}">
                <a16:creationId xmlns:a16="http://schemas.microsoft.com/office/drawing/2014/main" id="{C14A6AA7-BAEE-4F3B-BED0-BA7DF973FD25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926514" y="20050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669" name="AutoShape 149">
            <a:extLst>
              <a:ext uri="{FF2B5EF4-FFF2-40B4-BE49-F238E27FC236}">
                <a16:creationId xmlns:a16="http://schemas.microsoft.com/office/drawing/2014/main" id="{3D0BA8BE-EBD9-4EF8-95D5-3EA4F09D6D2D}"/>
              </a:ext>
            </a:extLst>
          </p:cNvPr>
          <p:cNvCxnSpPr>
            <a:cxnSpLocks noChangeShapeType="1"/>
            <a:stCxn id="107647" idx="2"/>
            <a:endCxn id="107645" idx="5"/>
          </p:cNvCxnSpPr>
          <p:nvPr/>
        </p:nvCxnSpPr>
        <p:spPr bwMode="auto">
          <a:xfrm flipH="1" flipV="1">
            <a:off x="8577263" y="12763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0" name="Text Box 150">
            <a:extLst>
              <a:ext uri="{FF2B5EF4-FFF2-40B4-BE49-F238E27FC236}">
                <a16:creationId xmlns:a16="http://schemas.microsoft.com/office/drawing/2014/main" id="{BCEDA5DB-9067-45DB-A27B-905F6EC5AE05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724901" y="1449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71" name="Text Box 151">
            <a:extLst>
              <a:ext uri="{FF2B5EF4-FFF2-40B4-BE49-F238E27FC236}">
                <a16:creationId xmlns:a16="http://schemas.microsoft.com/office/drawing/2014/main" id="{DDABFA5B-F102-4D13-A1BD-068A1EA8C0E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6" y="13049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672" name="AutoShape 152">
            <a:extLst>
              <a:ext uri="{FF2B5EF4-FFF2-40B4-BE49-F238E27FC236}">
                <a16:creationId xmlns:a16="http://schemas.microsoft.com/office/drawing/2014/main" id="{45339BEE-87A0-4582-B29E-9437A377734C}"/>
              </a:ext>
            </a:extLst>
          </p:cNvPr>
          <p:cNvCxnSpPr>
            <a:cxnSpLocks noChangeShapeType="1"/>
            <a:stCxn id="107644" idx="2"/>
            <a:endCxn id="107643" idx="7"/>
          </p:cNvCxnSpPr>
          <p:nvPr/>
        </p:nvCxnSpPr>
        <p:spPr bwMode="auto">
          <a:xfrm flipH="1">
            <a:off x="6381750" y="114776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3" name="Oval 153">
            <a:extLst>
              <a:ext uri="{FF2B5EF4-FFF2-40B4-BE49-F238E27FC236}">
                <a16:creationId xmlns:a16="http://schemas.microsoft.com/office/drawing/2014/main" id="{4A423ABD-9973-4E20-916B-10B77079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800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74" name="Oval 154">
            <a:extLst>
              <a:ext uri="{FF2B5EF4-FFF2-40B4-BE49-F238E27FC236}">
                <a16:creationId xmlns:a16="http://schemas.microsoft.com/office/drawing/2014/main" id="{30905AE3-3E5C-4134-AE35-8905646A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46751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75" name="Oval 155">
            <a:extLst>
              <a:ext uri="{FF2B5EF4-FFF2-40B4-BE49-F238E27FC236}">
                <a16:creationId xmlns:a16="http://schemas.microsoft.com/office/drawing/2014/main" id="{106D855E-0F64-4E63-803B-A1F4B78B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4676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76" name="Oval 156">
            <a:extLst>
              <a:ext uri="{FF2B5EF4-FFF2-40B4-BE49-F238E27FC236}">
                <a16:creationId xmlns:a16="http://schemas.microsoft.com/office/drawing/2014/main" id="{777CD9A2-A04A-4D7C-9483-79508D83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77" name="Oval 157">
            <a:extLst>
              <a:ext uri="{FF2B5EF4-FFF2-40B4-BE49-F238E27FC236}">
                <a16:creationId xmlns:a16="http://schemas.microsoft.com/office/drawing/2014/main" id="{1F3EE006-115A-4EFA-8089-93F19553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6" y="52165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78" name="Oval 158">
            <a:extLst>
              <a:ext uri="{FF2B5EF4-FFF2-40B4-BE49-F238E27FC236}">
                <a16:creationId xmlns:a16="http://schemas.microsoft.com/office/drawing/2014/main" id="{EEA624BB-55CF-410B-BF53-FD03A9BD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79" name="AutoShape 159">
            <a:extLst>
              <a:ext uri="{FF2B5EF4-FFF2-40B4-BE49-F238E27FC236}">
                <a16:creationId xmlns:a16="http://schemas.microsoft.com/office/drawing/2014/main" id="{24DF88FF-AE58-485B-AB5F-DC2239D7A032}"/>
              </a:ext>
            </a:extLst>
          </p:cNvPr>
          <p:cNvCxnSpPr>
            <a:cxnSpLocks noChangeShapeType="1"/>
            <a:stCxn id="107673" idx="7"/>
            <a:endCxn id="107674" idx="2"/>
          </p:cNvCxnSpPr>
          <p:nvPr/>
        </p:nvCxnSpPr>
        <p:spPr bwMode="auto">
          <a:xfrm flipV="1">
            <a:off x="2062164" y="48561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0" name="AutoShape 160">
            <a:extLst>
              <a:ext uri="{FF2B5EF4-FFF2-40B4-BE49-F238E27FC236}">
                <a16:creationId xmlns:a16="http://schemas.microsoft.com/office/drawing/2014/main" id="{4B2B5EB2-15EB-41A5-B289-34660A6DA164}"/>
              </a:ext>
            </a:extLst>
          </p:cNvPr>
          <p:cNvCxnSpPr>
            <a:cxnSpLocks noChangeShapeType="1"/>
            <a:stCxn id="107674" idx="6"/>
            <a:endCxn id="107675" idx="2"/>
          </p:cNvCxnSpPr>
          <p:nvPr/>
        </p:nvCxnSpPr>
        <p:spPr bwMode="auto">
          <a:xfrm>
            <a:off x="3122614" y="48561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1" name="AutoShape 161">
            <a:extLst>
              <a:ext uri="{FF2B5EF4-FFF2-40B4-BE49-F238E27FC236}">
                <a16:creationId xmlns:a16="http://schemas.microsoft.com/office/drawing/2014/main" id="{FD22A2A3-C7BF-489C-A660-EBA38894AC3C}"/>
              </a:ext>
            </a:extLst>
          </p:cNvPr>
          <p:cNvCxnSpPr>
            <a:cxnSpLocks noChangeShapeType="1"/>
            <a:stCxn id="107674" idx="3"/>
            <a:endCxn id="107676" idx="1"/>
          </p:cNvCxnSpPr>
          <p:nvPr/>
        </p:nvCxnSpPr>
        <p:spPr bwMode="auto">
          <a:xfrm>
            <a:off x="2814638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2" name="AutoShape 162">
            <a:extLst>
              <a:ext uri="{FF2B5EF4-FFF2-40B4-BE49-F238E27FC236}">
                <a16:creationId xmlns:a16="http://schemas.microsoft.com/office/drawing/2014/main" id="{ADE14A44-92DA-419E-B5D8-A1A35534B76C}"/>
              </a:ext>
            </a:extLst>
          </p:cNvPr>
          <p:cNvCxnSpPr>
            <a:cxnSpLocks noChangeShapeType="1"/>
            <a:stCxn id="107676" idx="7"/>
            <a:endCxn id="107674" idx="5"/>
          </p:cNvCxnSpPr>
          <p:nvPr/>
        </p:nvCxnSpPr>
        <p:spPr bwMode="auto">
          <a:xfrm flipV="1">
            <a:off x="3070225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3" name="AutoShape 163">
            <a:extLst>
              <a:ext uri="{FF2B5EF4-FFF2-40B4-BE49-F238E27FC236}">
                <a16:creationId xmlns:a16="http://schemas.microsoft.com/office/drawing/2014/main" id="{E9D14754-E3AC-4B0C-940C-A697007FDA7A}"/>
              </a:ext>
            </a:extLst>
          </p:cNvPr>
          <p:cNvCxnSpPr>
            <a:cxnSpLocks noChangeShapeType="1"/>
            <a:stCxn id="107673" idx="5"/>
            <a:endCxn id="107676" idx="2"/>
          </p:cNvCxnSpPr>
          <p:nvPr/>
        </p:nvCxnSpPr>
        <p:spPr bwMode="auto">
          <a:xfrm>
            <a:off x="2062164" y="54879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4" name="AutoShape 164">
            <a:extLst>
              <a:ext uri="{FF2B5EF4-FFF2-40B4-BE49-F238E27FC236}">
                <a16:creationId xmlns:a16="http://schemas.microsoft.com/office/drawing/2014/main" id="{657C8013-AE82-4464-AA9E-44DE21AB1519}"/>
              </a:ext>
            </a:extLst>
          </p:cNvPr>
          <p:cNvCxnSpPr>
            <a:cxnSpLocks noChangeShapeType="1"/>
            <a:stCxn id="107676" idx="6"/>
            <a:endCxn id="107678" idx="2"/>
          </p:cNvCxnSpPr>
          <p:nvPr/>
        </p:nvCxnSpPr>
        <p:spPr bwMode="auto">
          <a:xfrm>
            <a:off x="3122614" y="59372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5" name="AutoShape 165">
            <a:extLst>
              <a:ext uri="{FF2B5EF4-FFF2-40B4-BE49-F238E27FC236}">
                <a16:creationId xmlns:a16="http://schemas.microsoft.com/office/drawing/2014/main" id="{D5C035A9-3442-4C5D-B02E-4DB5B06A645F}"/>
              </a:ext>
            </a:extLst>
          </p:cNvPr>
          <p:cNvCxnSpPr>
            <a:cxnSpLocks noChangeShapeType="1"/>
            <a:stCxn id="107678" idx="0"/>
            <a:endCxn id="107675" idx="4"/>
          </p:cNvCxnSpPr>
          <p:nvPr/>
        </p:nvCxnSpPr>
        <p:spPr bwMode="auto">
          <a:xfrm flipV="1">
            <a:off x="4130675" y="50371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6" name="AutoShape 166">
            <a:extLst>
              <a:ext uri="{FF2B5EF4-FFF2-40B4-BE49-F238E27FC236}">
                <a16:creationId xmlns:a16="http://schemas.microsoft.com/office/drawing/2014/main" id="{A4D925F7-3B2A-4C51-AB99-BA52AC385272}"/>
              </a:ext>
            </a:extLst>
          </p:cNvPr>
          <p:cNvCxnSpPr>
            <a:cxnSpLocks noChangeShapeType="1"/>
            <a:stCxn id="107675" idx="3"/>
            <a:endCxn id="107676" idx="7"/>
          </p:cNvCxnSpPr>
          <p:nvPr/>
        </p:nvCxnSpPr>
        <p:spPr bwMode="auto">
          <a:xfrm flipH="1">
            <a:off x="3070226" y="49847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7" name="AutoShape 167">
            <a:extLst>
              <a:ext uri="{FF2B5EF4-FFF2-40B4-BE49-F238E27FC236}">
                <a16:creationId xmlns:a16="http://schemas.microsoft.com/office/drawing/2014/main" id="{4028B4AF-97EF-4D6D-823D-38F3C2A8F8C0}"/>
              </a:ext>
            </a:extLst>
          </p:cNvPr>
          <p:cNvCxnSpPr>
            <a:cxnSpLocks noChangeShapeType="1"/>
            <a:stCxn id="107678" idx="6"/>
            <a:endCxn id="107677" idx="3"/>
          </p:cNvCxnSpPr>
          <p:nvPr/>
        </p:nvCxnSpPr>
        <p:spPr bwMode="auto">
          <a:xfrm flipV="1">
            <a:off x="4310063" y="55245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8" name="AutoShape 168">
            <a:extLst>
              <a:ext uri="{FF2B5EF4-FFF2-40B4-BE49-F238E27FC236}">
                <a16:creationId xmlns:a16="http://schemas.microsoft.com/office/drawing/2014/main" id="{40A9A6D5-A01C-4E88-8EB8-ECD87DA075E7}"/>
              </a:ext>
            </a:extLst>
          </p:cNvPr>
          <p:cNvCxnSpPr>
            <a:cxnSpLocks noChangeShapeType="1"/>
            <a:stCxn id="107675" idx="6"/>
            <a:endCxn id="107677" idx="1"/>
          </p:cNvCxnSpPr>
          <p:nvPr/>
        </p:nvCxnSpPr>
        <p:spPr bwMode="auto">
          <a:xfrm>
            <a:off x="4310063" y="48577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89" name="Text Box 169">
            <a:extLst>
              <a:ext uri="{FF2B5EF4-FFF2-40B4-BE49-F238E27FC236}">
                <a16:creationId xmlns:a16="http://schemas.microsoft.com/office/drawing/2014/main" id="{19006458-2534-4FC8-B595-582237DED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07457" y="52522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90" name="Text Box 170">
            <a:extLst>
              <a:ext uri="{FF2B5EF4-FFF2-40B4-BE49-F238E27FC236}">
                <a16:creationId xmlns:a16="http://schemas.microsoft.com/office/drawing/2014/main" id="{9C2B3675-23B9-4F9E-AFD2-2132ADD44CE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076451" y="478155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91" name="Text Box 171">
            <a:extLst>
              <a:ext uri="{FF2B5EF4-FFF2-40B4-BE49-F238E27FC236}">
                <a16:creationId xmlns:a16="http://schemas.microsoft.com/office/drawing/2014/main" id="{B0FE7B99-0168-42DE-B026-05F11D80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5672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92" name="Text Box 172">
            <a:extLst>
              <a:ext uri="{FF2B5EF4-FFF2-40B4-BE49-F238E27FC236}">
                <a16:creationId xmlns:a16="http://schemas.microsoft.com/office/drawing/2014/main" id="{5CD3AD45-D82A-41ED-B1B0-9F8F2C700D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2763" y="52673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93" name="Text Box 173">
            <a:extLst>
              <a:ext uri="{FF2B5EF4-FFF2-40B4-BE49-F238E27FC236}">
                <a16:creationId xmlns:a16="http://schemas.microsoft.com/office/drawing/2014/main" id="{4928B100-CAEE-4116-AC23-7EF4FA25A63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068513" y="56705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11/13</a:t>
            </a:r>
          </a:p>
        </p:txBody>
      </p:sp>
      <p:sp>
        <p:nvSpPr>
          <p:cNvPr id="107694" name="Text Box 174">
            <a:extLst>
              <a:ext uri="{FF2B5EF4-FFF2-40B4-BE49-F238E27FC236}">
                <a16:creationId xmlns:a16="http://schemas.microsoft.com/office/drawing/2014/main" id="{51AC7824-EFD1-4311-BE85-6A9A0328AA2C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462339" y="53292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95" name="Text Box 175">
            <a:extLst>
              <a:ext uri="{FF2B5EF4-FFF2-40B4-BE49-F238E27FC236}">
                <a16:creationId xmlns:a16="http://schemas.microsoft.com/office/drawing/2014/main" id="{203D2D25-ACB0-484B-8579-6A864453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8991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7696" name="Text Box 176">
            <a:extLst>
              <a:ext uri="{FF2B5EF4-FFF2-40B4-BE49-F238E27FC236}">
                <a16:creationId xmlns:a16="http://schemas.microsoft.com/office/drawing/2014/main" id="{15B2B80C-5D3D-4349-805B-2018DC08A3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48188" y="48339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97" name="Text Box 177">
            <a:extLst>
              <a:ext uri="{FF2B5EF4-FFF2-40B4-BE49-F238E27FC236}">
                <a16:creationId xmlns:a16="http://schemas.microsoft.com/office/drawing/2014/main" id="{8CE9A37F-DD2C-4562-AE53-E5AC709ADC1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71938" y="52736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98" name="Text Box 178">
            <a:extLst>
              <a:ext uri="{FF2B5EF4-FFF2-40B4-BE49-F238E27FC236}">
                <a16:creationId xmlns:a16="http://schemas.microsoft.com/office/drawing/2014/main" id="{BD17CB1B-F3FA-4863-8059-9267EE3B0F18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597400" y="568166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107699" name="Oval 179">
            <a:extLst>
              <a:ext uri="{FF2B5EF4-FFF2-40B4-BE49-F238E27FC236}">
                <a16:creationId xmlns:a16="http://schemas.microsoft.com/office/drawing/2014/main" id="{CF1AFABC-1659-4E26-9CA3-D0577DD6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480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00" name="Oval 180">
            <a:extLst>
              <a:ext uri="{FF2B5EF4-FFF2-40B4-BE49-F238E27FC236}">
                <a16:creationId xmlns:a16="http://schemas.microsoft.com/office/drawing/2014/main" id="{336BCAC5-48F9-4294-A5AA-2DF7AC78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2743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01" name="Oval 181">
            <a:extLst>
              <a:ext uri="{FF2B5EF4-FFF2-40B4-BE49-F238E27FC236}">
                <a16:creationId xmlns:a16="http://schemas.microsoft.com/office/drawing/2014/main" id="{584E056E-F769-4C47-8DF6-6618C20D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2744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02" name="Oval 182">
            <a:extLst>
              <a:ext uri="{FF2B5EF4-FFF2-40B4-BE49-F238E27FC236}">
                <a16:creationId xmlns:a16="http://schemas.microsoft.com/office/drawing/2014/main" id="{BC22B4B7-DD44-46C1-B149-CE152040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03" name="Oval 183">
            <a:extLst>
              <a:ext uri="{FF2B5EF4-FFF2-40B4-BE49-F238E27FC236}">
                <a16:creationId xmlns:a16="http://schemas.microsoft.com/office/drawing/2014/main" id="{446D5C76-DA84-4A38-BB50-46880A0F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32845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04" name="Oval 184">
            <a:extLst>
              <a:ext uri="{FF2B5EF4-FFF2-40B4-BE49-F238E27FC236}">
                <a16:creationId xmlns:a16="http://schemas.microsoft.com/office/drawing/2014/main" id="{AB4B9594-E4E6-4536-8512-84857300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05" name="AutoShape 185">
            <a:extLst>
              <a:ext uri="{FF2B5EF4-FFF2-40B4-BE49-F238E27FC236}">
                <a16:creationId xmlns:a16="http://schemas.microsoft.com/office/drawing/2014/main" id="{6A63B184-505D-43B2-BB66-6FF4D3EE447D}"/>
              </a:ext>
            </a:extLst>
          </p:cNvPr>
          <p:cNvCxnSpPr>
            <a:cxnSpLocks noChangeShapeType="1"/>
            <a:stCxn id="107699" idx="0"/>
            <a:endCxn id="107700" idx="1"/>
          </p:cNvCxnSpPr>
          <p:nvPr/>
        </p:nvCxnSpPr>
        <p:spPr bwMode="auto">
          <a:xfrm flipV="1">
            <a:off x="6205539" y="2795589"/>
            <a:ext cx="8794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6" name="AutoShape 186">
            <a:extLst>
              <a:ext uri="{FF2B5EF4-FFF2-40B4-BE49-F238E27FC236}">
                <a16:creationId xmlns:a16="http://schemas.microsoft.com/office/drawing/2014/main" id="{3F11C80D-E749-4572-BA00-3D37397BF978}"/>
              </a:ext>
            </a:extLst>
          </p:cNvPr>
          <p:cNvCxnSpPr>
            <a:cxnSpLocks noChangeShapeType="1"/>
            <a:stCxn id="107701" idx="2"/>
            <a:endCxn id="107700" idx="6"/>
          </p:cNvCxnSpPr>
          <p:nvPr/>
        </p:nvCxnSpPr>
        <p:spPr bwMode="auto">
          <a:xfrm flipH="1" flipV="1">
            <a:off x="7392989" y="2924175"/>
            <a:ext cx="8270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7" name="AutoShape 187">
            <a:extLst>
              <a:ext uri="{FF2B5EF4-FFF2-40B4-BE49-F238E27FC236}">
                <a16:creationId xmlns:a16="http://schemas.microsoft.com/office/drawing/2014/main" id="{0A114979-A5F6-4D71-AD90-398652F22D3D}"/>
              </a:ext>
            </a:extLst>
          </p:cNvPr>
          <p:cNvCxnSpPr>
            <a:cxnSpLocks noChangeShapeType="1"/>
            <a:stCxn id="107700" idx="3"/>
            <a:endCxn id="107702" idx="1"/>
          </p:cNvCxnSpPr>
          <p:nvPr/>
        </p:nvCxnSpPr>
        <p:spPr bwMode="auto">
          <a:xfrm>
            <a:off x="7085013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8" name="AutoShape 188">
            <a:extLst>
              <a:ext uri="{FF2B5EF4-FFF2-40B4-BE49-F238E27FC236}">
                <a16:creationId xmlns:a16="http://schemas.microsoft.com/office/drawing/2014/main" id="{00B2920F-E02A-4DFD-BC05-AC601C8F3455}"/>
              </a:ext>
            </a:extLst>
          </p:cNvPr>
          <p:cNvCxnSpPr>
            <a:cxnSpLocks noChangeShapeType="1"/>
            <a:stCxn id="107702" idx="7"/>
            <a:endCxn id="107700" idx="5"/>
          </p:cNvCxnSpPr>
          <p:nvPr/>
        </p:nvCxnSpPr>
        <p:spPr bwMode="auto">
          <a:xfrm flipV="1">
            <a:off x="7340600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9" name="AutoShape 189">
            <a:extLst>
              <a:ext uri="{FF2B5EF4-FFF2-40B4-BE49-F238E27FC236}">
                <a16:creationId xmlns:a16="http://schemas.microsoft.com/office/drawing/2014/main" id="{7B331E09-E92A-49BF-B612-5CF23296F9BF}"/>
              </a:ext>
            </a:extLst>
          </p:cNvPr>
          <p:cNvCxnSpPr>
            <a:cxnSpLocks noChangeShapeType="1"/>
            <a:stCxn id="107699" idx="5"/>
            <a:endCxn id="107702" idx="2"/>
          </p:cNvCxnSpPr>
          <p:nvPr/>
        </p:nvCxnSpPr>
        <p:spPr bwMode="auto">
          <a:xfrm>
            <a:off x="6332539" y="3556001"/>
            <a:ext cx="700087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0" name="AutoShape 190">
            <a:extLst>
              <a:ext uri="{FF2B5EF4-FFF2-40B4-BE49-F238E27FC236}">
                <a16:creationId xmlns:a16="http://schemas.microsoft.com/office/drawing/2014/main" id="{80800FFE-B850-4F8D-AEAE-7964AD4BA065}"/>
              </a:ext>
            </a:extLst>
          </p:cNvPr>
          <p:cNvCxnSpPr>
            <a:cxnSpLocks noChangeShapeType="1"/>
            <a:stCxn id="107702" idx="6"/>
            <a:endCxn id="107704" idx="2"/>
          </p:cNvCxnSpPr>
          <p:nvPr/>
        </p:nvCxnSpPr>
        <p:spPr bwMode="auto">
          <a:xfrm>
            <a:off x="7392989" y="4005263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1" name="AutoShape 191">
            <a:extLst>
              <a:ext uri="{FF2B5EF4-FFF2-40B4-BE49-F238E27FC236}">
                <a16:creationId xmlns:a16="http://schemas.microsoft.com/office/drawing/2014/main" id="{7CC7498E-ECC2-45B4-AF7E-CA3F717F56E7}"/>
              </a:ext>
            </a:extLst>
          </p:cNvPr>
          <p:cNvCxnSpPr>
            <a:cxnSpLocks noChangeShapeType="1"/>
            <a:stCxn id="107701" idx="4"/>
            <a:endCxn id="107704" idx="0"/>
          </p:cNvCxnSpPr>
          <p:nvPr/>
        </p:nvCxnSpPr>
        <p:spPr bwMode="auto">
          <a:xfrm>
            <a:off x="8401050" y="310515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2" name="AutoShape 192">
            <a:extLst>
              <a:ext uri="{FF2B5EF4-FFF2-40B4-BE49-F238E27FC236}">
                <a16:creationId xmlns:a16="http://schemas.microsoft.com/office/drawing/2014/main" id="{9074FF8F-3B26-4258-A072-4B264C55053A}"/>
              </a:ext>
            </a:extLst>
          </p:cNvPr>
          <p:cNvCxnSpPr>
            <a:cxnSpLocks noChangeShapeType="1"/>
            <a:stCxn id="107701" idx="3"/>
            <a:endCxn id="107702" idx="7"/>
          </p:cNvCxnSpPr>
          <p:nvPr/>
        </p:nvCxnSpPr>
        <p:spPr bwMode="auto">
          <a:xfrm flipH="1">
            <a:off x="7340601" y="3052763"/>
            <a:ext cx="9318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3" name="AutoShape 193">
            <a:extLst>
              <a:ext uri="{FF2B5EF4-FFF2-40B4-BE49-F238E27FC236}">
                <a16:creationId xmlns:a16="http://schemas.microsoft.com/office/drawing/2014/main" id="{40ECCCCD-68E9-4D3B-9185-B0FDF911A4BC}"/>
              </a:ext>
            </a:extLst>
          </p:cNvPr>
          <p:cNvCxnSpPr>
            <a:cxnSpLocks noChangeShapeType="1"/>
            <a:stCxn id="107704" idx="6"/>
            <a:endCxn id="107703" idx="3"/>
          </p:cNvCxnSpPr>
          <p:nvPr/>
        </p:nvCxnSpPr>
        <p:spPr bwMode="auto">
          <a:xfrm flipV="1">
            <a:off x="8580438" y="359251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4" name="AutoShape 194">
            <a:extLst>
              <a:ext uri="{FF2B5EF4-FFF2-40B4-BE49-F238E27FC236}">
                <a16:creationId xmlns:a16="http://schemas.microsoft.com/office/drawing/2014/main" id="{70F91620-D25F-4010-AA29-E2D7F70D0657}"/>
              </a:ext>
            </a:extLst>
          </p:cNvPr>
          <p:cNvCxnSpPr>
            <a:cxnSpLocks noChangeShapeType="1"/>
            <a:stCxn id="107701" idx="6"/>
            <a:endCxn id="107703" idx="1"/>
          </p:cNvCxnSpPr>
          <p:nvPr/>
        </p:nvCxnSpPr>
        <p:spPr bwMode="auto">
          <a:xfrm>
            <a:off x="8580438" y="2925763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15" name="Text Box 195">
            <a:extLst>
              <a:ext uri="{FF2B5EF4-FFF2-40B4-BE49-F238E27FC236}">
                <a16:creationId xmlns:a16="http://schemas.microsoft.com/office/drawing/2014/main" id="{1472DC57-49BC-4A5B-B2B9-475AA1E1D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332025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16" name="Text Box 196">
            <a:extLst>
              <a:ext uri="{FF2B5EF4-FFF2-40B4-BE49-F238E27FC236}">
                <a16:creationId xmlns:a16="http://schemas.microsoft.com/office/drawing/2014/main" id="{C3867BDE-C47A-43D4-84DE-BA28C2AF2A9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27924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7" name="Text Box 197">
            <a:extLst>
              <a:ext uri="{FF2B5EF4-FFF2-40B4-BE49-F238E27FC236}">
                <a16:creationId xmlns:a16="http://schemas.microsoft.com/office/drawing/2014/main" id="{D2DC3B73-7BF8-4381-B6BE-07155DB7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26352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18" name="Text Box 198">
            <a:extLst>
              <a:ext uri="{FF2B5EF4-FFF2-40B4-BE49-F238E27FC236}">
                <a16:creationId xmlns:a16="http://schemas.microsoft.com/office/drawing/2014/main" id="{7CA47FE1-54FF-40DF-A962-46E15FF8BB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9" y="3335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9" name="Text Box 199">
            <a:extLst>
              <a:ext uri="{FF2B5EF4-FFF2-40B4-BE49-F238E27FC236}">
                <a16:creationId xmlns:a16="http://schemas.microsoft.com/office/drawing/2014/main" id="{DF44D87D-673D-49A2-9A04-48EF8891E80F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35004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6</a:t>
            </a:r>
          </a:p>
        </p:txBody>
      </p:sp>
      <p:sp>
        <p:nvSpPr>
          <p:cNvPr id="107720" name="Text Box 200">
            <a:extLst>
              <a:ext uri="{FF2B5EF4-FFF2-40B4-BE49-F238E27FC236}">
                <a16:creationId xmlns:a16="http://schemas.microsoft.com/office/drawing/2014/main" id="{080FE37F-9ACE-4818-BACB-D2689A3B576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33972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21" name="Text Box 201">
            <a:extLst>
              <a:ext uri="{FF2B5EF4-FFF2-40B4-BE49-F238E27FC236}">
                <a16:creationId xmlns:a16="http://schemas.microsoft.com/office/drawing/2014/main" id="{47FE9F5E-17A5-4CA6-A552-840BAA3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7528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2" name="Text Box 202">
            <a:extLst>
              <a:ext uri="{FF2B5EF4-FFF2-40B4-BE49-F238E27FC236}">
                <a16:creationId xmlns:a16="http://schemas.microsoft.com/office/drawing/2014/main" id="{9FB802E4-5748-43BF-B84D-F2C762267D1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29019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23" name="Text Box 203">
            <a:extLst>
              <a:ext uri="{FF2B5EF4-FFF2-40B4-BE49-F238E27FC236}">
                <a16:creationId xmlns:a16="http://schemas.microsoft.com/office/drawing/2014/main" id="{8462518A-9ABA-419C-BEBE-6F8DAB93911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6" y="3405188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4" name="Text Box 204">
            <a:extLst>
              <a:ext uri="{FF2B5EF4-FFF2-40B4-BE49-F238E27FC236}">
                <a16:creationId xmlns:a16="http://schemas.microsoft.com/office/drawing/2014/main" id="{84F81D64-C927-422A-9094-CA9F5741FA1A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3781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25" name="AutoShape 205">
            <a:extLst>
              <a:ext uri="{FF2B5EF4-FFF2-40B4-BE49-F238E27FC236}">
                <a16:creationId xmlns:a16="http://schemas.microsoft.com/office/drawing/2014/main" id="{26CA5DA0-DE80-4216-8428-FAE2F88AE647}"/>
              </a:ext>
            </a:extLst>
          </p:cNvPr>
          <p:cNvCxnSpPr>
            <a:cxnSpLocks noChangeShapeType="1"/>
            <a:stCxn id="107703" idx="2"/>
            <a:endCxn id="107701" idx="5"/>
          </p:cNvCxnSpPr>
          <p:nvPr/>
        </p:nvCxnSpPr>
        <p:spPr bwMode="auto">
          <a:xfrm flipH="1" flipV="1">
            <a:off x="8528050" y="305276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26" name="Text Box 206">
            <a:extLst>
              <a:ext uri="{FF2B5EF4-FFF2-40B4-BE49-F238E27FC236}">
                <a16:creationId xmlns:a16="http://schemas.microsoft.com/office/drawing/2014/main" id="{CAF7E856-1F7A-4C41-B25B-100B948DB67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3225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27" name="Text Box 207">
            <a:extLst>
              <a:ext uri="{FF2B5EF4-FFF2-40B4-BE49-F238E27FC236}">
                <a16:creationId xmlns:a16="http://schemas.microsoft.com/office/drawing/2014/main" id="{6664FDB2-1FB7-40BB-AA1C-B2E9DEED1EB0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30813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28" name="AutoShape 208">
            <a:extLst>
              <a:ext uri="{FF2B5EF4-FFF2-40B4-BE49-F238E27FC236}">
                <a16:creationId xmlns:a16="http://schemas.microsoft.com/office/drawing/2014/main" id="{CC5DE4FC-7C4E-494B-9EE9-1E72BEFD01F9}"/>
              </a:ext>
            </a:extLst>
          </p:cNvPr>
          <p:cNvCxnSpPr>
            <a:cxnSpLocks noChangeShapeType="1"/>
            <a:stCxn id="107700" idx="2"/>
            <a:endCxn id="107699" idx="7"/>
          </p:cNvCxnSpPr>
          <p:nvPr/>
        </p:nvCxnSpPr>
        <p:spPr bwMode="auto">
          <a:xfrm flipH="1">
            <a:off x="6332539" y="2924175"/>
            <a:ext cx="700087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29" name="AutoShape 209">
            <a:extLst>
              <a:ext uri="{FF2B5EF4-FFF2-40B4-BE49-F238E27FC236}">
                <a16:creationId xmlns:a16="http://schemas.microsoft.com/office/drawing/2014/main" id="{31FD5C19-1508-4F66-81B4-F6861AEAF9FA}"/>
              </a:ext>
            </a:extLst>
          </p:cNvPr>
          <p:cNvCxnSpPr>
            <a:cxnSpLocks noChangeShapeType="1"/>
            <a:stCxn id="107702" idx="3"/>
            <a:endCxn id="107699" idx="4"/>
          </p:cNvCxnSpPr>
          <p:nvPr/>
        </p:nvCxnSpPr>
        <p:spPr bwMode="auto">
          <a:xfrm flipH="1" flipV="1">
            <a:off x="6205539" y="3608389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0" name="Text Box 210">
            <a:extLst>
              <a:ext uri="{FF2B5EF4-FFF2-40B4-BE49-F238E27FC236}">
                <a16:creationId xmlns:a16="http://schemas.microsoft.com/office/drawing/2014/main" id="{D94263A6-0C0D-49D9-B3A2-41653233F434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83339" y="37893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cxnSp>
        <p:nvCxnSpPr>
          <p:cNvPr id="107731" name="AutoShape 211">
            <a:extLst>
              <a:ext uri="{FF2B5EF4-FFF2-40B4-BE49-F238E27FC236}">
                <a16:creationId xmlns:a16="http://schemas.microsoft.com/office/drawing/2014/main" id="{7857BF52-EC5A-4926-BB81-C43F32CC591C}"/>
              </a:ext>
            </a:extLst>
          </p:cNvPr>
          <p:cNvCxnSpPr>
            <a:cxnSpLocks noChangeShapeType="1"/>
            <a:stCxn id="107704" idx="3"/>
            <a:endCxn id="107702" idx="5"/>
          </p:cNvCxnSpPr>
          <p:nvPr/>
        </p:nvCxnSpPr>
        <p:spPr bwMode="auto">
          <a:xfrm flipH="1">
            <a:off x="7340601" y="4132263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2" name="Text Box 212">
            <a:extLst>
              <a:ext uri="{FF2B5EF4-FFF2-40B4-BE49-F238E27FC236}">
                <a16:creationId xmlns:a16="http://schemas.microsoft.com/office/drawing/2014/main" id="{445F64F7-A606-4CAB-B442-57C216A4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1132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33" name="Oval 213">
            <a:extLst>
              <a:ext uri="{FF2B5EF4-FFF2-40B4-BE49-F238E27FC236}">
                <a16:creationId xmlns:a16="http://schemas.microsoft.com/office/drawing/2014/main" id="{DADDBD92-493D-47F5-835C-7D3CDC89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92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34" name="Oval 214">
            <a:extLst>
              <a:ext uri="{FF2B5EF4-FFF2-40B4-BE49-F238E27FC236}">
                <a16:creationId xmlns:a16="http://schemas.microsoft.com/office/drawing/2014/main" id="{270EA978-994D-41D7-A637-FDF6F7CC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687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35" name="Oval 215">
            <a:extLst>
              <a:ext uri="{FF2B5EF4-FFF2-40B4-BE49-F238E27FC236}">
                <a16:creationId xmlns:a16="http://schemas.microsoft.com/office/drawing/2014/main" id="{7DB53673-3CE9-4F5E-962B-82D622C3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46894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36" name="Oval 216">
            <a:extLst>
              <a:ext uri="{FF2B5EF4-FFF2-40B4-BE49-F238E27FC236}">
                <a16:creationId xmlns:a16="http://schemas.microsoft.com/office/drawing/2014/main" id="{3467212A-029A-4F18-ADF7-552558D1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37" name="Oval 217">
            <a:extLst>
              <a:ext uri="{FF2B5EF4-FFF2-40B4-BE49-F238E27FC236}">
                <a16:creationId xmlns:a16="http://schemas.microsoft.com/office/drawing/2014/main" id="{6EDD424D-9923-439E-B6B0-361344A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2292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38" name="Oval 218">
            <a:extLst>
              <a:ext uri="{FF2B5EF4-FFF2-40B4-BE49-F238E27FC236}">
                <a16:creationId xmlns:a16="http://schemas.microsoft.com/office/drawing/2014/main" id="{742178D0-E54A-429B-8937-554E4649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39" name="AutoShape 219">
            <a:extLst>
              <a:ext uri="{FF2B5EF4-FFF2-40B4-BE49-F238E27FC236}">
                <a16:creationId xmlns:a16="http://schemas.microsoft.com/office/drawing/2014/main" id="{438A877C-E34D-42EB-9BE3-646EA7F5CEAA}"/>
              </a:ext>
            </a:extLst>
          </p:cNvPr>
          <p:cNvCxnSpPr>
            <a:cxnSpLocks noChangeShapeType="1"/>
            <a:stCxn id="107733" idx="0"/>
            <a:endCxn id="107734" idx="1"/>
          </p:cNvCxnSpPr>
          <p:nvPr/>
        </p:nvCxnSpPr>
        <p:spPr bwMode="auto">
          <a:xfrm flipV="1">
            <a:off x="6205539" y="47402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0" name="AutoShape 220">
            <a:extLst>
              <a:ext uri="{FF2B5EF4-FFF2-40B4-BE49-F238E27FC236}">
                <a16:creationId xmlns:a16="http://schemas.microsoft.com/office/drawing/2014/main" id="{783DCBF6-28E1-47E7-BB33-BF0F210B94FA}"/>
              </a:ext>
            </a:extLst>
          </p:cNvPr>
          <p:cNvCxnSpPr>
            <a:cxnSpLocks noChangeShapeType="1"/>
            <a:stCxn id="107735" idx="2"/>
            <a:endCxn id="107734" idx="6"/>
          </p:cNvCxnSpPr>
          <p:nvPr/>
        </p:nvCxnSpPr>
        <p:spPr bwMode="auto">
          <a:xfrm flipH="1" flipV="1">
            <a:off x="7392989" y="48688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1" name="AutoShape 221">
            <a:extLst>
              <a:ext uri="{FF2B5EF4-FFF2-40B4-BE49-F238E27FC236}">
                <a16:creationId xmlns:a16="http://schemas.microsoft.com/office/drawing/2014/main" id="{D339AAE5-EDC9-493C-8CBA-BDAF1206DD8A}"/>
              </a:ext>
            </a:extLst>
          </p:cNvPr>
          <p:cNvCxnSpPr>
            <a:cxnSpLocks noChangeShapeType="1"/>
            <a:stCxn id="107734" idx="3"/>
            <a:endCxn id="107736" idx="1"/>
          </p:cNvCxnSpPr>
          <p:nvPr/>
        </p:nvCxnSpPr>
        <p:spPr bwMode="auto">
          <a:xfrm>
            <a:off x="7085013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2" name="AutoShape 222">
            <a:extLst>
              <a:ext uri="{FF2B5EF4-FFF2-40B4-BE49-F238E27FC236}">
                <a16:creationId xmlns:a16="http://schemas.microsoft.com/office/drawing/2014/main" id="{8C22D88F-A505-416E-908F-887DE7326E86}"/>
              </a:ext>
            </a:extLst>
          </p:cNvPr>
          <p:cNvCxnSpPr>
            <a:cxnSpLocks noChangeShapeType="1"/>
            <a:stCxn id="107736" idx="7"/>
            <a:endCxn id="107734" idx="5"/>
          </p:cNvCxnSpPr>
          <p:nvPr/>
        </p:nvCxnSpPr>
        <p:spPr bwMode="auto">
          <a:xfrm flipV="1">
            <a:off x="7340600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3" name="AutoShape 223">
            <a:extLst>
              <a:ext uri="{FF2B5EF4-FFF2-40B4-BE49-F238E27FC236}">
                <a16:creationId xmlns:a16="http://schemas.microsoft.com/office/drawing/2014/main" id="{D9E2277B-A3E4-432B-AEFD-606A1CA5C867}"/>
              </a:ext>
            </a:extLst>
          </p:cNvPr>
          <p:cNvCxnSpPr>
            <a:cxnSpLocks noChangeShapeType="1"/>
            <a:stCxn id="107733" idx="5"/>
            <a:endCxn id="107736" idx="2"/>
          </p:cNvCxnSpPr>
          <p:nvPr/>
        </p:nvCxnSpPr>
        <p:spPr bwMode="auto">
          <a:xfrm>
            <a:off x="6332539" y="55006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4" name="AutoShape 224">
            <a:extLst>
              <a:ext uri="{FF2B5EF4-FFF2-40B4-BE49-F238E27FC236}">
                <a16:creationId xmlns:a16="http://schemas.microsoft.com/office/drawing/2014/main" id="{33C31FD9-38AB-4BB0-93FE-E7901765C626}"/>
              </a:ext>
            </a:extLst>
          </p:cNvPr>
          <p:cNvCxnSpPr>
            <a:cxnSpLocks noChangeShapeType="1"/>
            <a:stCxn id="107736" idx="6"/>
            <a:endCxn id="107738" idx="2"/>
          </p:cNvCxnSpPr>
          <p:nvPr/>
        </p:nvCxnSpPr>
        <p:spPr bwMode="auto">
          <a:xfrm>
            <a:off x="7392989" y="59499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5" name="AutoShape 225">
            <a:extLst>
              <a:ext uri="{FF2B5EF4-FFF2-40B4-BE49-F238E27FC236}">
                <a16:creationId xmlns:a16="http://schemas.microsoft.com/office/drawing/2014/main" id="{0C2BFE78-1348-44B0-9D99-4FB4C2A3D40B}"/>
              </a:ext>
            </a:extLst>
          </p:cNvPr>
          <p:cNvCxnSpPr>
            <a:cxnSpLocks noChangeShapeType="1"/>
            <a:stCxn id="107735" idx="4"/>
            <a:endCxn id="107738" idx="0"/>
          </p:cNvCxnSpPr>
          <p:nvPr/>
        </p:nvCxnSpPr>
        <p:spPr bwMode="auto">
          <a:xfrm>
            <a:off x="8401050" y="50498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6" name="AutoShape 226">
            <a:extLst>
              <a:ext uri="{FF2B5EF4-FFF2-40B4-BE49-F238E27FC236}">
                <a16:creationId xmlns:a16="http://schemas.microsoft.com/office/drawing/2014/main" id="{9ACEB817-D860-4189-81C9-6466C553185F}"/>
              </a:ext>
            </a:extLst>
          </p:cNvPr>
          <p:cNvCxnSpPr>
            <a:cxnSpLocks noChangeShapeType="1"/>
            <a:stCxn id="107735" idx="3"/>
            <a:endCxn id="107736" idx="7"/>
          </p:cNvCxnSpPr>
          <p:nvPr/>
        </p:nvCxnSpPr>
        <p:spPr bwMode="auto">
          <a:xfrm flipH="1">
            <a:off x="7340601" y="49974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7" name="AutoShape 227">
            <a:extLst>
              <a:ext uri="{FF2B5EF4-FFF2-40B4-BE49-F238E27FC236}">
                <a16:creationId xmlns:a16="http://schemas.microsoft.com/office/drawing/2014/main" id="{92ECD4C6-7B45-4A0B-8EED-261ED7DBDF02}"/>
              </a:ext>
            </a:extLst>
          </p:cNvPr>
          <p:cNvCxnSpPr>
            <a:cxnSpLocks noChangeShapeType="1"/>
            <a:stCxn id="107737" idx="3"/>
            <a:endCxn id="107738" idx="6"/>
          </p:cNvCxnSpPr>
          <p:nvPr/>
        </p:nvCxnSpPr>
        <p:spPr bwMode="auto">
          <a:xfrm flipH="1">
            <a:off x="8580438" y="55372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8" name="AutoShape 228">
            <a:extLst>
              <a:ext uri="{FF2B5EF4-FFF2-40B4-BE49-F238E27FC236}">
                <a16:creationId xmlns:a16="http://schemas.microsoft.com/office/drawing/2014/main" id="{2D764005-80B4-407B-B495-695891BD9B69}"/>
              </a:ext>
            </a:extLst>
          </p:cNvPr>
          <p:cNvCxnSpPr>
            <a:cxnSpLocks noChangeShapeType="1"/>
            <a:stCxn id="107735" idx="6"/>
            <a:endCxn id="107737" idx="1"/>
          </p:cNvCxnSpPr>
          <p:nvPr/>
        </p:nvCxnSpPr>
        <p:spPr bwMode="auto">
          <a:xfrm>
            <a:off x="8580438" y="48704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49" name="Text Box 229">
            <a:extLst>
              <a:ext uri="{FF2B5EF4-FFF2-40B4-BE49-F238E27FC236}">
                <a16:creationId xmlns:a16="http://schemas.microsoft.com/office/drawing/2014/main" id="{AC0709B6-0789-4567-878E-FB46F2B0D0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52649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50" name="Text Box 230">
            <a:extLst>
              <a:ext uri="{FF2B5EF4-FFF2-40B4-BE49-F238E27FC236}">
                <a16:creationId xmlns:a16="http://schemas.microsoft.com/office/drawing/2014/main" id="{AD04C972-32A0-4EB6-A9AB-63A8EA14530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47371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1" name="Text Box 231">
            <a:extLst>
              <a:ext uri="{FF2B5EF4-FFF2-40B4-BE49-F238E27FC236}">
                <a16:creationId xmlns:a16="http://schemas.microsoft.com/office/drawing/2014/main" id="{D99F3532-0CC5-409F-9067-FC3A36E3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579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52" name="Text Box 232">
            <a:extLst>
              <a:ext uri="{FF2B5EF4-FFF2-40B4-BE49-F238E27FC236}">
                <a16:creationId xmlns:a16="http://schemas.microsoft.com/office/drawing/2014/main" id="{979EB4CC-01F3-41E7-BED7-07F692270C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8" y="52800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3" name="Text Box 233">
            <a:extLst>
              <a:ext uri="{FF2B5EF4-FFF2-40B4-BE49-F238E27FC236}">
                <a16:creationId xmlns:a16="http://schemas.microsoft.com/office/drawing/2014/main" id="{AEC6F9C6-9ADA-4529-8B0E-1D6735AB090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54451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4" name="Text Box 234">
            <a:extLst>
              <a:ext uri="{FF2B5EF4-FFF2-40B4-BE49-F238E27FC236}">
                <a16:creationId xmlns:a16="http://schemas.microsoft.com/office/drawing/2014/main" id="{008E6C78-2E7B-41D5-9A27-C50812A343BF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53419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55" name="Text Box 235">
            <a:extLst>
              <a:ext uri="{FF2B5EF4-FFF2-40B4-BE49-F238E27FC236}">
                <a16:creationId xmlns:a16="http://schemas.microsoft.com/office/drawing/2014/main" id="{0A49AC9F-6C8B-4849-A0F4-A9E4FA53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697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7756" name="Text Box 236">
            <a:extLst>
              <a:ext uri="{FF2B5EF4-FFF2-40B4-BE49-F238E27FC236}">
                <a16:creationId xmlns:a16="http://schemas.microsoft.com/office/drawing/2014/main" id="{B22E1EB3-3EE6-4930-BFBE-A5123A64D93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48466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57" name="Text Box 237">
            <a:extLst>
              <a:ext uri="{FF2B5EF4-FFF2-40B4-BE49-F238E27FC236}">
                <a16:creationId xmlns:a16="http://schemas.microsoft.com/office/drawing/2014/main" id="{362AF2BF-3F36-4D66-98E5-A431A01036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5" y="5349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58" name="Text Box 238">
            <a:extLst>
              <a:ext uri="{FF2B5EF4-FFF2-40B4-BE49-F238E27FC236}">
                <a16:creationId xmlns:a16="http://schemas.microsoft.com/office/drawing/2014/main" id="{E871506E-B6E6-4E2F-AD05-EE2737DF0DD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57261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59" name="AutoShape 239">
            <a:extLst>
              <a:ext uri="{FF2B5EF4-FFF2-40B4-BE49-F238E27FC236}">
                <a16:creationId xmlns:a16="http://schemas.microsoft.com/office/drawing/2014/main" id="{B9452889-A507-43DF-9006-2B060BA8784A}"/>
              </a:ext>
            </a:extLst>
          </p:cNvPr>
          <p:cNvCxnSpPr>
            <a:cxnSpLocks noChangeShapeType="1"/>
            <a:stCxn id="107737" idx="2"/>
            <a:endCxn id="107735" idx="5"/>
          </p:cNvCxnSpPr>
          <p:nvPr/>
        </p:nvCxnSpPr>
        <p:spPr bwMode="auto">
          <a:xfrm flipH="1" flipV="1">
            <a:off x="8528050" y="49974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0" name="Text Box 240">
            <a:extLst>
              <a:ext uri="{FF2B5EF4-FFF2-40B4-BE49-F238E27FC236}">
                <a16:creationId xmlns:a16="http://schemas.microsoft.com/office/drawing/2014/main" id="{187F6669-4156-42C9-8FED-25E178623754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51704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61" name="Text Box 241">
            <a:extLst>
              <a:ext uri="{FF2B5EF4-FFF2-40B4-BE49-F238E27FC236}">
                <a16:creationId xmlns:a16="http://schemas.microsoft.com/office/drawing/2014/main" id="{9D4EA02A-1DAF-4F47-B28C-C2857087C9D3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50260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62" name="AutoShape 242">
            <a:extLst>
              <a:ext uri="{FF2B5EF4-FFF2-40B4-BE49-F238E27FC236}">
                <a16:creationId xmlns:a16="http://schemas.microsoft.com/office/drawing/2014/main" id="{8CB99235-8BA7-4E07-8B45-3F679BA19A2B}"/>
              </a:ext>
            </a:extLst>
          </p:cNvPr>
          <p:cNvCxnSpPr>
            <a:cxnSpLocks noChangeShapeType="1"/>
            <a:stCxn id="107734" idx="2"/>
            <a:endCxn id="107733" idx="7"/>
          </p:cNvCxnSpPr>
          <p:nvPr/>
        </p:nvCxnSpPr>
        <p:spPr bwMode="auto">
          <a:xfrm flipH="1">
            <a:off x="6332539" y="48688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63" name="AutoShape 243">
            <a:extLst>
              <a:ext uri="{FF2B5EF4-FFF2-40B4-BE49-F238E27FC236}">
                <a16:creationId xmlns:a16="http://schemas.microsoft.com/office/drawing/2014/main" id="{56A22DC3-ACA0-4E52-A95E-B367E0A9C397}"/>
              </a:ext>
            </a:extLst>
          </p:cNvPr>
          <p:cNvCxnSpPr>
            <a:cxnSpLocks noChangeShapeType="1"/>
            <a:stCxn id="107736" idx="3"/>
            <a:endCxn id="107733" idx="4"/>
          </p:cNvCxnSpPr>
          <p:nvPr/>
        </p:nvCxnSpPr>
        <p:spPr bwMode="auto">
          <a:xfrm flipH="1" flipV="1">
            <a:off x="6205539" y="5553076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4" name="Text Box 244">
            <a:extLst>
              <a:ext uri="{FF2B5EF4-FFF2-40B4-BE49-F238E27FC236}">
                <a16:creationId xmlns:a16="http://schemas.microsoft.com/office/drawing/2014/main" id="{95F8878C-1A91-46AE-BD1C-175B1ED8164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75401" y="57578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7765" name="AutoShape 245">
            <a:extLst>
              <a:ext uri="{FF2B5EF4-FFF2-40B4-BE49-F238E27FC236}">
                <a16:creationId xmlns:a16="http://schemas.microsoft.com/office/drawing/2014/main" id="{43DC37AD-FED0-4DDD-BFBF-CD52346E8DD5}"/>
              </a:ext>
            </a:extLst>
          </p:cNvPr>
          <p:cNvCxnSpPr>
            <a:cxnSpLocks noChangeShapeType="1"/>
            <a:stCxn id="107738" idx="3"/>
            <a:endCxn id="107736" idx="5"/>
          </p:cNvCxnSpPr>
          <p:nvPr/>
        </p:nvCxnSpPr>
        <p:spPr bwMode="auto">
          <a:xfrm flipH="1">
            <a:off x="7340601" y="6076950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6" name="Text Box 246">
            <a:extLst>
              <a:ext uri="{FF2B5EF4-FFF2-40B4-BE49-F238E27FC236}">
                <a16:creationId xmlns:a16="http://schemas.microsoft.com/office/drawing/2014/main" id="{2125CB30-FEE0-47AE-AC8D-B41D2A9C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6057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000" fill="hold"/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  <p:bldP spid="107547" grpId="0"/>
      <p:bldP spid="107614" grpId="0" animBg="1"/>
      <p:bldP spid="107615" grpId="0" animBg="1"/>
      <p:bldP spid="107616" grpId="0" animBg="1"/>
      <p:bldP spid="107617" grpId="0" animBg="1"/>
      <p:bldP spid="107618" grpId="0" animBg="1"/>
      <p:bldP spid="107619" grpId="0" animBg="1"/>
      <p:bldP spid="107630" grpId="0"/>
      <p:bldP spid="107631" grpId="0"/>
      <p:bldP spid="107632" grpId="0"/>
      <p:bldP spid="107633" grpId="0"/>
      <p:bldP spid="107634" grpId="0"/>
      <p:bldP spid="107635" grpId="0"/>
      <p:bldP spid="107636" grpId="0"/>
      <p:bldP spid="107637" grpId="0"/>
      <p:bldP spid="107638" grpId="0"/>
      <p:bldP spid="107639" grpId="0"/>
      <p:bldP spid="107640" grpId="0"/>
      <p:bldP spid="107641" grpId="0"/>
      <p:bldP spid="107642" grpId="0"/>
      <p:bldP spid="107643" grpId="0" animBg="1"/>
      <p:bldP spid="107644" grpId="0" animBg="1"/>
      <p:bldP spid="107645" grpId="0" animBg="1"/>
      <p:bldP spid="107646" grpId="0" animBg="1"/>
      <p:bldP spid="107647" grpId="0" animBg="1"/>
      <p:bldP spid="107648" grpId="0" animBg="1"/>
      <p:bldP spid="107659" grpId="0"/>
      <p:bldP spid="107660" grpId="0"/>
      <p:bldP spid="107661" grpId="0"/>
      <p:bldP spid="107662" grpId="0"/>
      <p:bldP spid="107663" grpId="0"/>
      <p:bldP spid="107664" grpId="0"/>
      <p:bldP spid="107665" grpId="0"/>
      <p:bldP spid="107666" grpId="0"/>
      <p:bldP spid="107667" grpId="0"/>
      <p:bldP spid="107668" grpId="0"/>
      <p:bldP spid="107670" grpId="0"/>
      <p:bldP spid="107671" grpId="0"/>
      <p:bldP spid="107673" grpId="0" animBg="1"/>
      <p:bldP spid="107674" grpId="0" animBg="1"/>
      <p:bldP spid="107675" grpId="0" animBg="1"/>
      <p:bldP spid="107676" grpId="0" animBg="1"/>
      <p:bldP spid="107677" grpId="0" animBg="1"/>
      <p:bldP spid="107678" grpId="0" animBg="1"/>
      <p:bldP spid="107689" grpId="0"/>
      <p:bldP spid="107690" grpId="0"/>
      <p:bldP spid="107691" grpId="0"/>
      <p:bldP spid="107692" grpId="0"/>
      <p:bldP spid="107693" grpId="0"/>
      <p:bldP spid="107694" grpId="0"/>
      <p:bldP spid="107695" grpId="0"/>
      <p:bldP spid="107696" grpId="0"/>
      <p:bldP spid="107697" grpId="0"/>
      <p:bldP spid="107698" grpId="0"/>
      <p:bldP spid="107699" grpId="0" animBg="1"/>
      <p:bldP spid="107700" grpId="0" animBg="1"/>
      <p:bldP spid="107701" grpId="0" animBg="1"/>
      <p:bldP spid="107702" grpId="0" animBg="1"/>
      <p:bldP spid="107703" grpId="0" animBg="1"/>
      <p:bldP spid="107704" grpId="0" animBg="1"/>
      <p:bldP spid="107715" grpId="0"/>
      <p:bldP spid="107716" grpId="0"/>
      <p:bldP spid="107717" grpId="0"/>
      <p:bldP spid="107718" grpId="0"/>
      <p:bldP spid="107719" grpId="0"/>
      <p:bldP spid="107720" grpId="0"/>
      <p:bldP spid="107721" grpId="0"/>
      <p:bldP spid="107722" grpId="0"/>
      <p:bldP spid="107723" grpId="0"/>
      <p:bldP spid="107724" grpId="0"/>
      <p:bldP spid="107726" grpId="0"/>
      <p:bldP spid="107727" grpId="0"/>
      <p:bldP spid="107730" grpId="0"/>
      <p:bldP spid="107732" grpId="0"/>
      <p:bldP spid="107733" grpId="0" animBg="1"/>
      <p:bldP spid="107734" grpId="0" animBg="1"/>
      <p:bldP spid="107735" grpId="0" animBg="1"/>
      <p:bldP spid="107736" grpId="0" animBg="1"/>
      <p:bldP spid="107737" grpId="0" animBg="1"/>
      <p:bldP spid="107738" grpId="0" animBg="1"/>
      <p:bldP spid="107749" grpId="0"/>
      <p:bldP spid="107750" grpId="0"/>
      <p:bldP spid="107751" grpId="0"/>
      <p:bldP spid="107752" grpId="0"/>
      <p:bldP spid="107753" grpId="0"/>
      <p:bldP spid="107754" grpId="0"/>
      <p:bldP spid="107755" grpId="0"/>
      <p:bldP spid="107756" grpId="0"/>
      <p:bldP spid="107757" grpId="0"/>
      <p:bldP spid="107758" grpId="0"/>
      <p:bldP spid="107760" grpId="0"/>
      <p:bldP spid="107761" grpId="0"/>
      <p:bldP spid="107764" grpId="0"/>
      <p:bldP spid="107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2B3DEC3-4062-499C-AF78-9AC05957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638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Выбор дополняющего пути в методе Форда – </a:t>
            </a:r>
            <a:r>
              <a:rPr lang="ru-RU" altLang="ru-RU" dirty="0" err="1"/>
              <a:t>Фалкерсона</a:t>
            </a:r>
            <a:endParaRPr lang="ru-RU" altLang="ru-RU" dirty="0"/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8208BA6C-ABC8-4CA8-B5FF-87D30646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8811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1734DA15-0259-4538-A28B-28945E85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3049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6149" name="Oval 6">
            <a:extLst>
              <a:ext uri="{FF2B5EF4-FFF2-40B4-BE49-F238E27FC236}">
                <a16:creationId xmlns:a16="http://schemas.microsoft.com/office/drawing/2014/main" id="{FE1591AA-DE14-4239-905C-57B9094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3495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/>
              <a:t>2</a:t>
            </a:r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9936499F-7323-45E4-AFD5-72A17205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808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577" name="AutoShape 9">
            <a:extLst>
              <a:ext uri="{FF2B5EF4-FFF2-40B4-BE49-F238E27FC236}">
                <a16:creationId xmlns:a16="http://schemas.microsoft.com/office/drawing/2014/main" id="{54D3FA92-14B1-4847-8907-1FC2CC60A367}"/>
              </a:ext>
            </a:extLst>
          </p:cNvPr>
          <p:cNvCxnSpPr>
            <a:cxnSpLocks noChangeShapeType="1"/>
            <a:stCxn id="6147" idx="7"/>
            <a:endCxn id="6148" idx="2"/>
          </p:cNvCxnSpPr>
          <p:nvPr/>
        </p:nvCxnSpPr>
        <p:spPr bwMode="auto">
          <a:xfrm flipV="1">
            <a:off x="2408239" y="1485901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79" name="AutoShape 11">
            <a:extLst>
              <a:ext uri="{FF2B5EF4-FFF2-40B4-BE49-F238E27FC236}">
                <a16:creationId xmlns:a16="http://schemas.microsoft.com/office/drawing/2014/main" id="{F36BADCB-B0A7-4C10-A225-76272D6CEA1F}"/>
              </a:ext>
            </a:extLst>
          </p:cNvPr>
          <p:cNvCxnSpPr>
            <a:cxnSpLocks noChangeShapeType="1"/>
            <a:stCxn id="6148" idx="4"/>
            <a:endCxn id="6149" idx="0"/>
          </p:cNvCxnSpPr>
          <p:nvPr/>
        </p:nvCxnSpPr>
        <p:spPr bwMode="auto">
          <a:xfrm>
            <a:off x="3721100" y="166528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13">
            <a:extLst>
              <a:ext uri="{FF2B5EF4-FFF2-40B4-BE49-F238E27FC236}">
                <a16:creationId xmlns:a16="http://schemas.microsoft.com/office/drawing/2014/main" id="{9B2676A0-B6C3-4341-B14D-7C672980EB6B}"/>
              </a:ext>
            </a:extLst>
          </p:cNvPr>
          <p:cNvCxnSpPr>
            <a:cxnSpLocks noChangeShapeType="1"/>
            <a:stCxn id="6147" idx="5"/>
            <a:endCxn id="6149" idx="2"/>
          </p:cNvCxnSpPr>
          <p:nvPr/>
        </p:nvCxnSpPr>
        <p:spPr bwMode="auto">
          <a:xfrm>
            <a:off x="2408239" y="2189163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7">
            <a:extLst>
              <a:ext uri="{FF2B5EF4-FFF2-40B4-BE49-F238E27FC236}">
                <a16:creationId xmlns:a16="http://schemas.microsoft.com/office/drawing/2014/main" id="{23111E49-22DE-4E7F-BA13-775E2C2C34E4}"/>
              </a:ext>
            </a:extLst>
          </p:cNvPr>
          <p:cNvCxnSpPr>
            <a:cxnSpLocks noChangeShapeType="1"/>
            <a:stCxn id="6149" idx="6"/>
            <a:endCxn id="6150" idx="3"/>
          </p:cNvCxnSpPr>
          <p:nvPr/>
        </p:nvCxnSpPr>
        <p:spPr bwMode="auto">
          <a:xfrm flipV="1">
            <a:off x="3900489" y="2116139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8">
            <a:extLst>
              <a:ext uri="{FF2B5EF4-FFF2-40B4-BE49-F238E27FC236}">
                <a16:creationId xmlns:a16="http://schemas.microsoft.com/office/drawing/2014/main" id="{F0E34F0A-A0B5-47AD-8E51-150FF4F20694}"/>
              </a:ext>
            </a:extLst>
          </p:cNvPr>
          <p:cNvCxnSpPr>
            <a:cxnSpLocks noChangeShapeType="1"/>
            <a:stCxn id="6148" idx="6"/>
            <a:endCxn id="6150" idx="1"/>
          </p:cNvCxnSpPr>
          <p:nvPr/>
        </p:nvCxnSpPr>
        <p:spPr bwMode="auto">
          <a:xfrm>
            <a:off x="3900489" y="1485900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6CFC38E0-648C-4EB6-9F53-53700EC8397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6157" name="Text Box 26">
            <a:extLst>
              <a:ext uri="{FF2B5EF4-FFF2-40B4-BE49-F238E27FC236}">
                <a16:creationId xmlns:a16="http://schemas.microsoft.com/office/drawing/2014/main" id="{DDA89D15-AC2E-4396-B737-13E097C562C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79875" y="1449389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6158" name="Text Box 182">
            <a:extLst>
              <a:ext uri="{FF2B5EF4-FFF2-40B4-BE49-F238E27FC236}">
                <a16:creationId xmlns:a16="http://schemas.microsoft.com/office/drawing/2014/main" id="{02434F96-BD9A-4B8E-AD8F-CA0A8524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7308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выбор дополняющего пути производится не очень удачно, то процедура поиска</a:t>
            </a:r>
            <a:br>
              <a:rPr lang="ru-RU" altLang="ru-RU" sz="1400"/>
            </a:br>
            <a:r>
              <a:rPr lang="ru-RU" altLang="ru-RU" sz="1400"/>
              <a:t>максимального потока может затянуться.</a:t>
            </a:r>
          </a:p>
        </p:txBody>
      </p:sp>
      <p:sp>
        <p:nvSpPr>
          <p:cNvPr id="6159" name="Text Box 183">
            <a:extLst>
              <a:ext uri="{FF2B5EF4-FFF2-40B4-BE49-F238E27FC236}">
                <a16:creationId xmlns:a16="http://schemas.microsoft.com/office/drawing/2014/main" id="{DE1428D2-4E96-4621-9426-D517DFAB5C7B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5550" y="234950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2" name="Text Box 184">
            <a:extLst>
              <a:ext uri="{FF2B5EF4-FFF2-40B4-BE49-F238E27FC236}">
                <a16:creationId xmlns:a16="http://schemas.microsoft.com/office/drawing/2014/main" id="{D4DF9548-52BA-4C31-BAD5-7A47733C6A65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23129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3" name="Text Box 185">
            <a:extLst>
              <a:ext uri="{FF2B5EF4-FFF2-40B4-BE49-F238E27FC236}">
                <a16:creationId xmlns:a16="http://schemas.microsoft.com/office/drawing/2014/main" id="{1AFB0596-CA6D-4B08-90C2-F877051C2C24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532064" y="14493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4" name="Text Box 186">
            <a:extLst>
              <a:ext uri="{FF2B5EF4-FFF2-40B4-BE49-F238E27FC236}">
                <a16:creationId xmlns:a16="http://schemas.microsoft.com/office/drawing/2014/main" id="{277AF90C-E77B-4DB0-8D86-63630E95488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1449389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5" name="Text Box 187">
            <a:extLst>
              <a:ext uri="{FF2B5EF4-FFF2-40B4-BE49-F238E27FC236}">
                <a16:creationId xmlns:a16="http://schemas.microsoft.com/office/drawing/2014/main" id="{ADC98211-6419-4627-A7C8-7FD12A52FB1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3971925" y="2290764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6" name="Text Box 188">
            <a:extLst>
              <a:ext uri="{FF2B5EF4-FFF2-40B4-BE49-F238E27FC236}">
                <a16:creationId xmlns:a16="http://schemas.microsoft.com/office/drawing/2014/main" id="{47E28AB8-EEF1-4172-8536-646CCDD8F8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71851" y="18335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</a:t>
            </a:r>
          </a:p>
        </p:txBody>
      </p:sp>
      <p:sp>
        <p:nvSpPr>
          <p:cNvPr id="109757" name="Oval 189">
            <a:extLst>
              <a:ext uri="{FF2B5EF4-FFF2-40B4-BE49-F238E27FC236}">
                <a16:creationId xmlns:a16="http://schemas.microsoft.com/office/drawing/2014/main" id="{D0D3D37D-CFD9-41CE-A9A3-D4E25B31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8097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58" name="Oval 190">
            <a:extLst>
              <a:ext uri="{FF2B5EF4-FFF2-40B4-BE49-F238E27FC236}">
                <a16:creationId xmlns:a16="http://schemas.microsoft.com/office/drawing/2014/main" id="{B20E7F34-57BD-425E-8779-12D2BA17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233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59" name="Oval 191">
            <a:extLst>
              <a:ext uri="{FF2B5EF4-FFF2-40B4-BE49-F238E27FC236}">
                <a16:creationId xmlns:a16="http://schemas.microsoft.com/office/drawing/2014/main" id="{B5F90223-2077-441E-A542-F5E43C04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60" name="Oval 192">
            <a:extLst>
              <a:ext uri="{FF2B5EF4-FFF2-40B4-BE49-F238E27FC236}">
                <a16:creationId xmlns:a16="http://schemas.microsoft.com/office/drawing/2014/main" id="{BFD77651-0CC7-4105-BA5D-0EE672F4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6" y="17367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61" name="AutoShape 193">
            <a:extLst>
              <a:ext uri="{FF2B5EF4-FFF2-40B4-BE49-F238E27FC236}">
                <a16:creationId xmlns:a16="http://schemas.microsoft.com/office/drawing/2014/main" id="{65AA51BC-1C00-425D-96FD-F6C272363DA4}"/>
              </a:ext>
            </a:extLst>
          </p:cNvPr>
          <p:cNvCxnSpPr>
            <a:cxnSpLocks noChangeShapeType="1"/>
            <a:stCxn id="109757" idx="7"/>
            <a:endCxn id="109758" idx="2"/>
          </p:cNvCxnSpPr>
          <p:nvPr/>
        </p:nvCxnSpPr>
        <p:spPr bwMode="auto">
          <a:xfrm flipV="1">
            <a:off x="6332539" y="14144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2" name="AutoShape 194">
            <a:extLst>
              <a:ext uri="{FF2B5EF4-FFF2-40B4-BE49-F238E27FC236}">
                <a16:creationId xmlns:a16="http://schemas.microsoft.com/office/drawing/2014/main" id="{2B67B62C-24DA-4828-AC2A-2630AF3570DF}"/>
              </a:ext>
            </a:extLst>
          </p:cNvPr>
          <p:cNvCxnSpPr>
            <a:cxnSpLocks noChangeShapeType="1"/>
            <a:stCxn id="109759" idx="0"/>
            <a:endCxn id="109758" idx="4"/>
          </p:cNvCxnSpPr>
          <p:nvPr/>
        </p:nvCxnSpPr>
        <p:spPr bwMode="auto">
          <a:xfrm flipV="1">
            <a:off x="7645400" y="15938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3" name="AutoShape 195">
            <a:extLst>
              <a:ext uri="{FF2B5EF4-FFF2-40B4-BE49-F238E27FC236}">
                <a16:creationId xmlns:a16="http://schemas.microsoft.com/office/drawing/2014/main" id="{9A235877-57DD-4925-B48E-3A575583E93C}"/>
              </a:ext>
            </a:extLst>
          </p:cNvPr>
          <p:cNvCxnSpPr>
            <a:cxnSpLocks noChangeShapeType="1"/>
            <a:stCxn id="109757" idx="5"/>
            <a:endCxn id="109759" idx="2"/>
          </p:cNvCxnSpPr>
          <p:nvPr/>
        </p:nvCxnSpPr>
        <p:spPr bwMode="auto">
          <a:xfrm>
            <a:off x="6332539" y="2117726"/>
            <a:ext cx="1131887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4" name="AutoShape 196">
            <a:extLst>
              <a:ext uri="{FF2B5EF4-FFF2-40B4-BE49-F238E27FC236}">
                <a16:creationId xmlns:a16="http://schemas.microsoft.com/office/drawing/2014/main" id="{E7958E64-A06C-48CE-833D-3762CC7A8B4E}"/>
              </a:ext>
            </a:extLst>
          </p:cNvPr>
          <p:cNvCxnSpPr>
            <a:cxnSpLocks noChangeShapeType="1"/>
            <a:stCxn id="109759" idx="6"/>
            <a:endCxn id="109760" idx="3"/>
          </p:cNvCxnSpPr>
          <p:nvPr/>
        </p:nvCxnSpPr>
        <p:spPr bwMode="auto">
          <a:xfrm flipV="1">
            <a:off x="7824789" y="2044700"/>
            <a:ext cx="1095375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5" name="AutoShape 197">
            <a:extLst>
              <a:ext uri="{FF2B5EF4-FFF2-40B4-BE49-F238E27FC236}">
                <a16:creationId xmlns:a16="http://schemas.microsoft.com/office/drawing/2014/main" id="{EE0A04AB-88BC-4002-9068-6AD1710BEE9C}"/>
              </a:ext>
            </a:extLst>
          </p:cNvPr>
          <p:cNvCxnSpPr>
            <a:cxnSpLocks noChangeShapeType="1"/>
            <a:stCxn id="109758" idx="6"/>
            <a:endCxn id="109760" idx="1"/>
          </p:cNvCxnSpPr>
          <p:nvPr/>
        </p:nvCxnSpPr>
        <p:spPr bwMode="auto">
          <a:xfrm>
            <a:off x="7824789" y="1414463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66" name="Text Box 198">
            <a:extLst>
              <a:ext uri="{FF2B5EF4-FFF2-40B4-BE49-F238E27FC236}">
                <a16:creationId xmlns:a16="http://schemas.microsoft.com/office/drawing/2014/main" id="{79C4C09A-8B52-4936-B92E-4C2AB483A8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4575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67" name="Text Box 199">
            <a:extLst>
              <a:ext uri="{FF2B5EF4-FFF2-40B4-BE49-F238E27FC236}">
                <a16:creationId xmlns:a16="http://schemas.microsoft.com/office/drawing/2014/main" id="{3B96F0EC-80E1-4B24-9786-69DFDC7832D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8004175" y="137795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8" name="Text Box 200">
            <a:extLst>
              <a:ext uri="{FF2B5EF4-FFF2-40B4-BE49-F238E27FC236}">
                <a16:creationId xmlns:a16="http://schemas.microsoft.com/office/drawing/2014/main" id="{618088B3-45EF-4B56-B832-013EF620CAFF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6419850" y="2278064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9" name="Text Box 201">
            <a:extLst>
              <a:ext uri="{FF2B5EF4-FFF2-40B4-BE49-F238E27FC236}">
                <a16:creationId xmlns:a16="http://schemas.microsoft.com/office/drawing/2014/main" id="{263F3729-B963-4582-8E80-3A299CCB4DCF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04175" y="2241550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sp>
        <p:nvSpPr>
          <p:cNvPr id="109770" name="Text Box 202">
            <a:extLst>
              <a:ext uri="{FF2B5EF4-FFF2-40B4-BE49-F238E27FC236}">
                <a16:creationId xmlns:a16="http://schemas.microsoft.com/office/drawing/2014/main" id="{2A592DE4-7E21-41C9-A2DD-C5E01BED0D4C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459539" y="140017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cxnSp>
        <p:nvCxnSpPr>
          <p:cNvPr id="109774" name="AutoShape 206">
            <a:extLst>
              <a:ext uri="{FF2B5EF4-FFF2-40B4-BE49-F238E27FC236}">
                <a16:creationId xmlns:a16="http://schemas.microsoft.com/office/drawing/2014/main" id="{B38A4BC7-8AE5-4627-BD35-0AB773B84AB7}"/>
              </a:ext>
            </a:extLst>
          </p:cNvPr>
          <p:cNvCxnSpPr>
            <a:cxnSpLocks noChangeShapeType="1"/>
            <a:stCxn id="109758" idx="3"/>
            <a:endCxn id="109757" idx="6"/>
          </p:cNvCxnSpPr>
          <p:nvPr/>
        </p:nvCxnSpPr>
        <p:spPr bwMode="auto">
          <a:xfrm flipH="1">
            <a:off x="6384925" y="1541463"/>
            <a:ext cx="11318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75" name="AutoShape 207">
            <a:extLst>
              <a:ext uri="{FF2B5EF4-FFF2-40B4-BE49-F238E27FC236}">
                <a16:creationId xmlns:a16="http://schemas.microsoft.com/office/drawing/2014/main" id="{55160D0A-8D26-4558-A23F-BC82D5B8F501}"/>
              </a:ext>
            </a:extLst>
          </p:cNvPr>
          <p:cNvCxnSpPr>
            <a:cxnSpLocks noChangeShapeType="1"/>
            <a:stCxn id="109760" idx="2"/>
            <a:endCxn id="109759" idx="7"/>
          </p:cNvCxnSpPr>
          <p:nvPr/>
        </p:nvCxnSpPr>
        <p:spPr bwMode="auto">
          <a:xfrm flipH="1">
            <a:off x="7772401" y="1917700"/>
            <a:ext cx="10953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76" name="Text Box 208">
            <a:extLst>
              <a:ext uri="{FF2B5EF4-FFF2-40B4-BE49-F238E27FC236}">
                <a16:creationId xmlns:a16="http://schemas.microsoft.com/office/drawing/2014/main" id="{07381B4F-79D2-45F1-89E6-E50D72BE26EE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904039" y="17494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7" name="Text Box 209">
            <a:extLst>
              <a:ext uri="{FF2B5EF4-FFF2-40B4-BE49-F238E27FC236}">
                <a16:creationId xmlns:a16="http://schemas.microsoft.com/office/drawing/2014/main" id="{DF98EC27-E767-4729-92F2-5AB73381D6E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59739" y="19145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8" name="Oval 210">
            <a:extLst>
              <a:ext uri="{FF2B5EF4-FFF2-40B4-BE49-F238E27FC236}">
                <a16:creationId xmlns:a16="http://schemas.microsoft.com/office/drawing/2014/main" id="{45FD4D5B-9987-42B2-A65F-5B7AA39C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79" name="Oval 211">
            <a:extLst>
              <a:ext uri="{FF2B5EF4-FFF2-40B4-BE49-F238E27FC236}">
                <a16:creationId xmlns:a16="http://schemas.microsoft.com/office/drawing/2014/main" id="{FF1010F5-78B7-4869-A9CF-9F384775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80" name="Oval 212">
            <a:extLst>
              <a:ext uri="{FF2B5EF4-FFF2-40B4-BE49-F238E27FC236}">
                <a16:creationId xmlns:a16="http://schemas.microsoft.com/office/drawing/2014/main" id="{B5B6CB51-30DB-46E4-AD5A-9313A2E3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41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81" name="Oval 213">
            <a:extLst>
              <a:ext uri="{FF2B5EF4-FFF2-40B4-BE49-F238E27FC236}">
                <a16:creationId xmlns:a16="http://schemas.microsoft.com/office/drawing/2014/main" id="{A86E6093-FD01-4B0E-9234-9429012C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500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82" name="AutoShape 214">
            <a:extLst>
              <a:ext uri="{FF2B5EF4-FFF2-40B4-BE49-F238E27FC236}">
                <a16:creationId xmlns:a16="http://schemas.microsoft.com/office/drawing/2014/main" id="{71FBD57D-DFB2-499E-ACBC-DEE2F1CCB1C9}"/>
              </a:ext>
            </a:extLst>
          </p:cNvPr>
          <p:cNvCxnSpPr>
            <a:cxnSpLocks noChangeShapeType="1"/>
            <a:stCxn id="109778" idx="7"/>
            <a:endCxn id="109779" idx="2"/>
          </p:cNvCxnSpPr>
          <p:nvPr/>
        </p:nvCxnSpPr>
        <p:spPr bwMode="auto">
          <a:xfrm flipV="1">
            <a:off x="2408239" y="3178176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3" name="AutoShape 215">
            <a:extLst>
              <a:ext uri="{FF2B5EF4-FFF2-40B4-BE49-F238E27FC236}">
                <a16:creationId xmlns:a16="http://schemas.microsoft.com/office/drawing/2014/main" id="{5E280EAF-483E-423E-8AD9-650786E6EAC7}"/>
              </a:ext>
            </a:extLst>
          </p:cNvPr>
          <p:cNvCxnSpPr>
            <a:cxnSpLocks noChangeShapeType="1"/>
            <a:stCxn id="109779" idx="4"/>
            <a:endCxn id="109780" idx="0"/>
          </p:cNvCxnSpPr>
          <p:nvPr/>
        </p:nvCxnSpPr>
        <p:spPr bwMode="auto">
          <a:xfrm>
            <a:off x="3721100" y="3357563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4" name="AutoShape 216">
            <a:extLst>
              <a:ext uri="{FF2B5EF4-FFF2-40B4-BE49-F238E27FC236}">
                <a16:creationId xmlns:a16="http://schemas.microsoft.com/office/drawing/2014/main" id="{4D2341C8-6225-44E2-ABDE-9A1B39F54796}"/>
              </a:ext>
            </a:extLst>
          </p:cNvPr>
          <p:cNvCxnSpPr>
            <a:cxnSpLocks noChangeShapeType="1"/>
            <a:stCxn id="109778" idx="5"/>
            <a:endCxn id="109780" idx="2"/>
          </p:cNvCxnSpPr>
          <p:nvPr/>
        </p:nvCxnSpPr>
        <p:spPr bwMode="auto">
          <a:xfrm>
            <a:off x="2408239" y="3881438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5" name="AutoShape 217">
            <a:extLst>
              <a:ext uri="{FF2B5EF4-FFF2-40B4-BE49-F238E27FC236}">
                <a16:creationId xmlns:a16="http://schemas.microsoft.com/office/drawing/2014/main" id="{C7712148-B07B-45B3-B666-92DB2B601BFD}"/>
              </a:ext>
            </a:extLst>
          </p:cNvPr>
          <p:cNvCxnSpPr>
            <a:cxnSpLocks noChangeShapeType="1"/>
            <a:stCxn id="109780" idx="6"/>
            <a:endCxn id="109781" idx="3"/>
          </p:cNvCxnSpPr>
          <p:nvPr/>
        </p:nvCxnSpPr>
        <p:spPr bwMode="auto">
          <a:xfrm flipV="1">
            <a:off x="3900489" y="3808414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6" name="AutoShape 218">
            <a:extLst>
              <a:ext uri="{FF2B5EF4-FFF2-40B4-BE49-F238E27FC236}">
                <a16:creationId xmlns:a16="http://schemas.microsoft.com/office/drawing/2014/main" id="{30347A77-2E2A-4D74-BF45-67134E1D69C7}"/>
              </a:ext>
            </a:extLst>
          </p:cNvPr>
          <p:cNvCxnSpPr>
            <a:cxnSpLocks noChangeShapeType="1"/>
            <a:stCxn id="109779" idx="6"/>
            <a:endCxn id="109781" idx="1"/>
          </p:cNvCxnSpPr>
          <p:nvPr/>
        </p:nvCxnSpPr>
        <p:spPr bwMode="auto">
          <a:xfrm>
            <a:off x="3900489" y="3178175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87" name="Text Box 219">
            <a:extLst>
              <a:ext uri="{FF2B5EF4-FFF2-40B4-BE49-F238E27FC236}">
                <a16:creationId xmlns:a16="http://schemas.microsoft.com/office/drawing/2014/main" id="{479F86B2-FA10-4795-8DA4-53AADD2413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35337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88" name="Text Box 220">
            <a:extLst>
              <a:ext uri="{FF2B5EF4-FFF2-40B4-BE49-F238E27FC236}">
                <a16:creationId xmlns:a16="http://schemas.microsoft.com/office/drawing/2014/main" id="{D20C3030-E51A-49A1-85DD-92EC228B78B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08439" y="3105150"/>
            <a:ext cx="985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89" name="Text Box 221">
            <a:extLst>
              <a:ext uri="{FF2B5EF4-FFF2-40B4-BE49-F238E27FC236}">
                <a16:creationId xmlns:a16="http://schemas.microsoft.com/office/drawing/2014/main" id="{54A7A88A-C635-4A9A-9BFE-904E50A0C2F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2375" y="40592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1" name="Text Box 223">
            <a:extLst>
              <a:ext uri="{FF2B5EF4-FFF2-40B4-BE49-F238E27FC236}">
                <a16:creationId xmlns:a16="http://schemas.microsoft.com/office/drawing/2014/main" id="{2DA2E4FA-D531-472E-AC24-0FBCCD212ECD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31416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3" name="Text Box 225">
            <a:extLst>
              <a:ext uri="{FF2B5EF4-FFF2-40B4-BE49-F238E27FC236}">
                <a16:creationId xmlns:a16="http://schemas.microsoft.com/office/drawing/2014/main" id="{A2E1E519-0C5C-40DB-BE43-6C8CDEA8BEE2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40052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5" name="Text Box 227">
            <a:extLst>
              <a:ext uri="{FF2B5EF4-FFF2-40B4-BE49-F238E27FC236}">
                <a16:creationId xmlns:a16="http://schemas.microsoft.com/office/drawing/2014/main" id="{21F8B673-4007-4D0C-8D01-C91D3CD5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1" y="3465513"/>
            <a:ext cx="3249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и так далее, всего 2 000 000 шагов…</a:t>
            </a:r>
          </a:p>
        </p:txBody>
      </p:sp>
      <p:sp>
        <p:nvSpPr>
          <p:cNvPr id="109796" name="Text Box 228">
            <a:extLst>
              <a:ext uri="{FF2B5EF4-FFF2-40B4-BE49-F238E27FC236}">
                <a16:creationId xmlns:a16="http://schemas.microsoft.com/office/drawing/2014/main" id="{65B52605-0C99-4162-BC3B-197A5029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89475"/>
            <a:ext cx="79393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попробовать искать кратчайший (по числу ребер) дополняющий путь между истоком </a:t>
            </a:r>
            <a:br>
              <a:rPr lang="ru-RU" altLang="ru-RU" sz="1400"/>
            </a:br>
            <a:r>
              <a:rPr lang="ru-RU" altLang="ru-RU" sz="1400"/>
              <a:t>и стоком. Например, с помощью поиска в ширину. Получающийся при этом алгоритм</a:t>
            </a:r>
            <a:br>
              <a:rPr lang="ru-RU" altLang="ru-RU" sz="1400"/>
            </a:br>
            <a:r>
              <a:rPr lang="ru-RU" altLang="ru-RU" sz="1400"/>
              <a:t>(реализация метода Форда – Фалкерсона) называется алгоритмом Эдмондса – Карпа).</a:t>
            </a:r>
          </a:p>
        </p:txBody>
      </p:sp>
      <p:sp>
        <p:nvSpPr>
          <p:cNvPr id="109797" name="Text Box 229">
            <a:extLst>
              <a:ext uri="{FF2B5EF4-FFF2-40B4-BE49-F238E27FC236}">
                <a16:creationId xmlns:a16="http://schemas.microsoft.com/office/drawing/2014/main" id="{9C9EB458-1267-4077-89A7-176269A8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1639"/>
            <a:ext cx="79269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показать, что в алгоритме Эдмондса – Карпа число шагов ограничено сверху числом</a:t>
            </a:r>
            <a:br>
              <a:rPr lang="ru-RU" altLang="ru-RU" sz="1400"/>
            </a:br>
            <a:r>
              <a:rPr lang="ru-RU" altLang="ru-RU" sz="1400"/>
              <a:t>2</a:t>
            </a:r>
            <a:r>
              <a:rPr lang="en-US" altLang="ru-RU" sz="1400"/>
              <a:t>nm, </a:t>
            </a:r>
            <a:r>
              <a:rPr lang="ru-RU" altLang="ru-RU" sz="1400"/>
              <a:t>где </a:t>
            </a:r>
            <a:r>
              <a:rPr lang="en-US" altLang="ru-RU" sz="1400"/>
              <a:t>m – </a:t>
            </a:r>
            <a:r>
              <a:rPr lang="ru-RU" altLang="ru-RU" sz="1400"/>
              <a:t>число ребер в сети, а </a:t>
            </a:r>
            <a:r>
              <a:rPr lang="en-US" altLang="ru-RU" sz="1400"/>
              <a:t>n – </a:t>
            </a:r>
            <a:r>
              <a:rPr lang="ru-RU" altLang="ru-RU" sz="1400"/>
              <a:t>число вершин. Поскольку поиск в ширину, изменение</a:t>
            </a:r>
            <a:br>
              <a:rPr lang="ru-RU" altLang="ru-RU" sz="1400"/>
            </a:br>
            <a:r>
              <a:rPr lang="ru-RU" altLang="ru-RU" sz="1400"/>
              <a:t>потоков вдоль ребер и построение остаточной сети требуют времени </a:t>
            </a:r>
            <a:r>
              <a:rPr lang="en-US" altLang="ru-RU" sz="1400"/>
              <a:t>O(m), </a:t>
            </a:r>
            <a:r>
              <a:rPr lang="ru-RU" altLang="ru-RU" sz="1400"/>
              <a:t>то общее время</a:t>
            </a:r>
            <a:br>
              <a:rPr lang="ru-RU" altLang="ru-RU" sz="1400"/>
            </a:br>
            <a:r>
              <a:rPr lang="ru-RU" altLang="ru-RU" sz="1400"/>
              <a:t>работы алгоритма можно оценить как </a:t>
            </a:r>
            <a:r>
              <a:rPr lang="en-US" altLang="ru-RU" sz="1400"/>
              <a:t>O(m</a:t>
            </a:r>
            <a:r>
              <a:rPr lang="en-US" altLang="ru-RU" sz="1400" baseline="30000"/>
              <a:t>2</a:t>
            </a:r>
            <a:r>
              <a:rPr lang="en-US" altLang="ru-RU" sz="1400"/>
              <a:t>n).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9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7" grpId="0"/>
      <p:bldP spid="109587" grpId="1"/>
      <p:bldP spid="109752" grpId="0"/>
      <p:bldP spid="109753" grpId="0"/>
      <p:bldP spid="109754" grpId="0"/>
      <p:bldP spid="109755" grpId="0"/>
      <p:bldP spid="109756" grpId="0"/>
      <p:bldP spid="109757" grpId="0" animBg="1"/>
      <p:bldP spid="109758" grpId="0" animBg="1"/>
      <p:bldP spid="109759" grpId="0" animBg="1"/>
      <p:bldP spid="109760" grpId="0" animBg="1"/>
      <p:bldP spid="109766" grpId="0"/>
      <p:bldP spid="109766" grpId="1"/>
      <p:bldP spid="109767" grpId="0"/>
      <p:bldP spid="109768" grpId="0"/>
      <p:bldP spid="109769" grpId="0"/>
      <p:bldP spid="109770" grpId="0"/>
      <p:bldP spid="109776" grpId="0"/>
      <p:bldP spid="109777" grpId="0"/>
      <p:bldP spid="109778" grpId="0" animBg="1"/>
      <p:bldP spid="109779" grpId="0" animBg="1"/>
      <p:bldP spid="109780" grpId="0" animBg="1"/>
      <p:bldP spid="109781" grpId="0" animBg="1"/>
      <p:bldP spid="109787" grpId="0"/>
      <p:bldP spid="109787" grpId="1"/>
      <p:bldP spid="109788" grpId="0"/>
      <p:bldP spid="109789" grpId="0"/>
      <p:bldP spid="109791" grpId="0"/>
      <p:bldP spid="109793" grpId="0"/>
      <p:bldP spid="109795" grpId="0"/>
      <p:bldP spid="109796" grpId="0"/>
      <p:bldP spid="1097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6485382-EF9D-41B2-B78D-96510C65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4459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Сеть с несколькими истоками и стоками</a:t>
            </a:r>
          </a:p>
        </p:txBody>
      </p:sp>
      <p:sp>
        <p:nvSpPr>
          <p:cNvPr id="7171" name="Oval 3">
            <a:extLst>
              <a:ext uri="{FF2B5EF4-FFF2-40B4-BE49-F238E27FC236}">
                <a16:creationId xmlns:a16="http://schemas.microsoft.com/office/drawing/2014/main" id="{03EB33C9-442F-4B43-9567-51C3549C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1</a:t>
            </a: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92C31890-43F4-43AD-A7E2-37A8446B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29ABF252-8E53-4FF3-882E-14A8B073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24939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360FF03A-BB2E-4462-8A4B-C9C1966EF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1" y="24209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r>
              <a:rPr lang="ru-RU" altLang="ru-RU" baseline="-25000"/>
              <a:t>1</a:t>
            </a:r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F95B8E81-5242-4E7C-9C13-139E211B146C}"/>
              </a:ext>
            </a:extLst>
          </p:cNvPr>
          <p:cNvCxnSpPr>
            <a:cxnSpLocks noChangeShapeType="1"/>
            <a:stCxn id="7171" idx="7"/>
            <a:endCxn id="7172" idx="2"/>
          </p:cNvCxnSpPr>
          <p:nvPr/>
        </p:nvCxnSpPr>
        <p:spPr bwMode="auto">
          <a:xfrm flipV="1">
            <a:off x="3849689" y="16303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>
            <a:extLst>
              <a:ext uri="{FF2B5EF4-FFF2-40B4-BE49-F238E27FC236}">
                <a16:creationId xmlns:a16="http://schemas.microsoft.com/office/drawing/2014/main" id="{C8079F50-1DA8-4F1A-B9A1-31D598344E29}"/>
              </a:ext>
            </a:extLst>
          </p:cNvPr>
          <p:cNvCxnSpPr>
            <a:cxnSpLocks noChangeShapeType="1"/>
            <a:stCxn id="7172" idx="4"/>
            <a:endCxn id="7173" idx="0"/>
          </p:cNvCxnSpPr>
          <p:nvPr/>
        </p:nvCxnSpPr>
        <p:spPr bwMode="auto">
          <a:xfrm>
            <a:off x="5162550" y="18097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AutoShape 9">
            <a:extLst>
              <a:ext uri="{FF2B5EF4-FFF2-40B4-BE49-F238E27FC236}">
                <a16:creationId xmlns:a16="http://schemas.microsoft.com/office/drawing/2014/main" id="{2D0ABA1E-A0C2-4F0C-A146-49A353363A67}"/>
              </a:ext>
            </a:extLst>
          </p:cNvPr>
          <p:cNvCxnSpPr>
            <a:cxnSpLocks noChangeShapeType="1"/>
            <a:stCxn id="7171" idx="5"/>
            <a:endCxn id="7173" idx="1"/>
          </p:cNvCxnSpPr>
          <p:nvPr/>
        </p:nvCxnSpPr>
        <p:spPr bwMode="auto">
          <a:xfrm>
            <a:off x="3849689" y="2333626"/>
            <a:ext cx="11842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AutoShape 10">
            <a:extLst>
              <a:ext uri="{FF2B5EF4-FFF2-40B4-BE49-F238E27FC236}">
                <a16:creationId xmlns:a16="http://schemas.microsoft.com/office/drawing/2014/main" id="{A9C21576-FC8F-439B-949A-0BFDAF586DCC}"/>
              </a:ext>
            </a:extLst>
          </p:cNvPr>
          <p:cNvCxnSpPr>
            <a:cxnSpLocks noChangeShapeType="1"/>
            <a:stCxn id="7173" idx="7"/>
            <a:endCxn id="7193" idx="3"/>
          </p:cNvCxnSpPr>
          <p:nvPr/>
        </p:nvCxnSpPr>
        <p:spPr bwMode="auto">
          <a:xfrm flipV="1">
            <a:off x="5289550" y="2225676"/>
            <a:ext cx="11112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>
            <a:extLst>
              <a:ext uri="{FF2B5EF4-FFF2-40B4-BE49-F238E27FC236}">
                <a16:creationId xmlns:a16="http://schemas.microsoft.com/office/drawing/2014/main" id="{9EC0D896-B528-4414-A585-3334C30F761D}"/>
              </a:ext>
            </a:extLst>
          </p:cNvPr>
          <p:cNvCxnSpPr>
            <a:cxnSpLocks noChangeShapeType="1"/>
            <a:stCxn id="7172" idx="6"/>
            <a:endCxn id="7193" idx="1"/>
          </p:cNvCxnSpPr>
          <p:nvPr/>
        </p:nvCxnSpPr>
        <p:spPr bwMode="auto">
          <a:xfrm>
            <a:off x="5341938" y="1630364"/>
            <a:ext cx="1058862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12">
            <a:extLst>
              <a:ext uri="{FF2B5EF4-FFF2-40B4-BE49-F238E27FC236}">
                <a16:creationId xmlns:a16="http://schemas.microsoft.com/office/drawing/2014/main" id="{7C6CCAC4-3552-47E3-9B61-2555A868E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6320" y="19438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AB4D17B0-71B2-4C76-B048-67C90CB99AD1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72150" y="15208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E758C0B6-8D2C-401C-9C32-BE844728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51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 графе есть несколько истоков и/или несколько стоков, то задача нахождения</a:t>
            </a:r>
            <a:br>
              <a:rPr lang="ru-RU" altLang="ru-RU" sz="1400"/>
            </a:br>
            <a:r>
              <a:rPr lang="ru-RU" altLang="ru-RU" sz="1400"/>
              <a:t>максимального потока в такой сети сводится к задаче с одним истоком и одним стоком.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7BEC0761-65DD-4E5C-9177-6C72BED37E78}"/>
              </a:ext>
            </a:extLst>
          </p:cNvPr>
          <p:cNvSpPr txBox="1">
            <a:spLocks noChangeArrowheads="1"/>
          </p:cNvSpPr>
          <p:nvPr/>
        </p:nvSpPr>
        <p:spPr bwMode="auto">
          <a:xfrm rot="566336">
            <a:off x="4224339" y="2420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4612735E-13AD-4174-869A-9FC9BACFB8EE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737226" y="23495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21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BB1E94C0-2D9E-4CC8-9E7D-C575FEB3E3E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297364" y="15922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7186" name="Oval 56">
            <a:extLst>
              <a:ext uri="{FF2B5EF4-FFF2-40B4-BE49-F238E27FC236}">
                <a16:creationId xmlns:a16="http://schemas.microsoft.com/office/drawing/2014/main" id="{9914183E-CC8A-4DF5-B7E5-44B535C4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3103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2</a:t>
            </a:r>
          </a:p>
        </p:txBody>
      </p:sp>
      <p:sp>
        <p:nvSpPr>
          <p:cNvPr id="7187" name="Oval 57">
            <a:extLst>
              <a:ext uri="{FF2B5EF4-FFF2-40B4-BE49-F238E27FC236}">
                <a16:creationId xmlns:a16="http://schemas.microsoft.com/office/drawing/2014/main" id="{373745D3-FCFB-4CA7-8D13-062C1DC7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767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3</a:t>
            </a:r>
          </a:p>
        </p:txBody>
      </p:sp>
      <p:sp>
        <p:nvSpPr>
          <p:cNvPr id="7188" name="Oval 58">
            <a:extLst>
              <a:ext uri="{FF2B5EF4-FFF2-40B4-BE49-F238E27FC236}">
                <a16:creationId xmlns:a16="http://schemas.microsoft.com/office/drawing/2014/main" id="{A85FED5D-9C4E-4E31-A95A-EE1D333C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35718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7189" name="Oval 59">
            <a:extLst>
              <a:ext uri="{FF2B5EF4-FFF2-40B4-BE49-F238E27FC236}">
                <a16:creationId xmlns:a16="http://schemas.microsoft.com/office/drawing/2014/main" id="{E7491881-B652-4A0B-A96D-703B697E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4616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7190" name="AutoShape 60">
            <a:extLst>
              <a:ext uri="{FF2B5EF4-FFF2-40B4-BE49-F238E27FC236}">
                <a16:creationId xmlns:a16="http://schemas.microsoft.com/office/drawing/2014/main" id="{900BC8AD-DB76-4549-A52E-705B1C3419EF}"/>
              </a:ext>
            </a:extLst>
          </p:cNvPr>
          <p:cNvCxnSpPr>
            <a:cxnSpLocks noChangeShapeType="1"/>
            <a:stCxn id="7188" idx="4"/>
            <a:endCxn id="7189" idx="0"/>
          </p:cNvCxnSpPr>
          <p:nvPr/>
        </p:nvCxnSpPr>
        <p:spPr bwMode="auto">
          <a:xfrm>
            <a:off x="5162550" y="393223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61">
            <a:extLst>
              <a:ext uri="{FF2B5EF4-FFF2-40B4-BE49-F238E27FC236}">
                <a16:creationId xmlns:a16="http://schemas.microsoft.com/office/drawing/2014/main" id="{0A83ABAA-06E8-415C-9387-F6984FD005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76800" y="41084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7192" name="Oval 62">
            <a:extLst>
              <a:ext uri="{FF2B5EF4-FFF2-40B4-BE49-F238E27FC236}">
                <a16:creationId xmlns:a16="http://schemas.microsoft.com/office/drawing/2014/main" id="{8DFD9D08-0FAF-46DF-B2BE-888824B8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r>
              <a:rPr lang="ru-RU" altLang="ru-RU" baseline="-25000"/>
              <a:t>2</a:t>
            </a:r>
          </a:p>
        </p:txBody>
      </p:sp>
      <p:sp>
        <p:nvSpPr>
          <p:cNvPr id="7193" name="Oval 63">
            <a:extLst>
              <a:ext uri="{FF2B5EF4-FFF2-40B4-BE49-F238E27FC236}">
                <a16:creationId xmlns:a16="http://schemas.microsoft.com/office/drawing/2014/main" id="{70C22BBF-9437-48E1-9FA3-FFE33CD5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19177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5</a:t>
            </a:r>
          </a:p>
        </p:txBody>
      </p:sp>
      <p:sp>
        <p:nvSpPr>
          <p:cNvPr id="7194" name="Oval 64">
            <a:extLst>
              <a:ext uri="{FF2B5EF4-FFF2-40B4-BE49-F238E27FC236}">
                <a16:creationId xmlns:a16="http://schemas.microsoft.com/office/drawing/2014/main" id="{8D46C961-2410-4F1F-82A1-ABEED7C6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29972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6</a:t>
            </a:r>
          </a:p>
        </p:txBody>
      </p:sp>
      <p:cxnSp>
        <p:nvCxnSpPr>
          <p:cNvPr id="7195" name="AutoShape 65">
            <a:extLst>
              <a:ext uri="{FF2B5EF4-FFF2-40B4-BE49-F238E27FC236}">
                <a16:creationId xmlns:a16="http://schemas.microsoft.com/office/drawing/2014/main" id="{5C73E60D-50B0-4B53-90FA-DA662ECBE8DC}"/>
              </a:ext>
            </a:extLst>
          </p:cNvPr>
          <p:cNvCxnSpPr>
            <a:cxnSpLocks noChangeShapeType="1"/>
            <a:stCxn id="7193" idx="4"/>
            <a:endCxn id="7194" idx="0"/>
          </p:cNvCxnSpPr>
          <p:nvPr/>
        </p:nvCxnSpPr>
        <p:spPr bwMode="auto">
          <a:xfrm>
            <a:off x="6529388" y="227806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6" name="Text Box 66">
            <a:extLst>
              <a:ext uri="{FF2B5EF4-FFF2-40B4-BE49-F238E27FC236}">
                <a16:creationId xmlns:a16="http://schemas.microsoft.com/office/drawing/2014/main" id="{0C6F7D9B-D79B-40A0-B7BE-07A9F88CA5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203157" y="2410619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7197" name="Oval 67">
            <a:extLst>
              <a:ext uri="{FF2B5EF4-FFF2-40B4-BE49-F238E27FC236}">
                <a16:creationId xmlns:a16="http://schemas.microsoft.com/office/drawing/2014/main" id="{424FE440-DB9A-468A-AF2C-986D62B0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113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7</a:t>
            </a:r>
          </a:p>
        </p:txBody>
      </p:sp>
      <p:cxnSp>
        <p:nvCxnSpPr>
          <p:cNvPr id="7198" name="AutoShape 68">
            <a:extLst>
              <a:ext uri="{FF2B5EF4-FFF2-40B4-BE49-F238E27FC236}">
                <a16:creationId xmlns:a16="http://schemas.microsoft.com/office/drawing/2014/main" id="{FF731D36-C748-467B-A6F1-3A0068ABFE80}"/>
              </a:ext>
            </a:extLst>
          </p:cNvPr>
          <p:cNvCxnSpPr>
            <a:cxnSpLocks noChangeShapeType="1"/>
            <a:stCxn id="7186" idx="7"/>
            <a:endCxn id="7173" idx="3"/>
          </p:cNvCxnSpPr>
          <p:nvPr/>
        </p:nvCxnSpPr>
        <p:spPr bwMode="auto">
          <a:xfrm flipV="1">
            <a:off x="3848101" y="2801938"/>
            <a:ext cx="1185863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AutoShape 69">
            <a:extLst>
              <a:ext uri="{FF2B5EF4-FFF2-40B4-BE49-F238E27FC236}">
                <a16:creationId xmlns:a16="http://schemas.microsoft.com/office/drawing/2014/main" id="{230B85AD-227F-4B8B-94C0-68A939A281E5}"/>
              </a:ext>
            </a:extLst>
          </p:cNvPr>
          <p:cNvCxnSpPr>
            <a:cxnSpLocks noChangeShapeType="1"/>
            <a:stCxn id="7186" idx="5"/>
            <a:endCxn id="7188" idx="1"/>
          </p:cNvCxnSpPr>
          <p:nvPr/>
        </p:nvCxnSpPr>
        <p:spPr bwMode="auto">
          <a:xfrm>
            <a:off x="3848101" y="3411539"/>
            <a:ext cx="1185863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70">
            <a:extLst>
              <a:ext uri="{FF2B5EF4-FFF2-40B4-BE49-F238E27FC236}">
                <a16:creationId xmlns:a16="http://schemas.microsoft.com/office/drawing/2014/main" id="{BD743C9C-C6EA-407E-B7FE-9D05D2C3907E}"/>
              </a:ext>
            </a:extLst>
          </p:cNvPr>
          <p:cNvCxnSpPr>
            <a:cxnSpLocks noChangeShapeType="1"/>
            <a:stCxn id="7187" idx="7"/>
            <a:endCxn id="7188" idx="3"/>
          </p:cNvCxnSpPr>
          <p:nvPr/>
        </p:nvCxnSpPr>
        <p:spPr bwMode="auto">
          <a:xfrm flipV="1">
            <a:off x="3848101" y="3879850"/>
            <a:ext cx="1185863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71">
            <a:extLst>
              <a:ext uri="{FF2B5EF4-FFF2-40B4-BE49-F238E27FC236}">
                <a16:creationId xmlns:a16="http://schemas.microsoft.com/office/drawing/2014/main" id="{2300706E-2801-43EC-A4E4-83EF9FE08282}"/>
              </a:ext>
            </a:extLst>
          </p:cNvPr>
          <p:cNvCxnSpPr>
            <a:cxnSpLocks noChangeShapeType="1"/>
            <a:stCxn id="7187" idx="5"/>
            <a:endCxn id="7189" idx="2"/>
          </p:cNvCxnSpPr>
          <p:nvPr/>
        </p:nvCxnSpPr>
        <p:spPr bwMode="auto">
          <a:xfrm>
            <a:off x="3848101" y="4384675"/>
            <a:ext cx="11334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AutoShape 72">
            <a:extLst>
              <a:ext uri="{FF2B5EF4-FFF2-40B4-BE49-F238E27FC236}">
                <a16:creationId xmlns:a16="http://schemas.microsoft.com/office/drawing/2014/main" id="{26C9192A-9350-4003-B509-A21F2B1098DB}"/>
              </a:ext>
            </a:extLst>
          </p:cNvPr>
          <p:cNvCxnSpPr>
            <a:cxnSpLocks noChangeShapeType="1"/>
            <a:stCxn id="7188" idx="0"/>
            <a:endCxn id="7173" idx="4"/>
          </p:cNvCxnSpPr>
          <p:nvPr/>
        </p:nvCxnSpPr>
        <p:spPr bwMode="auto">
          <a:xfrm flipV="1">
            <a:off x="5162550" y="2854325"/>
            <a:ext cx="0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3" name="Text Box 73">
            <a:extLst>
              <a:ext uri="{FF2B5EF4-FFF2-40B4-BE49-F238E27FC236}">
                <a16:creationId xmlns:a16="http://schemas.microsoft.com/office/drawing/2014/main" id="{1A966E82-3E37-4E6A-8545-EDB179F282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310753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7204" name="AutoShape 74">
            <a:extLst>
              <a:ext uri="{FF2B5EF4-FFF2-40B4-BE49-F238E27FC236}">
                <a16:creationId xmlns:a16="http://schemas.microsoft.com/office/drawing/2014/main" id="{E06B86A7-3514-4F77-9AC0-3FA5E5F9C6E4}"/>
              </a:ext>
            </a:extLst>
          </p:cNvPr>
          <p:cNvCxnSpPr>
            <a:cxnSpLocks noChangeShapeType="1"/>
            <a:stCxn id="7173" idx="5"/>
            <a:endCxn id="7194" idx="1"/>
          </p:cNvCxnSpPr>
          <p:nvPr/>
        </p:nvCxnSpPr>
        <p:spPr bwMode="auto">
          <a:xfrm>
            <a:off x="5289550" y="2801938"/>
            <a:ext cx="11112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AutoShape 75">
            <a:extLst>
              <a:ext uri="{FF2B5EF4-FFF2-40B4-BE49-F238E27FC236}">
                <a16:creationId xmlns:a16="http://schemas.microsoft.com/office/drawing/2014/main" id="{D6615B8C-31CA-49BA-9D63-1711C5ECC7AB}"/>
              </a:ext>
            </a:extLst>
          </p:cNvPr>
          <p:cNvCxnSpPr>
            <a:cxnSpLocks noChangeShapeType="1"/>
            <a:stCxn id="7188" idx="7"/>
            <a:endCxn id="7194" idx="3"/>
          </p:cNvCxnSpPr>
          <p:nvPr/>
        </p:nvCxnSpPr>
        <p:spPr bwMode="auto">
          <a:xfrm flipV="1">
            <a:off x="5289550" y="3305175"/>
            <a:ext cx="1111250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AutoShape 76">
            <a:extLst>
              <a:ext uri="{FF2B5EF4-FFF2-40B4-BE49-F238E27FC236}">
                <a16:creationId xmlns:a16="http://schemas.microsoft.com/office/drawing/2014/main" id="{10076577-82D4-4908-B8AF-004112975B52}"/>
              </a:ext>
            </a:extLst>
          </p:cNvPr>
          <p:cNvCxnSpPr>
            <a:cxnSpLocks noChangeShapeType="1"/>
            <a:stCxn id="7188" idx="5"/>
            <a:endCxn id="7197" idx="1"/>
          </p:cNvCxnSpPr>
          <p:nvPr/>
        </p:nvCxnSpPr>
        <p:spPr bwMode="auto">
          <a:xfrm>
            <a:off x="5289550" y="3879850"/>
            <a:ext cx="11112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AutoShape 77">
            <a:extLst>
              <a:ext uri="{FF2B5EF4-FFF2-40B4-BE49-F238E27FC236}">
                <a16:creationId xmlns:a16="http://schemas.microsoft.com/office/drawing/2014/main" id="{4E7C47E0-AD02-4F9F-8D9B-3707CA72C686}"/>
              </a:ext>
            </a:extLst>
          </p:cNvPr>
          <p:cNvCxnSpPr>
            <a:cxnSpLocks noChangeShapeType="1"/>
            <a:stCxn id="7189" idx="6"/>
            <a:endCxn id="7197" idx="3"/>
          </p:cNvCxnSpPr>
          <p:nvPr/>
        </p:nvCxnSpPr>
        <p:spPr bwMode="auto">
          <a:xfrm flipV="1">
            <a:off x="5341938" y="4421189"/>
            <a:ext cx="1058862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AutoShape 78">
            <a:extLst>
              <a:ext uri="{FF2B5EF4-FFF2-40B4-BE49-F238E27FC236}">
                <a16:creationId xmlns:a16="http://schemas.microsoft.com/office/drawing/2014/main" id="{9908A751-C4D8-4F2D-A581-122FFB19924C}"/>
              </a:ext>
            </a:extLst>
          </p:cNvPr>
          <p:cNvCxnSpPr>
            <a:cxnSpLocks noChangeShapeType="1"/>
            <a:stCxn id="7197" idx="0"/>
            <a:endCxn id="7194" idx="4"/>
          </p:cNvCxnSpPr>
          <p:nvPr/>
        </p:nvCxnSpPr>
        <p:spPr bwMode="auto">
          <a:xfrm flipV="1">
            <a:off x="6529388" y="3357563"/>
            <a:ext cx="0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9" name="Text Box 79">
            <a:extLst>
              <a:ext uri="{FF2B5EF4-FFF2-40B4-BE49-F238E27FC236}">
                <a16:creationId xmlns:a16="http://schemas.microsoft.com/office/drawing/2014/main" id="{69736A07-4C66-46D4-99A7-BB3341CE85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280151" y="360521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cxnSp>
        <p:nvCxnSpPr>
          <p:cNvPr id="7210" name="AutoShape 80">
            <a:extLst>
              <a:ext uri="{FF2B5EF4-FFF2-40B4-BE49-F238E27FC236}">
                <a16:creationId xmlns:a16="http://schemas.microsoft.com/office/drawing/2014/main" id="{6CE0EAFB-6D71-408D-8AC2-0191E0DB2ABB}"/>
              </a:ext>
            </a:extLst>
          </p:cNvPr>
          <p:cNvCxnSpPr>
            <a:cxnSpLocks noChangeShapeType="1"/>
            <a:stCxn id="7193" idx="6"/>
            <a:endCxn id="7174" idx="1"/>
          </p:cNvCxnSpPr>
          <p:nvPr/>
        </p:nvCxnSpPr>
        <p:spPr bwMode="auto">
          <a:xfrm>
            <a:off x="6708776" y="2098675"/>
            <a:ext cx="989013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1" name="Text Box 81">
            <a:extLst>
              <a:ext uri="{FF2B5EF4-FFF2-40B4-BE49-F238E27FC236}">
                <a16:creationId xmlns:a16="http://schemas.microsoft.com/office/drawing/2014/main" id="{35E72071-0B95-4F88-8DC9-81D6E604B870}"/>
              </a:ext>
            </a:extLst>
          </p:cNvPr>
          <p:cNvSpPr txBox="1">
            <a:spLocks noChangeArrowheads="1"/>
          </p:cNvSpPr>
          <p:nvPr/>
        </p:nvSpPr>
        <p:spPr bwMode="auto">
          <a:xfrm rot="1275271">
            <a:off x="7032626" y="20240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7212" name="AutoShape 82">
            <a:extLst>
              <a:ext uri="{FF2B5EF4-FFF2-40B4-BE49-F238E27FC236}">
                <a16:creationId xmlns:a16="http://schemas.microsoft.com/office/drawing/2014/main" id="{B0F04B7E-3E99-4E90-9DAE-3E2A600838E2}"/>
              </a:ext>
            </a:extLst>
          </p:cNvPr>
          <p:cNvCxnSpPr>
            <a:cxnSpLocks noChangeShapeType="1"/>
            <a:stCxn id="7194" idx="7"/>
            <a:endCxn id="7174" idx="3"/>
          </p:cNvCxnSpPr>
          <p:nvPr/>
        </p:nvCxnSpPr>
        <p:spPr bwMode="auto">
          <a:xfrm flipV="1">
            <a:off x="6656388" y="2728914"/>
            <a:ext cx="10414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AutoShape 83">
            <a:extLst>
              <a:ext uri="{FF2B5EF4-FFF2-40B4-BE49-F238E27FC236}">
                <a16:creationId xmlns:a16="http://schemas.microsoft.com/office/drawing/2014/main" id="{A731CF8E-1B41-4485-891A-2070B41F7E07}"/>
              </a:ext>
            </a:extLst>
          </p:cNvPr>
          <p:cNvCxnSpPr>
            <a:cxnSpLocks noChangeShapeType="1"/>
            <a:stCxn id="7194" idx="5"/>
            <a:endCxn id="7192" idx="1"/>
          </p:cNvCxnSpPr>
          <p:nvPr/>
        </p:nvCxnSpPr>
        <p:spPr bwMode="auto">
          <a:xfrm>
            <a:off x="6656388" y="3305176"/>
            <a:ext cx="1077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AutoShape 84">
            <a:extLst>
              <a:ext uri="{FF2B5EF4-FFF2-40B4-BE49-F238E27FC236}">
                <a16:creationId xmlns:a16="http://schemas.microsoft.com/office/drawing/2014/main" id="{60A431FB-42AF-4E8D-B4C4-AC770F97F06B}"/>
              </a:ext>
            </a:extLst>
          </p:cNvPr>
          <p:cNvCxnSpPr>
            <a:cxnSpLocks noChangeShapeType="1"/>
            <a:stCxn id="7197" idx="6"/>
            <a:endCxn id="7192" idx="3"/>
          </p:cNvCxnSpPr>
          <p:nvPr/>
        </p:nvCxnSpPr>
        <p:spPr bwMode="auto">
          <a:xfrm flipV="1">
            <a:off x="6708776" y="3881438"/>
            <a:ext cx="10255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5" name="Text Box 85">
            <a:extLst>
              <a:ext uri="{FF2B5EF4-FFF2-40B4-BE49-F238E27FC236}">
                <a16:creationId xmlns:a16="http://schemas.microsoft.com/office/drawing/2014/main" id="{6BCFF382-D496-4BFB-BB0B-AA3EF43B01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310753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7216" name="Text Box 86">
            <a:extLst>
              <a:ext uri="{FF2B5EF4-FFF2-40B4-BE49-F238E27FC236}">
                <a16:creationId xmlns:a16="http://schemas.microsoft.com/office/drawing/2014/main" id="{46E92D7E-91E5-46CB-96F4-8D92BF042804}"/>
              </a:ext>
            </a:extLst>
          </p:cNvPr>
          <p:cNvSpPr txBox="1">
            <a:spLocks noChangeArrowheads="1"/>
          </p:cNvSpPr>
          <p:nvPr/>
        </p:nvSpPr>
        <p:spPr bwMode="auto">
          <a:xfrm rot="566336">
            <a:off x="4189414" y="35004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7217" name="Text Box 87">
            <a:extLst>
              <a:ext uri="{FF2B5EF4-FFF2-40B4-BE49-F238E27FC236}">
                <a16:creationId xmlns:a16="http://schemas.microsoft.com/office/drawing/2014/main" id="{7E37F65D-7243-4B2F-8643-D03B74BA4EA5}"/>
              </a:ext>
            </a:extLst>
          </p:cNvPr>
          <p:cNvSpPr txBox="1">
            <a:spLocks noChangeArrowheads="1"/>
          </p:cNvSpPr>
          <p:nvPr/>
        </p:nvSpPr>
        <p:spPr bwMode="auto">
          <a:xfrm rot="20592448">
            <a:off x="4186239" y="27289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18</a:t>
            </a:r>
          </a:p>
        </p:txBody>
      </p:sp>
      <p:sp>
        <p:nvSpPr>
          <p:cNvPr id="7218" name="Text Box 88">
            <a:extLst>
              <a:ext uri="{FF2B5EF4-FFF2-40B4-BE49-F238E27FC236}">
                <a16:creationId xmlns:a16="http://schemas.microsoft.com/office/drawing/2014/main" id="{7F1B22E0-9E55-42B1-97A7-676C42B6C997}"/>
              </a:ext>
            </a:extLst>
          </p:cNvPr>
          <p:cNvSpPr txBox="1">
            <a:spLocks noChangeArrowheads="1"/>
          </p:cNvSpPr>
          <p:nvPr/>
        </p:nvSpPr>
        <p:spPr bwMode="auto">
          <a:xfrm rot="1082091">
            <a:off x="4189414" y="45450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22</a:t>
            </a:r>
          </a:p>
        </p:txBody>
      </p:sp>
      <p:sp>
        <p:nvSpPr>
          <p:cNvPr id="7219" name="Text Box 89">
            <a:extLst>
              <a:ext uri="{FF2B5EF4-FFF2-40B4-BE49-F238E27FC236}">
                <a16:creationId xmlns:a16="http://schemas.microsoft.com/office/drawing/2014/main" id="{F0799593-DBAD-41CD-AAC8-293EB7DEB05F}"/>
              </a:ext>
            </a:extLst>
          </p:cNvPr>
          <p:cNvSpPr txBox="1">
            <a:spLocks noChangeArrowheads="1"/>
          </p:cNvSpPr>
          <p:nvPr/>
        </p:nvSpPr>
        <p:spPr bwMode="auto">
          <a:xfrm rot="20829160">
            <a:off x="4152901" y="37528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sp>
        <p:nvSpPr>
          <p:cNvPr id="7220" name="Text Box 90">
            <a:extLst>
              <a:ext uri="{FF2B5EF4-FFF2-40B4-BE49-F238E27FC236}">
                <a16:creationId xmlns:a16="http://schemas.microsoft.com/office/drawing/2014/main" id="{45E38F04-BB4D-4BEF-8BB8-F7D13D82D269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45164" y="26733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7221" name="Text Box 91">
            <a:extLst>
              <a:ext uri="{FF2B5EF4-FFF2-40B4-BE49-F238E27FC236}">
                <a16:creationId xmlns:a16="http://schemas.microsoft.com/office/drawing/2014/main" id="{8A689D99-0D62-4A55-9308-A1F6B84B2FA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00714" y="37528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2" name="Text Box 92">
            <a:extLst>
              <a:ext uri="{FF2B5EF4-FFF2-40B4-BE49-F238E27FC236}">
                <a16:creationId xmlns:a16="http://schemas.microsoft.com/office/drawing/2014/main" id="{7FC45DB0-554B-47A8-A2F7-4DB9BF6B5F9A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592764" y="32131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27</a:t>
            </a:r>
          </a:p>
        </p:txBody>
      </p:sp>
      <p:sp>
        <p:nvSpPr>
          <p:cNvPr id="7223" name="Text Box 93">
            <a:extLst>
              <a:ext uri="{FF2B5EF4-FFF2-40B4-BE49-F238E27FC236}">
                <a16:creationId xmlns:a16="http://schemas.microsoft.com/office/drawing/2014/main" id="{0FA27CBB-BBEA-4250-ACC4-B3C2CEDC1E39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629276" y="43656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4" name="Text Box 94">
            <a:extLst>
              <a:ext uri="{FF2B5EF4-FFF2-40B4-BE49-F238E27FC236}">
                <a16:creationId xmlns:a16="http://schemas.microsoft.com/office/drawing/2014/main" id="{F0A91C5B-0BCD-4C37-90A4-E1FFCF75C9D7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7069139" y="32131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18</a:t>
            </a:r>
          </a:p>
        </p:txBody>
      </p:sp>
      <p:sp>
        <p:nvSpPr>
          <p:cNvPr id="7225" name="Text Box 95">
            <a:extLst>
              <a:ext uri="{FF2B5EF4-FFF2-40B4-BE49-F238E27FC236}">
                <a16:creationId xmlns:a16="http://schemas.microsoft.com/office/drawing/2014/main" id="{E75C5331-FE06-48AD-84D2-4FB26B81512E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6924676" y="2636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6" name="Text Box 96">
            <a:extLst>
              <a:ext uri="{FF2B5EF4-FFF2-40B4-BE49-F238E27FC236}">
                <a16:creationId xmlns:a16="http://schemas.microsoft.com/office/drawing/2014/main" id="{1B53A14C-693F-4620-A1B7-021DF9FF66B7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6961189" y="3860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111713" name="Oval 97">
            <a:extLst>
              <a:ext uri="{FF2B5EF4-FFF2-40B4-BE49-F238E27FC236}">
                <a16:creationId xmlns:a16="http://schemas.microsoft.com/office/drawing/2014/main" id="{16553D71-2545-4612-8A8E-BA9773B5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3105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endParaRPr lang="ru-RU" altLang="ru-RU" baseline="-25000"/>
          </a:p>
        </p:txBody>
      </p:sp>
      <p:sp>
        <p:nvSpPr>
          <p:cNvPr id="111714" name="Oval 98">
            <a:extLst>
              <a:ext uri="{FF2B5EF4-FFF2-40B4-BE49-F238E27FC236}">
                <a16:creationId xmlns:a16="http://schemas.microsoft.com/office/drawing/2014/main" id="{BD95D742-6F7C-464C-B21B-A4ECFADC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1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endParaRPr lang="ru-RU" altLang="ru-RU" baseline="-25000"/>
          </a:p>
        </p:txBody>
      </p:sp>
      <p:cxnSp>
        <p:nvCxnSpPr>
          <p:cNvPr id="111715" name="AutoShape 99">
            <a:extLst>
              <a:ext uri="{FF2B5EF4-FFF2-40B4-BE49-F238E27FC236}">
                <a16:creationId xmlns:a16="http://schemas.microsoft.com/office/drawing/2014/main" id="{F8FEC156-3A15-4AA2-9FC0-086771969C25}"/>
              </a:ext>
            </a:extLst>
          </p:cNvPr>
          <p:cNvCxnSpPr>
            <a:cxnSpLocks noChangeShapeType="1"/>
            <a:stCxn id="111713" idx="7"/>
            <a:endCxn id="7171" idx="2"/>
          </p:cNvCxnSpPr>
          <p:nvPr/>
        </p:nvCxnSpPr>
        <p:spPr bwMode="auto">
          <a:xfrm flipV="1">
            <a:off x="2551113" y="2206626"/>
            <a:ext cx="990600" cy="950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6" name="AutoShape 100">
            <a:extLst>
              <a:ext uri="{FF2B5EF4-FFF2-40B4-BE49-F238E27FC236}">
                <a16:creationId xmlns:a16="http://schemas.microsoft.com/office/drawing/2014/main" id="{AC52D56E-C84F-45A2-9988-1CB7134C798B}"/>
              </a:ext>
            </a:extLst>
          </p:cNvPr>
          <p:cNvCxnSpPr>
            <a:cxnSpLocks noChangeShapeType="1"/>
            <a:stCxn id="111713" idx="6"/>
            <a:endCxn id="7186" idx="2"/>
          </p:cNvCxnSpPr>
          <p:nvPr/>
        </p:nvCxnSpPr>
        <p:spPr bwMode="auto">
          <a:xfrm flipV="1">
            <a:off x="2603501" y="3284539"/>
            <a:ext cx="9366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7" name="AutoShape 101">
            <a:extLst>
              <a:ext uri="{FF2B5EF4-FFF2-40B4-BE49-F238E27FC236}">
                <a16:creationId xmlns:a16="http://schemas.microsoft.com/office/drawing/2014/main" id="{70DB6036-920E-49E0-9DCF-45CB6BB4EDC5}"/>
              </a:ext>
            </a:extLst>
          </p:cNvPr>
          <p:cNvCxnSpPr>
            <a:cxnSpLocks noChangeShapeType="1"/>
            <a:stCxn id="111713" idx="5"/>
            <a:endCxn id="7187" idx="2"/>
          </p:cNvCxnSpPr>
          <p:nvPr/>
        </p:nvCxnSpPr>
        <p:spPr bwMode="auto">
          <a:xfrm>
            <a:off x="2551113" y="3413125"/>
            <a:ext cx="989012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8" name="AutoShape 102">
            <a:extLst>
              <a:ext uri="{FF2B5EF4-FFF2-40B4-BE49-F238E27FC236}">
                <a16:creationId xmlns:a16="http://schemas.microsoft.com/office/drawing/2014/main" id="{DB828DE5-FEC8-44EC-969E-670AA548948E}"/>
              </a:ext>
            </a:extLst>
          </p:cNvPr>
          <p:cNvCxnSpPr>
            <a:cxnSpLocks noChangeShapeType="1"/>
            <a:stCxn id="7174" idx="6"/>
            <a:endCxn id="111714" idx="1"/>
          </p:cNvCxnSpPr>
          <p:nvPr/>
        </p:nvCxnSpPr>
        <p:spPr bwMode="auto">
          <a:xfrm>
            <a:off x="8005764" y="2601914"/>
            <a:ext cx="98742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9" name="AutoShape 103">
            <a:extLst>
              <a:ext uri="{FF2B5EF4-FFF2-40B4-BE49-F238E27FC236}">
                <a16:creationId xmlns:a16="http://schemas.microsoft.com/office/drawing/2014/main" id="{23C16E1B-D5CB-492E-8316-536E7845D517}"/>
              </a:ext>
            </a:extLst>
          </p:cNvPr>
          <p:cNvCxnSpPr>
            <a:cxnSpLocks noChangeShapeType="1"/>
            <a:stCxn id="7192" idx="6"/>
            <a:endCxn id="111714" idx="3"/>
          </p:cNvCxnSpPr>
          <p:nvPr/>
        </p:nvCxnSpPr>
        <p:spPr bwMode="auto">
          <a:xfrm flipV="1">
            <a:off x="8042276" y="3305176"/>
            <a:ext cx="950913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720" name="Text Box 104">
            <a:extLst>
              <a:ext uri="{FF2B5EF4-FFF2-40B4-BE49-F238E27FC236}">
                <a16:creationId xmlns:a16="http://schemas.microsoft.com/office/drawing/2014/main" id="{F0BD17D8-3B1C-40C5-9F7E-5DA121822F7C}"/>
              </a:ext>
            </a:extLst>
          </p:cNvPr>
          <p:cNvSpPr txBox="1">
            <a:spLocks noChangeArrowheads="1"/>
          </p:cNvSpPr>
          <p:nvPr/>
        </p:nvSpPr>
        <p:spPr bwMode="auto">
          <a:xfrm rot="1314783">
            <a:off x="8334376" y="2511425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1" name="Text Box 105">
            <a:extLst>
              <a:ext uri="{FF2B5EF4-FFF2-40B4-BE49-F238E27FC236}">
                <a16:creationId xmlns:a16="http://schemas.microsoft.com/office/drawing/2014/main" id="{BFBEECBB-1CF7-4A73-9B8C-2F9B4371CB97}"/>
              </a:ext>
            </a:extLst>
          </p:cNvPr>
          <p:cNvSpPr txBox="1">
            <a:spLocks noChangeArrowheads="1"/>
          </p:cNvSpPr>
          <p:nvPr/>
        </p:nvSpPr>
        <p:spPr bwMode="auto">
          <a:xfrm rot="20406465">
            <a:off x="8291513" y="3249613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2" name="Text Box 106">
            <a:extLst>
              <a:ext uri="{FF2B5EF4-FFF2-40B4-BE49-F238E27FC236}">
                <a16:creationId xmlns:a16="http://schemas.microsoft.com/office/drawing/2014/main" id="{FF82732A-7B15-49A2-A12E-12ED850C7253}"/>
              </a:ext>
            </a:extLst>
          </p:cNvPr>
          <p:cNvSpPr txBox="1">
            <a:spLocks noChangeArrowheads="1"/>
          </p:cNvSpPr>
          <p:nvPr/>
        </p:nvSpPr>
        <p:spPr bwMode="auto">
          <a:xfrm rot="19220628">
            <a:off x="2819401" y="2420938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3" name="Text Box 107">
            <a:extLst>
              <a:ext uri="{FF2B5EF4-FFF2-40B4-BE49-F238E27FC236}">
                <a16:creationId xmlns:a16="http://schemas.microsoft.com/office/drawing/2014/main" id="{510F20ED-0235-4849-9987-20FC6A63A407}"/>
              </a:ext>
            </a:extLst>
          </p:cNvPr>
          <p:cNvSpPr txBox="1">
            <a:spLocks noChangeArrowheads="1"/>
          </p:cNvSpPr>
          <p:nvPr/>
        </p:nvSpPr>
        <p:spPr bwMode="auto">
          <a:xfrm rot="2431859">
            <a:off x="2963863" y="3536950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4" name="Text Box 108">
            <a:extLst>
              <a:ext uri="{FF2B5EF4-FFF2-40B4-BE49-F238E27FC236}">
                <a16:creationId xmlns:a16="http://schemas.microsoft.com/office/drawing/2014/main" id="{781B91C9-E857-4929-8E3E-3C2B49ADA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2984500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3" grpId="0" animBg="1"/>
      <p:bldP spid="111714" grpId="0" animBg="1"/>
      <p:bldP spid="111720" grpId="0"/>
      <p:bldP spid="111721" grpId="0"/>
      <p:bldP spid="111722" grpId="0"/>
      <p:bldP spid="111723" grpId="0"/>
      <p:bldP spid="1117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3A2F960-6231-4499-BEBA-496848F8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59D58AF-F71D-415E-94B5-B57AF321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97B92ABD-2107-46DF-9C61-2BBA4FDD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19BA88AA-5D65-4745-8B4E-F4571E1C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13512CA-30F1-42F1-9C3B-2F275A01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FF505DE0-E678-4BA7-8808-4457E0FF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1B977B42-2230-4386-BCEA-FB7312EB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7BCC1AD5-5E08-4D83-B26F-A18D36B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552DD18E-1FFD-4B4D-811E-BE39A77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E3ED1A3C-4679-4E45-A688-F1E446A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26EAE1D3-C448-4D3E-8922-EE238E3E1485}"/>
              </a:ext>
            </a:extLst>
          </p:cNvPr>
          <p:cNvCxnSpPr>
            <a:cxnSpLocks noChangeShapeType="1"/>
            <a:stCxn id="52236" idx="7"/>
            <a:endCxn id="52232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16DB5BCF-86C5-4B52-BA9D-E896AC55D46B}"/>
              </a:ext>
            </a:extLst>
          </p:cNvPr>
          <p:cNvCxnSpPr>
            <a:cxnSpLocks noChangeShapeType="1"/>
            <a:stCxn id="52236" idx="5"/>
            <a:endCxn id="52233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B27ECA02-0C4C-48E6-8996-A3982F941225}"/>
              </a:ext>
            </a:extLst>
          </p:cNvPr>
          <p:cNvCxnSpPr>
            <a:cxnSpLocks noChangeShapeType="1"/>
            <a:stCxn id="52232" idx="4"/>
            <a:endCxn id="52233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1809D2C-2895-49DD-B1EA-80E34F27022D}"/>
              </a:ext>
            </a:extLst>
          </p:cNvPr>
          <p:cNvCxnSpPr>
            <a:cxnSpLocks noChangeShapeType="1"/>
            <a:stCxn id="52232" idx="7"/>
            <a:endCxn id="52229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335F00FA-F842-454C-9366-6AB1E91689FE}"/>
              </a:ext>
            </a:extLst>
          </p:cNvPr>
          <p:cNvCxnSpPr>
            <a:cxnSpLocks noChangeShapeType="1"/>
            <a:stCxn id="52232" idx="6"/>
            <a:endCxn id="52230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1BC3D063-ADA1-47EF-AD9F-1CF4F5A91178}"/>
              </a:ext>
            </a:extLst>
          </p:cNvPr>
          <p:cNvCxnSpPr>
            <a:cxnSpLocks noChangeShapeType="1"/>
            <a:stCxn id="52233" idx="6"/>
            <a:endCxn id="52230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7A7360BE-295E-4399-87E4-1B46819B4614}"/>
              </a:ext>
            </a:extLst>
          </p:cNvPr>
          <p:cNvCxnSpPr>
            <a:cxnSpLocks noChangeShapeType="1"/>
            <a:stCxn id="52233" idx="5"/>
            <a:endCxn id="52231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7CFCA28D-90AC-4561-B4CA-65011718AAE7}"/>
              </a:ext>
            </a:extLst>
          </p:cNvPr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04FD46D3-923C-40D3-B155-6229DBD5DC40}"/>
              </a:ext>
            </a:extLst>
          </p:cNvPr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B51D02CE-F773-4273-845A-E35B71141A6D}"/>
              </a:ext>
            </a:extLst>
          </p:cNvPr>
          <p:cNvCxnSpPr>
            <a:cxnSpLocks noChangeShapeType="1"/>
            <a:stCxn id="52230" idx="6"/>
            <a:endCxn id="52234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E5B2E8C1-4497-4DFB-90B4-9370DFEB9070}"/>
              </a:ext>
            </a:extLst>
          </p:cNvPr>
          <p:cNvCxnSpPr>
            <a:cxnSpLocks noChangeShapeType="1"/>
            <a:stCxn id="52231" idx="6"/>
            <a:endCxn id="52235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>
            <a:extLst>
              <a:ext uri="{FF2B5EF4-FFF2-40B4-BE49-F238E27FC236}">
                <a16:creationId xmlns:a16="http://schemas.microsoft.com/office/drawing/2014/main" id="{DC35E0DB-59E9-4308-9281-221D436C7324}"/>
              </a:ext>
            </a:extLst>
          </p:cNvPr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530ED4EF-4EE3-449E-9CB9-5D278EBF6DA8}"/>
              </a:ext>
            </a:extLst>
          </p:cNvPr>
          <p:cNvCxnSpPr>
            <a:cxnSpLocks noChangeShapeType="1"/>
            <a:stCxn id="52234" idx="6"/>
            <a:endCxn id="52237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9250CF74-A1E1-4EFA-ABD7-189BFD5FF441}"/>
              </a:ext>
            </a:extLst>
          </p:cNvPr>
          <p:cNvCxnSpPr>
            <a:cxnSpLocks noChangeShapeType="1"/>
            <a:stCxn id="52235" idx="6"/>
            <a:endCxn id="52237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02" name="Text Box 78">
            <a:extLst>
              <a:ext uri="{FF2B5EF4-FFF2-40B4-BE49-F238E27FC236}">
                <a16:creationId xmlns:a16="http://schemas.microsoft.com/office/drawing/2014/main" id="{2A59170D-3884-4F18-9765-9B803389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92488"/>
            <a:ext cx="38524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«Наивный» алгоритм нумерации вершин: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36918DCC-8956-4BC4-B8F0-CA288FA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43325"/>
            <a:ext cx="6419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Находим какую-либо вершину, в которую не входят дуги, нумеруем ее.</a:t>
            </a:r>
          </a:p>
        </p:txBody>
      </p:sp>
      <p:sp>
        <p:nvSpPr>
          <p:cNvPr id="52304" name="Rectangle 80">
            <a:extLst>
              <a:ext uri="{FF2B5EF4-FFF2-40B4-BE49-F238E27FC236}">
                <a16:creationId xmlns:a16="http://schemas.microsoft.com/office/drawing/2014/main" id="{EBFC4127-71A4-445A-A1F9-75FD4D21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2305" name="Text Box 81">
            <a:extLst>
              <a:ext uri="{FF2B5EF4-FFF2-40B4-BE49-F238E27FC236}">
                <a16:creationId xmlns:a16="http://schemas.microsoft.com/office/drawing/2014/main" id="{FCA35EF1-348E-4F9E-A1E7-E4536A8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03225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Помечаем дуги, выходящие из помеченной вершины, как «не существующие».</a:t>
            </a:r>
          </a:p>
        </p:txBody>
      </p:sp>
      <p:sp>
        <p:nvSpPr>
          <p:cNvPr id="52306" name="Text Box 82">
            <a:extLst>
              <a:ext uri="{FF2B5EF4-FFF2-40B4-BE49-F238E27FC236}">
                <a16:creationId xmlns:a16="http://schemas.microsoft.com/office/drawing/2014/main" id="{5D544DC0-98E6-4FE4-B391-E2AAFD24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19588"/>
            <a:ext cx="6254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будут занумерованы все вершины.</a:t>
            </a:r>
          </a:p>
        </p:txBody>
      </p:sp>
      <p:sp>
        <p:nvSpPr>
          <p:cNvPr id="52307" name="Rectangle 83">
            <a:extLst>
              <a:ext uri="{FF2B5EF4-FFF2-40B4-BE49-F238E27FC236}">
                <a16:creationId xmlns:a16="http://schemas.microsoft.com/office/drawing/2014/main" id="{936B3465-D8EB-4508-B351-665E95F0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2334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2308" name="Rectangle 84">
            <a:extLst>
              <a:ext uri="{FF2B5EF4-FFF2-40B4-BE49-F238E27FC236}">
                <a16:creationId xmlns:a16="http://schemas.microsoft.com/office/drawing/2014/main" id="{A454BCB6-A5C7-4E28-B997-A5D8175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8366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2309" name="Rectangle 85">
            <a:extLst>
              <a:ext uri="{FF2B5EF4-FFF2-40B4-BE49-F238E27FC236}">
                <a16:creationId xmlns:a16="http://schemas.microsoft.com/office/drawing/2014/main" id="{B56988C2-9869-47FC-A088-05991978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2310" name="Rectangle 86">
            <a:extLst>
              <a:ext uri="{FF2B5EF4-FFF2-40B4-BE49-F238E27FC236}">
                <a16:creationId xmlns:a16="http://schemas.microsoft.com/office/drawing/2014/main" id="{7DFE1C18-A491-4880-AB32-64575937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7082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2311" name="Rectangle 87">
            <a:extLst>
              <a:ext uri="{FF2B5EF4-FFF2-40B4-BE49-F238E27FC236}">
                <a16:creationId xmlns:a16="http://schemas.microsoft.com/office/drawing/2014/main" id="{F9D4E6A5-DD92-4FB1-BA30-7C1CC8E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2312" name="Rectangle 88">
            <a:extLst>
              <a:ext uri="{FF2B5EF4-FFF2-40B4-BE49-F238E27FC236}">
                <a16:creationId xmlns:a16="http://schemas.microsoft.com/office/drawing/2014/main" id="{D6863ECE-2F3B-4044-88C3-6CF707E2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2313" name="Rectangle 89">
            <a:extLst>
              <a:ext uri="{FF2B5EF4-FFF2-40B4-BE49-F238E27FC236}">
                <a16:creationId xmlns:a16="http://schemas.microsoft.com/office/drawing/2014/main" id="{DE745073-94F7-48D5-BC47-F622E5EB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2314" name="Rectangle 90">
            <a:extLst>
              <a:ext uri="{FF2B5EF4-FFF2-40B4-BE49-F238E27FC236}">
                <a16:creationId xmlns:a16="http://schemas.microsoft.com/office/drawing/2014/main" id="{8C859005-386A-4A12-934E-B2F9E601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2315" name="Text Box 91">
            <a:extLst>
              <a:ext uri="{FF2B5EF4-FFF2-40B4-BE49-F238E27FC236}">
                <a16:creationId xmlns:a16="http://schemas.microsoft.com/office/drawing/2014/main" id="{52F04F84-7A8A-4D48-A2F9-11F33018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651375"/>
            <a:ext cx="3341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алгоритма.</a:t>
            </a:r>
          </a:p>
        </p:txBody>
      </p:sp>
      <p:sp>
        <p:nvSpPr>
          <p:cNvPr id="52316" name="Text Box 92">
            <a:extLst>
              <a:ext uri="{FF2B5EF4-FFF2-40B4-BE49-F238E27FC236}">
                <a16:creationId xmlns:a16="http://schemas.microsoft.com/office/drawing/2014/main" id="{775E2C0D-1995-4613-B9E6-20AB752AC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5002213"/>
            <a:ext cx="508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Построение очереди с приоритетами из вершин графа</a:t>
            </a:r>
          </a:p>
        </p:txBody>
      </p:sp>
      <p:sp>
        <p:nvSpPr>
          <p:cNvPr id="52317" name="Text Box 93">
            <a:extLst>
              <a:ext uri="{FF2B5EF4-FFF2-40B4-BE49-F238E27FC236}">
                <a16:creationId xmlns:a16="http://schemas.microsoft.com/office/drawing/2014/main" id="{EF43C7B7-BBAC-443B-9F27-0ED001B9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987925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log n</a:t>
            </a:r>
            <a:endParaRPr lang="ru-RU" altLang="ru-RU" sz="1400"/>
          </a:p>
        </p:txBody>
      </p:sp>
      <p:sp>
        <p:nvSpPr>
          <p:cNvPr id="52318" name="Text Box 94">
            <a:extLst>
              <a:ext uri="{FF2B5EF4-FFF2-40B4-BE49-F238E27FC236}">
                <a16:creationId xmlns:a16="http://schemas.microsoft.com/office/drawing/2014/main" id="{EB1E3AA6-42B5-4EAA-AB6C-8782327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5256213"/>
            <a:ext cx="290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Выборка вершин из очереди</a:t>
            </a:r>
          </a:p>
        </p:txBody>
      </p:sp>
      <p:sp>
        <p:nvSpPr>
          <p:cNvPr id="52319" name="Text Box 95">
            <a:extLst>
              <a:ext uri="{FF2B5EF4-FFF2-40B4-BE49-F238E27FC236}">
                <a16:creationId xmlns:a16="http://schemas.microsoft.com/office/drawing/2014/main" id="{35B14CE6-BEEC-44D1-975F-3E3509D6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6" y="524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</a:t>
            </a:r>
            <a:r>
              <a:rPr lang="ru-RU" altLang="ru-RU" sz="1400"/>
              <a:t>log n</a:t>
            </a:r>
          </a:p>
        </p:txBody>
      </p:sp>
      <p:sp>
        <p:nvSpPr>
          <p:cNvPr id="52320" name="Text Box 96">
            <a:extLst>
              <a:ext uri="{FF2B5EF4-FFF2-40B4-BE49-F238E27FC236}">
                <a16:creationId xmlns:a16="http://schemas.microsoft.com/office/drawing/2014/main" id="{F90EE5C8-92E7-4462-B001-AC58D12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08625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Коррекция очереди при пометке дуг</a:t>
            </a:r>
          </a:p>
        </p:txBody>
      </p:sp>
      <p:sp>
        <p:nvSpPr>
          <p:cNvPr id="52321" name="Text Box 97">
            <a:extLst>
              <a:ext uri="{FF2B5EF4-FFF2-40B4-BE49-F238E27FC236}">
                <a16:creationId xmlns:a16="http://schemas.microsoft.com/office/drawing/2014/main" id="{A4DA447B-ADE3-4148-9620-615FC3C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5494338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m log n</a:t>
            </a:r>
            <a:endParaRPr lang="ru-RU" altLang="ru-RU" sz="1400"/>
          </a:p>
        </p:txBody>
      </p:sp>
      <p:sp>
        <p:nvSpPr>
          <p:cNvPr id="52322" name="Text Box 98">
            <a:extLst>
              <a:ext uri="{FF2B5EF4-FFF2-40B4-BE49-F238E27FC236}">
                <a16:creationId xmlns:a16="http://schemas.microsoft.com/office/drawing/2014/main" id="{D0C9CC06-CC47-494B-9837-41492BD5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68975"/>
            <a:ext cx="214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Итого:         (</a:t>
            </a:r>
            <a:r>
              <a:rPr lang="en-US" altLang="ru-RU" sz="1400"/>
              <a:t>m</a:t>
            </a:r>
            <a:r>
              <a:rPr lang="ru-RU" altLang="ru-RU" sz="1400"/>
              <a:t>+</a:t>
            </a:r>
            <a:r>
              <a:rPr lang="en-US" altLang="ru-RU" sz="1400"/>
              <a:t>2n) log n</a:t>
            </a:r>
            <a:endParaRPr lang="ru-RU" altLang="ru-RU" sz="1400"/>
          </a:p>
        </p:txBody>
      </p:sp>
      <p:sp>
        <p:nvSpPr>
          <p:cNvPr id="52323" name="Text Box 99">
            <a:extLst>
              <a:ext uri="{FF2B5EF4-FFF2-40B4-BE49-F238E27FC236}">
                <a16:creationId xmlns:a16="http://schemas.microsoft.com/office/drawing/2014/main" id="{787BDB80-42AA-40BE-AB9F-F247920A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2324" name="Text Box 100">
            <a:extLst>
              <a:ext uri="{FF2B5EF4-FFF2-40B4-BE49-F238E27FC236}">
                <a16:creationId xmlns:a16="http://schemas.microsoft.com/office/drawing/2014/main" id="{D689002E-A35F-46F4-B99E-BB5AFEC5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6237288"/>
            <a:ext cx="782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на шаге (1) не удается найти вершину, в которую не входят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2" grpId="0"/>
      <p:bldP spid="52303" grpId="0"/>
      <p:bldP spid="52304" grpId="0" animBg="1"/>
      <p:bldP spid="52305" grpId="0"/>
      <p:bldP spid="52306" grpId="0"/>
      <p:bldP spid="52307" grpId="0" animBg="1"/>
      <p:bldP spid="52308" grpId="0" animBg="1"/>
      <p:bldP spid="52309" grpId="0" animBg="1"/>
      <p:bldP spid="52310" grpId="0" animBg="1"/>
      <p:bldP spid="52311" grpId="0" animBg="1"/>
      <p:bldP spid="52312" grpId="0" animBg="1"/>
      <p:bldP spid="52313" grpId="0" animBg="1"/>
      <p:bldP spid="52314" grpId="0" animBg="1"/>
      <p:bldP spid="52315" grpId="0"/>
      <p:bldP spid="52316" grpId="0"/>
      <p:bldP spid="52317" grpId="0"/>
      <p:bldP spid="52318" grpId="0"/>
      <p:bldP spid="52319" grpId="0"/>
      <p:bldP spid="52320" grpId="0"/>
      <p:bldP spid="52321" grpId="0"/>
      <p:bldP spid="52322" grpId="0"/>
      <p:bldP spid="52323" grpId="0"/>
      <p:bldP spid="523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C4D5C7C-52C1-437F-AFA2-B78FA93A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809704"/>
            <a:ext cx="11016343" cy="55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9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F32A32-ED8D-4112-89EC-1DA3BBC1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494189"/>
            <a:ext cx="7592786" cy="39598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1BCDC8-5D26-4A17-8BF0-04727B6F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51039"/>
            <a:ext cx="11620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95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B68BC9-C21D-4B26-B5AA-E1ABB9A9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883846"/>
            <a:ext cx="10289721" cy="505320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7CD89D-1DDA-44AB-9204-2A66E2B8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90" y="141514"/>
            <a:ext cx="10429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7D41E1-D895-4289-99A4-DEC8613E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627003"/>
            <a:ext cx="10107386" cy="51274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50A806-A73A-4E2D-876E-43B2FF47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4" y="110898"/>
            <a:ext cx="6657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1D572-5ABB-4E49-A91B-9D41642D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5" y="0"/>
            <a:ext cx="11588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3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470631-FA0A-4236-8E00-A8079E57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3350"/>
            <a:ext cx="116490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81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A855AE-E0B3-4C03-ABF0-D1D8CE11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51"/>
            <a:ext cx="12192000" cy="58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8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F41D9F-9DFA-4FEA-A076-00E43621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86"/>
            <a:ext cx="12192000" cy="61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5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67B256-F2C6-435C-9684-76950910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274"/>
            <a:ext cx="12192000" cy="41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9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443D6D-7FAB-4404-934F-67A98520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18"/>
            <a:ext cx="12192000" cy="66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61E1A31-36A3-4107-8368-C3EB65A8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AD227F3B-BFB9-494A-8C0A-9FC37C2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4FDF150F-C4F5-46C2-BE75-C4547B71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98B02157-8194-4F32-9096-21A2DD7B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0895E09-D298-4685-A4BE-528E2D1B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00DC68E0-8628-4BC7-AFFE-7C7CEB0B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3FE777F-69C3-40E9-9007-3B86DE20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2667F4BC-70CB-4FF9-8810-2AEE09B9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06B0B574-6574-4DE5-8831-7458C6A8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5D1939A3-5FEB-4E68-BB06-5EEE1C10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6D0F7D14-8CCE-48F6-8F05-876FDCECD7F1}"/>
              </a:ext>
            </a:extLst>
          </p:cNvPr>
          <p:cNvCxnSpPr>
            <a:cxnSpLocks noChangeShapeType="1"/>
            <a:stCxn id="53258" idx="7"/>
            <a:endCxn id="53254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374AA24B-CC8F-411E-B8ED-04C47D548AFD}"/>
              </a:ext>
            </a:extLst>
          </p:cNvPr>
          <p:cNvCxnSpPr>
            <a:cxnSpLocks noChangeShapeType="1"/>
            <a:stCxn id="53258" idx="5"/>
            <a:endCxn id="53255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7A385AC5-0E2E-474A-9EB7-8791DA196870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F38DE7E8-5E38-413B-8060-46EB4ED6CD12}"/>
              </a:ext>
            </a:extLst>
          </p:cNvPr>
          <p:cNvCxnSpPr>
            <a:cxnSpLocks noChangeShapeType="1"/>
            <a:stCxn id="53254" idx="7"/>
            <a:endCxn id="53251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3FED1BC-F75C-43A5-86FA-9CB0FD210B4E}"/>
              </a:ext>
            </a:extLst>
          </p:cNvPr>
          <p:cNvCxnSpPr>
            <a:cxnSpLocks noChangeShapeType="1"/>
            <a:stCxn id="53254" idx="6"/>
            <a:endCxn id="53252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CB0A1BA4-0F91-4EBE-B5BA-4682638CA9F6}"/>
              </a:ext>
            </a:extLst>
          </p:cNvPr>
          <p:cNvCxnSpPr>
            <a:cxnSpLocks noChangeShapeType="1"/>
            <a:stCxn id="53255" idx="6"/>
            <a:endCxn id="53252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8C962F5B-1F0E-49F6-AFF7-28D1C5671D59}"/>
              </a:ext>
            </a:extLst>
          </p:cNvPr>
          <p:cNvCxnSpPr>
            <a:cxnSpLocks noChangeShapeType="1"/>
            <a:stCxn id="53255" idx="5"/>
            <a:endCxn id="53253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3198BA2-02E8-47C4-83AC-6AB90BD7DBB1}"/>
              </a:ext>
            </a:extLst>
          </p:cNvPr>
          <p:cNvCxnSpPr>
            <a:cxnSpLocks noChangeShapeType="1"/>
            <a:stCxn id="53253" idx="0"/>
            <a:endCxn id="53252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102035B7-1C2E-418B-A780-A9CA49327511}"/>
              </a:ext>
            </a:extLst>
          </p:cNvPr>
          <p:cNvCxnSpPr>
            <a:cxnSpLocks noChangeShapeType="1"/>
            <a:stCxn id="53251" idx="6"/>
            <a:endCxn id="53256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7968E9C9-DA25-4C7C-A652-B64333391F8B}"/>
              </a:ext>
            </a:extLst>
          </p:cNvPr>
          <p:cNvCxnSpPr>
            <a:cxnSpLocks noChangeShapeType="1"/>
            <a:stCxn id="53252" idx="6"/>
            <a:endCxn id="53256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F4DE3BE-7FC6-4A27-B387-4972C296066C}"/>
              </a:ext>
            </a:extLst>
          </p:cNvPr>
          <p:cNvCxnSpPr>
            <a:cxnSpLocks noChangeShapeType="1"/>
            <a:stCxn id="53253" idx="6"/>
            <a:endCxn id="53257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75933BB3-0D95-4FEC-86EF-4308F0431597}"/>
              </a:ext>
            </a:extLst>
          </p:cNvPr>
          <p:cNvCxnSpPr>
            <a:cxnSpLocks noChangeShapeType="1"/>
            <a:stCxn id="53256" idx="4"/>
            <a:endCxn id="53257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ED73293-4E0B-4D3C-ABDA-5B6764A8B6A9}"/>
              </a:ext>
            </a:extLst>
          </p:cNvPr>
          <p:cNvCxnSpPr>
            <a:cxnSpLocks noChangeShapeType="1"/>
            <a:stCxn id="53256" idx="6"/>
            <a:endCxn id="53259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76400139-3F8D-45E4-A5E4-7CE566009407}"/>
              </a:ext>
            </a:extLst>
          </p:cNvPr>
          <p:cNvCxnSpPr>
            <a:cxnSpLocks noChangeShapeType="1"/>
            <a:stCxn id="53257" idx="6"/>
            <a:endCxn id="53259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4C4A3CDE-0F79-4FA2-BE3F-E13B18AA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689350"/>
            <a:ext cx="4272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«Эффективный» алгоритм нумерации вершин:</a:t>
            </a:r>
          </a:p>
        </p:txBody>
      </p:sp>
      <p:sp>
        <p:nvSpPr>
          <p:cNvPr id="53295" name="Text Box 47">
            <a:extLst>
              <a:ext uri="{FF2B5EF4-FFF2-40B4-BE49-F238E27FC236}">
                <a16:creationId xmlns:a16="http://schemas.microsoft.com/office/drawing/2014/main" id="{8ADBD24F-F0B1-4F5F-B39C-01A2C4D3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76700"/>
            <a:ext cx="712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Производим обход графа с помощью рекурсивной процедуры обхода, начиная</a:t>
            </a:r>
            <a:br>
              <a:rPr lang="ru-RU" altLang="ru-RU" sz="1400"/>
            </a:br>
            <a:r>
              <a:rPr lang="ru-RU" altLang="ru-RU" sz="1400"/>
              <a:t>с произвольной вершины.</a:t>
            </a:r>
          </a:p>
        </p:txBody>
      </p:sp>
      <p:sp>
        <p:nvSpPr>
          <p:cNvPr id="53296" name="Text Box 48">
            <a:extLst>
              <a:ext uri="{FF2B5EF4-FFF2-40B4-BE49-F238E27FC236}">
                <a16:creationId xmlns:a16="http://schemas.microsoft.com/office/drawing/2014/main" id="{2ECEA59C-C4A2-4EA1-ACFD-EB6BC7C0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3"/>
            <a:ext cx="76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Нумеруем каждую вершину при «прохождении ее назад» максимальным из номеров</a:t>
            </a:r>
            <a:br>
              <a:rPr lang="ru-RU" altLang="ru-RU" sz="1400"/>
            </a:br>
            <a:r>
              <a:rPr lang="ru-RU" altLang="ru-RU" sz="1400"/>
              <a:t>(то есть нумерация происходит в порядке убывания номеров).</a:t>
            </a:r>
          </a:p>
        </p:txBody>
      </p:sp>
      <p:sp>
        <p:nvSpPr>
          <p:cNvPr id="53297" name="Text Box 49">
            <a:extLst>
              <a:ext uri="{FF2B5EF4-FFF2-40B4-BE49-F238E27FC236}">
                <a16:creationId xmlns:a16="http://schemas.microsoft.com/office/drawing/2014/main" id="{450C0D54-D403-4E1F-A334-4FF8B9AF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5"/>
            <a:ext cx="6162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останется непройденных вершин.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75EE7A74-563D-43E7-9DD9-0387DBB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DF510828-C126-4482-8FFD-9730FE4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30458F8F-D767-41B0-AF99-5270EA2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2F37F70-576C-4A87-9905-EB3D5BD7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8001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B8187601-C222-43B2-AE70-91C3C6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AA9F997-A1E9-47ED-AF55-6971CBF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67335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FAB4291-951B-4F27-AA30-54567EF6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07C43C72-C944-4372-AA8A-2C5F8C46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1969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8A1A1BAA-1548-4F5F-9B53-D2001FA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3307" name="Text Box 59">
            <a:extLst>
              <a:ext uri="{FF2B5EF4-FFF2-40B4-BE49-F238E27FC236}">
                <a16:creationId xmlns:a16="http://schemas.microsoft.com/office/drawing/2014/main" id="{E252DD76-BFEF-4B80-A87B-D0725D01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8"/>
            <a:ext cx="5436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 = время обхода = </a:t>
            </a:r>
            <a:r>
              <a:rPr lang="en-US" altLang="ru-RU" sz="1600"/>
              <a:t>(m+n)</a:t>
            </a:r>
            <a:r>
              <a:rPr lang="ru-RU" altLang="ru-RU" sz="1600"/>
              <a:t>.</a:t>
            </a:r>
          </a:p>
        </p:txBody>
      </p:sp>
      <p:sp>
        <p:nvSpPr>
          <p:cNvPr id="53308" name="Text Box 60">
            <a:extLst>
              <a:ext uri="{FF2B5EF4-FFF2-40B4-BE49-F238E27FC236}">
                <a16:creationId xmlns:a16="http://schemas.microsoft.com/office/drawing/2014/main" id="{21BCA85D-F900-4FED-BB8F-6E3667AE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734050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3309" name="Text Box 61">
            <a:extLst>
              <a:ext uri="{FF2B5EF4-FFF2-40B4-BE49-F238E27FC236}">
                <a16:creationId xmlns:a16="http://schemas.microsoft.com/office/drawing/2014/main" id="{0554A6C0-189E-4F49-B06F-DEDB937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6094413"/>
            <a:ext cx="783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при проходе по «обратной дуге» попадаем в еще непомеченную</a:t>
            </a:r>
            <a:br>
              <a:rPr lang="ru-RU" altLang="ru-RU" sz="1400"/>
            </a:br>
            <a:r>
              <a:rPr lang="ru-RU" altLang="ru-RU" sz="1400"/>
              <a:t>(«синюю») вершину.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/>
      <p:bldP spid="53295" grpId="0"/>
      <p:bldP spid="53296" grpId="0"/>
      <p:bldP spid="53297" grpId="0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/>
      <p:bldP spid="53308" grpId="0"/>
      <p:bldP spid="5330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4E4811-513A-46EC-9566-E55B80D6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"/>
            <a:ext cx="115824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53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C627D9-CBB2-4882-88F1-A0F1D9D8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12039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40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48BFE9-261A-42FD-B7D1-AE283B52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5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9789D3-E84C-4B57-8A61-42E688EF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791935"/>
            <a:ext cx="11344275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834914-D5BE-4B83-9587-2F061CE1F2C3}"/>
              </a:ext>
            </a:extLst>
          </p:cNvPr>
          <p:cNvSpPr txBox="1"/>
          <p:nvPr/>
        </p:nvSpPr>
        <p:spPr>
          <a:xfrm>
            <a:off x="423862" y="277586"/>
            <a:ext cx="281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Пропустим итерацию 4 и 5</a:t>
            </a:r>
          </a:p>
        </p:txBody>
      </p:sp>
    </p:spTree>
    <p:extLst>
      <p:ext uri="{BB962C8B-B14F-4D97-AF65-F5344CB8AC3E}">
        <p14:creationId xmlns:p14="http://schemas.microsoft.com/office/powerpoint/2010/main" val="545350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052A0A-22A8-4429-9572-A20B01B6C825}"/>
              </a:ext>
            </a:extLst>
          </p:cNvPr>
          <p:cNvSpPr/>
          <p:nvPr/>
        </p:nvSpPr>
        <p:spPr>
          <a:xfrm>
            <a:off x="1623461" y="3133534"/>
            <a:ext cx="894507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Минимальное </a:t>
            </a:r>
            <a:r>
              <a:rPr lang="ru-RU" sz="3600" b="1" dirty="0" err="1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остовное</a:t>
            </a:r>
            <a:r>
              <a:rPr lang="ru-RU" sz="3600" b="1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дерево (МОД)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11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35;p18">
            <a:extLst>
              <a:ext uri="{FF2B5EF4-FFF2-40B4-BE49-F238E27FC236}">
                <a16:creationId xmlns:a16="http://schemas.microsoft.com/office/drawing/2014/main" id="{BDA8C444-8DBF-495D-BBBA-3B38343C0C84}"/>
              </a:ext>
            </a:extLst>
          </p:cNvPr>
          <p:cNvGrpSpPr/>
          <p:nvPr/>
        </p:nvGrpSpPr>
        <p:grpSpPr>
          <a:xfrm>
            <a:off x="2058761" y="4299857"/>
            <a:ext cx="784225" cy="1460500"/>
            <a:chOff x="1095375" y="4067175"/>
            <a:chExt cx="784225" cy="1460500"/>
          </a:xfrm>
        </p:grpSpPr>
        <p:cxnSp>
          <p:nvCxnSpPr>
            <p:cNvPr id="20" name="Google Shape;136;p18">
              <a:extLst>
                <a:ext uri="{FF2B5EF4-FFF2-40B4-BE49-F238E27FC236}">
                  <a16:creationId xmlns:a16="http://schemas.microsoft.com/office/drawing/2014/main" id="{DBEFC7B6-6315-4AED-9F95-E3388149DA8F}"/>
                </a:ext>
              </a:extLst>
            </p:cNvPr>
            <p:cNvCxnSpPr/>
            <p:nvPr/>
          </p:nvCxnSpPr>
          <p:spPr>
            <a:xfrm flipH="1">
              <a:off x="1133475" y="4105275"/>
              <a:ext cx="685800" cy="6572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Google Shape;137;p18">
              <a:extLst>
                <a:ext uri="{FF2B5EF4-FFF2-40B4-BE49-F238E27FC236}">
                  <a16:creationId xmlns:a16="http://schemas.microsoft.com/office/drawing/2014/main" id="{DB3B45CC-D3E9-4916-B4A6-9DA26845E7DA}"/>
                </a:ext>
              </a:extLst>
            </p:cNvPr>
            <p:cNvCxnSpPr/>
            <p:nvPr/>
          </p:nvCxnSpPr>
          <p:spPr>
            <a:xfrm>
              <a:off x="1809750" y="41338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Google Shape;138;p18">
              <a:extLst>
                <a:ext uri="{FF2B5EF4-FFF2-40B4-BE49-F238E27FC236}">
                  <a16:creationId xmlns:a16="http://schemas.microsoft.com/office/drawing/2014/main" id="{B8549480-9767-4125-8429-6399D4017B95}"/>
                </a:ext>
              </a:extLst>
            </p:cNvPr>
            <p:cNvCxnSpPr/>
            <p:nvPr/>
          </p:nvCxnSpPr>
          <p:spPr>
            <a:xfrm>
              <a:off x="1162050" y="47815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Google Shape;139;p18">
              <a:extLst>
                <a:ext uri="{FF2B5EF4-FFF2-40B4-BE49-F238E27FC236}">
                  <a16:creationId xmlns:a16="http://schemas.microsoft.com/office/drawing/2014/main" id="{7137DE70-3878-45FE-8809-BB0D85F2CE1E}"/>
                </a:ext>
              </a:extLst>
            </p:cNvPr>
            <p:cNvCxnSpPr/>
            <p:nvPr/>
          </p:nvCxnSpPr>
          <p:spPr>
            <a:xfrm>
              <a:off x="1123950" y="47815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" name="Google Shape;140;p18">
              <a:extLst>
                <a:ext uri="{FF2B5EF4-FFF2-40B4-BE49-F238E27FC236}">
                  <a16:creationId xmlns:a16="http://schemas.microsoft.com/office/drawing/2014/main" id="{C1307C2A-A41F-4883-A9F3-302D3C96B8A4}"/>
                </a:ext>
              </a:extLst>
            </p:cNvPr>
            <p:cNvCxnSpPr/>
            <p:nvPr/>
          </p:nvCxnSpPr>
          <p:spPr>
            <a:xfrm>
              <a:off x="1171575" y="54673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" name="Google Shape;141;p18">
              <a:extLst>
                <a:ext uri="{FF2B5EF4-FFF2-40B4-BE49-F238E27FC236}">
                  <a16:creationId xmlns:a16="http://schemas.microsoft.com/office/drawing/2014/main" id="{A089C5C3-16A5-41A0-9C1D-8FC44F57605C}"/>
                </a:ext>
              </a:extLst>
            </p:cNvPr>
            <p:cNvSpPr/>
            <p:nvPr/>
          </p:nvSpPr>
          <p:spPr>
            <a:xfrm>
              <a:off x="1104900" y="54197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142;p18">
              <a:extLst>
                <a:ext uri="{FF2B5EF4-FFF2-40B4-BE49-F238E27FC236}">
                  <a16:creationId xmlns:a16="http://schemas.microsoft.com/office/drawing/2014/main" id="{6A7DA2BE-DD6F-4629-9517-6F31F3990885}"/>
                </a:ext>
              </a:extLst>
            </p:cNvPr>
            <p:cNvCxnSpPr/>
            <p:nvPr/>
          </p:nvCxnSpPr>
          <p:spPr>
            <a:xfrm>
              <a:off x="1819275" y="480060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" name="Google Shape;143;p18">
              <a:extLst>
                <a:ext uri="{FF2B5EF4-FFF2-40B4-BE49-F238E27FC236}">
                  <a16:creationId xmlns:a16="http://schemas.microsoft.com/office/drawing/2014/main" id="{E7FB2C67-B2F0-499E-803E-1466A70841A3}"/>
                </a:ext>
              </a:extLst>
            </p:cNvPr>
            <p:cNvSpPr/>
            <p:nvPr/>
          </p:nvSpPr>
          <p:spPr>
            <a:xfrm>
              <a:off x="1095375" y="47339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44;p18">
              <a:extLst>
                <a:ext uri="{FF2B5EF4-FFF2-40B4-BE49-F238E27FC236}">
                  <a16:creationId xmlns:a16="http://schemas.microsoft.com/office/drawing/2014/main" id="{E9E60E52-D495-4CEB-937F-3D94C6F6F4E1}"/>
                </a:ext>
              </a:extLst>
            </p:cNvPr>
            <p:cNvSpPr/>
            <p:nvPr/>
          </p:nvSpPr>
          <p:spPr>
            <a:xfrm>
              <a:off x="1781175" y="47529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45;p18">
              <a:extLst>
                <a:ext uri="{FF2B5EF4-FFF2-40B4-BE49-F238E27FC236}">
                  <a16:creationId xmlns:a16="http://schemas.microsoft.com/office/drawing/2014/main" id="{B5833DFE-AF1F-4022-8326-F9B1C13E04FC}"/>
                </a:ext>
              </a:extLst>
            </p:cNvPr>
            <p:cNvSpPr/>
            <p:nvPr/>
          </p:nvSpPr>
          <p:spPr>
            <a:xfrm>
              <a:off x="1790700" y="54387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46;p18">
              <a:extLst>
                <a:ext uri="{FF2B5EF4-FFF2-40B4-BE49-F238E27FC236}">
                  <a16:creationId xmlns:a16="http://schemas.microsoft.com/office/drawing/2014/main" id="{87201270-FDC6-4658-87B8-D8080744BE62}"/>
                </a:ext>
              </a:extLst>
            </p:cNvPr>
            <p:cNvSpPr/>
            <p:nvPr/>
          </p:nvSpPr>
          <p:spPr>
            <a:xfrm>
              <a:off x="1781175" y="40671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147;p18">
            <a:extLst>
              <a:ext uri="{FF2B5EF4-FFF2-40B4-BE49-F238E27FC236}">
                <a16:creationId xmlns:a16="http://schemas.microsoft.com/office/drawing/2014/main" id="{D6EC1825-E6BF-43F8-A7E4-5F3B43274953}"/>
              </a:ext>
            </a:extLst>
          </p:cNvPr>
          <p:cNvCxnSpPr/>
          <p:nvPr/>
        </p:nvCxnSpPr>
        <p:spPr>
          <a:xfrm flipH="1">
            <a:off x="3458936" y="4318907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" name="Google Shape;148;p18">
            <a:extLst>
              <a:ext uri="{FF2B5EF4-FFF2-40B4-BE49-F238E27FC236}">
                <a16:creationId xmlns:a16="http://schemas.microsoft.com/office/drawing/2014/main" id="{B2C8B20B-85CC-4849-88AA-5FF4D55B5521}"/>
              </a:ext>
            </a:extLst>
          </p:cNvPr>
          <p:cNvCxnSpPr/>
          <p:nvPr/>
        </p:nvCxnSpPr>
        <p:spPr>
          <a:xfrm>
            <a:off x="3449411" y="499518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" name="Google Shape;149;p18">
            <a:extLst>
              <a:ext uri="{FF2B5EF4-FFF2-40B4-BE49-F238E27FC236}">
                <a16:creationId xmlns:a16="http://schemas.microsoft.com/office/drawing/2014/main" id="{70FE8617-BB98-451F-8E65-F52FC49687B9}"/>
              </a:ext>
            </a:extLst>
          </p:cNvPr>
          <p:cNvCxnSpPr/>
          <p:nvPr/>
        </p:nvCxnSpPr>
        <p:spPr>
          <a:xfrm>
            <a:off x="3497036" y="5680982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" name="Google Shape;150;p18">
            <a:extLst>
              <a:ext uri="{FF2B5EF4-FFF2-40B4-BE49-F238E27FC236}">
                <a16:creationId xmlns:a16="http://schemas.microsoft.com/office/drawing/2014/main" id="{8B677C87-D4AD-4034-A12A-C6084EDF6D83}"/>
              </a:ext>
            </a:extLst>
          </p:cNvPr>
          <p:cNvSpPr/>
          <p:nvPr/>
        </p:nvSpPr>
        <p:spPr>
          <a:xfrm>
            <a:off x="3430361" y="56333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151;p18">
            <a:extLst>
              <a:ext uri="{FF2B5EF4-FFF2-40B4-BE49-F238E27FC236}">
                <a16:creationId xmlns:a16="http://schemas.microsoft.com/office/drawing/2014/main" id="{151A5A2D-E057-4D22-AEB5-D8F444D6BD33}"/>
              </a:ext>
            </a:extLst>
          </p:cNvPr>
          <p:cNvCxnSpPr/>
          <p:nvPr/>
        </p:nvCxnSpPr>
        <p:spPr>
          <a:xfrm>
            <a:off x="4144736" y="501423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" name="Google Shape;152;p18">
            <a:extLst>
              <a:ext uri="{FF2B5EF4-FFF2-40B4-BE49-F238E27FC236}">
                <a16:creationId xmlns:a16="http://schemas.microsoft.com/office/drawing/2014/main" id="{3875DACC-8F72-492E-B801-C804C8476D20}"/>
              </a:ext>
            </a:extLst>
          </p:cNvPr>
          <p:cNvSpPr/>
          <p:nvPr/>
        </p:nvSpPr>
        <p:spPr>
          <a:xfrm>
            <a:off x="3420836" y="49475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53;p18">
            <a:extLst>
              <a:ext uri="{FF2B5EF4-FFF2-40B4-BE49-F238E27FC236}">
                <a16:creationId xmlns:a16="http://schemas.microsoft.com/office/drawing/2014/main" id="{110D93FB-F6E0-406D-A100-859DD1B8EB7F}"/>
              </a:ext>
            </a:extLst>
          </p:cNvPr>
          <p:cNvSpPr/>
          <p:nvPr/>
        </p:nvSpPr>
        <p:spPr>
          <a:xfrm>
            <a:off x="4106636" y="49666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54;p18">
            <a:extLst>
              <a:ext uri="{FF2B5EF4-FFF2-40B4-BE49-F238E27FC236}">
                <a16:creationId xmlns:a16="http://schemas.microsoft.com/office/drawing/2014/main" id="{C903B390-BAD4-4CE5-B373-25655534268C}"/>
              </a:ext>
            </a:extLst>
          </p:cNvPr>
          <p:cNvSpPr/>
          <p:nvPr/>
        </p:nvSpPr>
        <p:spPr>
          <a:xfrm>
            <a:off x="4116161" y="56524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55;p18">
            <a:extLst>
              <a:ext uri="{FF2B5EF4-FFF2-40B4-BE49-F238E27FC236}">
                <a16:creationId xmlns:a16="http://schemas.microsoft.com/office/drawing/2014/main" id="{1E98BB71-F8DF-4E8F-8332-7C851EDA2D4F}"/>
              </a:ext>
            </a:extLst>
          </p:cNvPr>
          <p:cNvSpPr/>
          <p:nvPr/>
        </p:nvSpPr>
        <p:spPr>
          <a:xfrm>
            <a:off x="4106636" y="42808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156;p18">
            <a:extLst>
              <a:ext uri="{FF2B5EF4-FFF2-40B4-BE49-F238E27FC236}">
                <a16:creationId xmlns:a16="http://schemas.microsoft.com/office/drawing/2014/main" id="{2E8015D6-AFD6-4761-9AC9-F74C91A7907A}"/>
              </a:ext>
            </a:extLst>
          </p:cNvPr>
          <p:cNvCxnSpPr/>
          <p:nvPr/>
        </p:nvCxnSpPr>
        <p:spPr>
          <a:xfrm flipH="1">
            <a:off x="4830536" y="4318907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157;p18">
            <a:extLst>
              <a:ext uri="{FF2B5EF4-FFF2-40B4-BE49-F238E27FC236}">
                <a16:creationId xmlns:a16="http://schemas.microsoft.com/office/drawing/2014/main" id="{D3AC9888-C12E-47F2-A8CD-B583FD3FEE27}"/>
              </a:ext>
            </a:extLst>
          </p:cNvPr>
          <p:cNvCxnSpPr/>
          <p:nvPr/>
        </p:nvCxnSpPr>
        <p:spPr>
          <a:xfrm>
            <a:off x="4859111" y="4995182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158;p18">
            <a:extLst>
              <a:ext uri="{FF2B5EF4-FFF2-40B4-BE49-F238E27FC236}">
                <a16:creationId xmlns:a16="http://schemas.microsoft.com/office/drawing/2014/main" id="{CAD5591C-ABA8-453B-ABC2-F4CF727836ED}"/>
              </a:ext>
            </a:extLst>
          </p:cNvPr>
          <p:cNvCxnSpPr/>
          <p:nvPr/>
        </p:nvCxnSpPr>
        <p:spPr>
          <a:xfrm>
            <a:off x="4821011" y="499518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" name="Google Shape;159;p18">
            <a:extLst>
              <a:ext uri="{FF2B5EF4-FFF2-40B4-BE49-F238E27FC236}">
                <a16:creationId xmlns:a16="http://schemas.microsoft.com/office/drawing/2014/main" id="{FB29FAAA-A105-4A69-9558-092AEEC21C49}"/>
              </a:ext>
            </a:extLst>
          </p:cNvPr>
          <p:cNvSpPr/>
          <p:nvPr/>
        </p:nvSpPr>
        <p:spPr>
          <a:xfrm>
            <a:off x="4801961" y="56333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160;p18">
            <a:extLst>
              <a:ext uri="{FF2B5EF4-FFF2-40B4-BE49-F238E27FC236}">
                <a16:creationId xmlns:a16="http://schemas.microsoft.com/office/drawing/2014/main" id="{7695EE43-8984-43AC-A797-F22DB2B74D0C}"/>
              </a:ext>
            </a:extLst>
          </p:cNvPr>
          <p:cNvCxnSpPr/>
          <p:nvPr/>
        </p:nvCxnSpPr>
        <p:spPr>
          <a:xfrm>
            <a:off x="5516336" y="501423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Google Shape;161;p18">
            <a:extLst>
              <a:ext uri="{FF2B5EF4-FFF2-40B4-BE49-F238E27FC236}">
                <a16:creationId xmlns:a16="http://schemas.microsoft.com/office/drawing/2014/main" id="{BB14C3BE-04D6-4394-8A34-64EB9E01DC53}"/>
              </a:ext>
            </a:extLst>
          </p:cNvPr>
          <p:cNvSpPr/>
          <p:nvPr/>
        </p:nvSpPr>
        <p:spPr>
          <a:xfrm>
            <a:off x="4792436" y="49475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62;p18">
            <a:extLst>
              <a:ext uri="{FF2B5EF4-FFF2-40B4-BE49-F238E27FC236}">
                <a16:creationId xmlns:a16="http://schemas.microsoft.com/office/drawing/2014/main" id="{28DDDDEB-D1D6-4CE9-A5AE-2521B7CFAB6C}"/>
              </a:ext>
            </a:extLst>
          </p:cNvPr>
          <p:cNvSpPr/>
          <p:nvPr/>
        </p:nvSpPr>
        <p:spPr>
          <a:xfrm>
            <a:off x="5478236" y="49666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63;p18">
            <a:extLst>
              <a:ext uri="{FF2B5EF4-FFF2-40B4-BE49-F238E27FC236}">
                <a16:creationId xmlns:a16="http://schemas.microsoft.com/office/drawing/2014/main" id="{FA8BCDB7-157A-474E-A357-98945C04E31E}"/>
              </a:ext>
            </a:extLst>
          </p:cNvPr>
          <p:cNvSpPr/>
          <p:nvPr/>
        </p:nvSpPr>
        <p:spPr>
          <a:xfrm>
            <a:off x="5487761" y="56524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64;p18">
            <a:extLst>
              <a:ext uri="{FF2B5EF4-FFF2-40B4-BE49-F238E27FC236}">
                <a16:creationId xmlns:a16="http://schemas.microsoft.com/office/drawing/2014/main" id="{FDC9963E-7FE0-420C-8086-B6692002C2FA}"/>
              </a:ext>
            </a:extLst>
          </p:cNvPr>
          <p:cNvSpPr/>
          <p:nvPr/>
        </p:nvSpPr>
        <p:spPr>
          <a:xfrm>
            <a:off x="5478236" y="42808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165;p18">
            <a:extLst>
              <a:ext uri="{FF2B5EF4-FFF2-40B4-BE49-F238E27FC236}">
                <a16:creationId xmlns:a16="http://schemas.microsoft.com/office/drawing/2014/main" id="{C9B39DE7-091A-4C21-A12F-BB44DBE16365}"/>
              </a:ext>
            </a:extLst>
          </p:cNvPr>
          <p:cNvCxnSpPr/>
          <p:nvPr/>
        </p:nvCxnSpPr>
        <p:spPr>
          <a:xfrm>
            <a:off x="6887936" y="433795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" name="Google Shape;166;p18">
            <a:extLst>
              <a:ext uri="{FF2B5EF4-FFF2-40B4-BE49-F238E27FC236}">
                <a16:creationId xmlns:a16="http://schemas.microsoft.com/office/drawing/2014/main" id="{68E4CCB2-DC50-4AEA-81B4-A9CA4ED709BD}"/>
              </a:ext>
            </a:extLst>
          </p:cNvPr>
          <p:cNvCxnSpPr/>
          <p:nvPr/>
        </p:nvCxnSpPr>
        <p:spPr>
          <a:xfrm>
            <a:off x="6240236" y="498565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" name="Google Shape;167;p18">
            <a:extLst>
              <a:ext uri="{FF2B5EF4-FFF2-40B4-BE49-F238E27FC236}">
                <a16:creationId xmlns:a16="http://schemas.microsoft.com/office/drawing/2014/main" id="{B9C394F5-BFF5-430D-8E6B-E5266B1A63F6}"/>
              </a:ext>
            </a:extLst>
          </p:cNvPr>
          <p:cNvCxnSpPr/>
          <p:nvPr/>
        </p:nvCxnSpPr>
        <p:spPr>
          <a:xfrm>
            <a:off x="6249761" y="567145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2" name="Google Shape;168;p18">
            <a:extLst>
              <a:ext uri="{FF2B5EF4-FFF2-40B4-BE49-F238E27FC236}">
                <a16:creationId xmlns:a16="http://schemas.microsoft.com/office/drawing/2014/main" id="{0C9F36D3-D5F0-4CA5-9B4F-C0DD62705E6C}"/>
              </a:ext>
            </a:extLst>
          </p:cNvPr>
          <p:cNvSpPr/>
          <p:nvPr/>
        </p:nvSpPr>
        <p:spPr>
          <a:xfrm>
            <a:off x="6183086" y="56238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169;p18">
            <a:extLst>
              <a:ext uri="{FF2B5EF4-FFF2-40B4-BE49-F238E27FC236}">
                <a16:creationId xmlns:a16="http://schemas.microsoft.com/office/drawing/2014/main" id="{2FD77B01-40AC-4DFE-B7AE-00B1D18E3D1C}"/>
              </a:ext>
            </a:extLst>
          </p:cNvPr>
          <p:cNvCxnSpPr/>
          <p:nvPr/>
        </p:nvCxnSpPr>
        <p:spPr>
          <a:xfrm>
            <a:off x="6897461" y="500470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4" name="Google Shape;170;p18">
            <a:extLst>
              <a:ext uri="{FF2B5EF4-FFF2-40B4-BE49-F238E27FC236}">
                <a16:creationId xmlns:a16="http://schemas.microsoft.com/office/drawing/2014/main" id="{37A95D0D-A0A7-484D-A2A4-7F4469671C94}"/>
              </a:ext>
            </a:extLst>
          </p:cNvPr>
          <p:cNvSpPr/>
          <p:nvPr/>
        </p:nvSpPr>
        <p:spPr>
          <a:xfrm>
            <a:off x="6173561" y="49380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71;p18">
            <a:extLst>
              <a:ext uri="{FF2B5EF4-FFF2-40B4-BE49-F238E27FC236}">
                <a16:creationId xmlns:a16="http://schemas.microsoft.com/office/drawing/2014/main" id="{175F0699-732B-40E6-A020-AF132192F672}"/>
              </a:ext>
            </a:extLst>
          </p:cNvPr>
          <p:cNvSpPr/>
          <p:nvPr/>
        </p:nvSpPr>
        <p:spPr>
          <a:xfrm>
            <a:off x="6859361" y="49570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72;p18">
            <a:extLst>
              <a:ext uri="{FF2B5EF4-FFF2-40B4-BE49-F238E27FC236}">
                <a16:creationId xmlns:a16="http://schemas.microsoft.com/office/drawing/2014/main" id="{F7386F8C-4E82-42AB-8284-1ABAF985C100}"/>
              </a:ext>
            </a:extLst>
          </p:cNvPr>
          <p:cNvSpPr/>
          <p:nvPr/>
        </p:nvSpPr>
        <p:spPr>
          <a:xfrm>
            <a:off x="6868886" y="56428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73;p18">
            <a:extLst>
              <a:ext uri="{FF2B5EF4-FFF2-40B4-BE49-F238E27FC236}">
                <a16:creationId xmlns:a16="http://schemas.microsoft.com/office/drawing/2014/main" id="{C4FA9B7C-2CFA-4A69-BEAE-B103459E8109}"/>
              </a:ext>
            </a:extLst>
          </p:cNvPr>
          <p:cNvSpPr/>
          <p:nvPr/>
        </p:nvSpPr>
        <p:spPr>
          <a:xfrm>
            <a:off x="6859361" y="42712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174;p18">
            <a:extLst>
              <a:ext uri="{FF2B5EF4-FFF2-40B4-BE49-F238E27FC236}">
                <a16:creationId xmlns:a16="http://schemas.microsoft.com/office/drawing/2014/main" id="{FEEC9D09-2A4D-4AE4-B9BB-796FB23C9C53}"/>
              </a:ext>
            </a:extLst>
          </p:cNvPr>
          <p:cNvGrpSpPr/>
          <p:nvPr/>
        </p:nvGrpSpPr>
        <p:grpSpPr>
          <a:xfrm>
            <a:off x="7535636" y="4290332"/>
            <a:ext cx="784225" cy="1460500"/>
            <a:chOff x="5886450" y="4371975"/>
            <a:chExt cx="784225" cy="1460500"/>
          </a:xfrm>
        </p:grpSpPr>
        <p:cxnSp>
          <p:nvCxnSpPr>
            <p:cNvPr id="59" name="Google Shape;175;p18">
              <a:extLst>
                <a:ext uri="{FF2B5EF4-FFF2-40B4-BE49-F238E27FC236}">
                  <a16:creationId xmlns:a16="http://schemas.microsoft.com/office/drawing/2014/main" id="{CC0A4352-A489-40C3-883F-C759637115E5}"/>
                </a:ext>
              </a:extLst>
            </p:cNvPr>
            <p:cNvCxnSpPr/>
            <p:nvPr/>
          </p:nvCxnSpPr>
          <p:spPr>
            <a:xfrm>
              <a:off x="6600825" y="44386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" name="Google Shape;176;p18">
              <a:extLst>
                <a:ext uri="{FF2B5EF4-FFF2-40B4-BE49-F238E27FC236}">
                  <a16:creationId xmlns:a16="http://schemas.microsoft.com/office/drawing/2014/main" id="{686CF35F-B2D8-4776-AABB-DD7CE07F2B95}"/>
                </a:ext>
              </a:extLst>
            </p:cNvPr>
            <p:cNvCxnSpPr/>
            <p:nvPr/>
          </p:nvCxnSpPr>
          <p:spPr>
            <a:xfrm>
              <a:off x="5953125" y="50863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1" name="Google Shape;177;p18">
              <a:extLst>
                <a:ext uri="{FF2B5EF4-FFF2-40B4-BE49-F238E27FC236}">
                  <a16:creationId xmlns:a16="http://schemas.microsoft.com/office/drawing/2014/main" id="{2138B62E-39D7-4460-A00F-5770B8A97090}"/>
                </a:ext>
              </a:extLst>
            </p:cNvPr>
            <p:cNvCxnSpPr/>
            <p:nvPr/>
          </p:nvCxnSpPr>
          <p:spPr>
            <a:xfrm>
              <a:off x="5915025" y="50863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" name="Google Shape;178;p18">
              <a:extLst>
                <a:ext uri="{FF2B5EF4-FFF2-40B4-BE49-F238E27FC236}">
                  <a16:creationId xmlns:a16="http://schemas.microsoft.com/office/drawing/2014/main" id="{AAB981C5-6ABD-4E4E-8215-F87BAAC19875}"/>
                </a:ext>
              </a:extLst>
            </p:cNvPr>
            <p:cNvCxnSpPr/>
            <p:nvPr/>
          </p:nvCxnSpPr>
          <p:spPr>
            <a:xfrm>
              <a:off x="5962650" y="57721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3" name="Google Shape;179;p18">
              <a:extLst>
                <a:ext uri="{FF2B5EF4-FFF2-40B4-BE49-F238E27FC236}">
                  <a16:creationId xmlns:a16="http://schemas.microsoft.com/office/drawing/2014/main" id="{7DAEFBF0-6CEF-4A18-8BD4-8CFA7919E319}"/>
                </a:ext>
              </a:extLst>
            </p:cNvPr>
            <p:cNvSpPr/>
            <p:nvPr/>
          </p:nvSpPr>
          <p:spPr>
            <a:xfrm>
              <a:off x="5895975" y="57245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80;p18">
              <a:extLst>
                <a:ext uri="{FF2B5EF4-FFF2-40B4-BE49-F238E27FC236}">
                  <a16:creationId xmlns:a16="http://schemas.microsoft.com/office/drawing/2014/main" id="{1B349295-8D14-494B-8BBE-700ACABB8505}"/>
                </a:ext>
              </a:extLst>
            </p:cNvPr>
            <p:cNvSpPr/>
            <p:nvPr/>
          </p:nvSpPr>
          <p:spPr>
            <a:xfrm>
              <a:off x="5886450" y="50387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81;p18">
              <a:extLst>
                <a:ext uri="{FF2B5EF4-FFF2-40B4-BE49-F238E27FC236}">
                  <a16:creationId xmlns:a16="http://schemas.microsoft.com/office/drawing/2014/main" id="{49190945-EFFF-4591-83A6-84A14AF7DE32}"/>
                </a:ext>
              </a:extLst>
            </p:cNvPr>
            <p:cNvSpPr/>
            <p:nvPr/>
          </p:nvSpPr>
          <p:spPr>
            <a:xfrm>
              <a:off x="6572250" y="50577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82;p18">
              <a:extLst>
                <a:ext uri="{FF2B5EF4-FFF2-40B4-BE49-F238E27FC236}">
                  <a16:creationId xmlns:a16="http://schemas.microsoft.com/office/drawing/2014/main" id="{3218E3AC-772B-4546-84CC-7643F5FAC839}"/>
                </a:ext>
              </a:extLst>
            </p:cNvPr>
            <p:cNvSpPr/>
            <p:nvPr/>
          </p:nvSpPr>
          <p:spPr>
            <a:xfrm>
              <a:off x="6581775" y="57435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83;p18">
              <a:extLst>
                <a:ext uri="{FF2B5EF4-FFF2-40B4-BE49-F238E27FC236}">
                  <a16:creationId xmlns:a16="http://schemas.microsoft.com/office/drawing/2014/main" id="{78C76AEE-952E-4026-B1C7-29EA6A946CDC}"/>
                </a:ext>
              </a:extLst>
            </p:cNvPr>
            <p:cNvSpPr/>
            <p:nvPr/>
          </p:nvSpPr>
          <p:spPr>
            <a:xfrm>
              <a:off x="6572250" y="43719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184;p18">
            <a:extLst>
              <a:ext uri="{FF2B5EF4-FFF2-40B4-BE49-F238E27FC236}">
                <a16:creationId xmlns:a16="http://schemas.microsoft.com/office/drawing/2014/main" id="{97844379-21DC-4793-B7FA-258432BCF875}"/>
              </a:ext>
            </a:extLst>
          </p:cNvPr>
          <p:cNvCxnSpPr/>
          <p:nvPr/>
        </p:nvCxnSpPr>
        <p:spPr>
          <a:xfrm flipH="1">
            <a:off x="8945336" y="4328432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9" name="Google Shape;185;p18">
            <a:extLst>
              <a:ext uri="{FF2B5EF4-FFF2-40B4-BE49-F238E27FC236}">
                <a16:creationId xmlns:a16="http://schemas.microsoft.com/office/drawing/2014/main" id="{6EDE7483-9BB1-4240-9208-FE47F322AF26}"/>
              </a:ext>
            </a:extLst>
          </p:cNvPr>
          <p:cNvCxnSpPr/>
          <p:nvPr/>
        </p:nvCxnSpPr>
        <p:spPr>
          <a:xfrm>
            <a:off x="8973911" y="500470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" name="Google Shape;186;p18">
            <a:extLst>
              <a:ext uri="{FF2B5EF4-FFF2-40B4-BE49-F238E27FC236}">
                <a16:creationId xmlns:a16="http://schemas.microsoft.com/office/drawing/2014/main" id="{6B045240-1E55-4AC9-B1A7-D41807D2594E}"/>
              </a:ext>
            </a:extLst>
          </p:cNvPr>
          <p:cNvCxnSpPr/>
          <p:nvPr/>
        </p:nvCxnSpPr>
        <p:spPr>
          <a:xfrm>
            <a:off x="8983436" y="569050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1" name="Google Shape;187;p18">
            <a:extLst>
              <a:ext uri="{FF2B5EF4-FFF2-40B4-BE49-F238E27FC236}">
                <a16:creationId xmlns:a16="http://schemas.microsoft.com/office/drawing/2014/main" id="{00365554-8672-45F2-8939-2D17009BE316}"/>
              </a:ext>
            </a:extLst>
          </p:cNvPr>
          <p:cNvSpPr/>
          <p:nvPr/>
        </p:nvSpPr>
        <p:spPr>
          <a:xfrm>
            <a:off x="8916761" y="56428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188;p18">
            <a:extLst>
              <a:ext uri="{FF2B5EF4-FFF2-40B4-BE49-F238E27FC236}">
                <a16:creationId xmlns:a16="http://schemas.microsoft.com/office/drawing/2014/main" id="{BF1E553A-E9A0-47F7-A29F-B7E18DEC28BD}"/>
              </a:ext>
            </a:extLst>
          </p:cNvPr>
          <p:cNvCxnSpPr/>
          <p:nvPr/>
        </p:nvCxnSpPr>
        <p:spPr>
          <a:xfrm>
            <a:off x="9631136" y="502375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189;p18">
            <a:extLst>
              <a:ext uri="{FF2B5EF4-FFF2-40B4-BE49-F238E27FC236}">
                <a16:creationId xmlns:a16="http://schemas.microsoft.com/office/drawing/2014/main" id="{87343468-9469-4DED-8BF5-44529F646C38}"/>
              </a:ext>
            </a:extLst>
          </p:cNvPr>
          <p:cNvSpPr/>
          <p:nvPr/>
        </p:nvSpPr>
        <p:spPr>
          <a:xfrm>
            <a:off x="8907236" y="49570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90;p18">
            <a:extLst>
              <a:ext uri="{FF2B5EF4-FFF2-40B4-BE49-F238E27FC236}">
                <a16:creationId xmlns:a16="http://schemas.microsoft.com/office/drawing/2014/main" id="{A6DB8FFD-9EFA-4673-A341-ACA05E04FA2E}"/>
              </a:ext>
            </a:extLst>
          </p:cNvPr>
          <p:cNvSpPr/>
          <p:nvPr/>
        </p:nvSpPr>
        <p:spPr>
          <a:xfrm>
            <a:off x="9593036" y="49761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91;p18">
            <a:extLst>
              <a:ext uri="{FF2B5EF4-FFF2-40B4-BE49-F238E27FC236}">
                <a16:creationId xmlns:a16="http://schemas.microsoft.com/office/drawing/2014/main" id="{3D6BC902-AC9F-4AA2-9501-CF3A81DA9A1A}"/>
              </a:ext>
            </a:extLst>
          </p:cNvPr>
          <p:cNvSpPr/>
          <p:nvPr/>
        </p:nvSpPr>
        <p:spPr>
          <a:xfrm>
            <a:off x="9602561" y="56619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92;p18">
            <a:extLst>
              <a:ext uri="{FF2B5EF4-FFF2-40B4-BE49-F238E27FC236}">
                <a16:creationId xmlns:a16="http://schemas.microsoft.com/office/drawing/2014/main" id="{0F0AE008-C817-4809-B543-FA53B5C6BF1C}"/>
              </a:ext>
            </a:extLst>
          </p:cNvPr>
          <p:cNvSpPr/>
          <p:nvPr/>
        </p:nvSpPr>
        <p:spPr>
          <a:xfrm>
            <a:off x="9593036" y="42903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93;p18">
            <a:extLst>
              <a:ext uri="{FF2B5EF4-FFF2-40B4-BE49-F238E27FC236}">
                <a16:creationId xmlns:a16="http://schemas.microsoft.com/office/drawing/2014/main" id="{4D817BBC-0F4F-4491-9932-882B72381C41}"/>
              </a:ext>
            </a:extLst>
          </p:cNvPr>
          <p:cNvSpPr txBox="1"/>
          <p:nvPr/>
        </p:nvSpPr>
        <p:spPr>
          <a:xfrm>
            <a:off x="9905773" y="4623707"/>
            <a:ext cx="7016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9C8A79E0-2CAE-4251-9AFB-6DA4CD5A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49" y="845685"/>
            <a:ext cx="1152593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Остовной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связный подграф </a:t>
            </a:r>
            <a:r>
              <a:rPr lang="ru-RU" altLang="ru-RU" sz="2400" dirty="0">
                <a:latin typeface="Georgia" panose="02040502050405020303" pitchFamily="18" charset="0"/>
              </a:rPr>
              <a:t>– подграф графа </a:t>
            </a:r>
            <a:r>
              <a:rPr lang="en-US" altLang="ru-RU" sz="2400" dirty="0">
                <a:latin typeface="Georgia" panose="02040502050405020303" pitchFamily="18" charset="0"/>
              </a:rPr>
              <a:t>G</a:t>
            </a:r>
            <a:r>
              <a:rPr lang="ru-RU" altLang="ru-RU" sz="2400" dirty="0">
                <a:latin typeface="Georgia" panose="02040502050405020303" pitchFamily="18" charset="0"/>
              </a:rPr>
              <a:t>, который содержит все его вершины и каждая вершина достижима из любой другой.</a:t>
            </a: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19E39E2F-B958-42AF-B1E6-E5DC06A3E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49" y="1998210"/>
            <a:ext cx="11681051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Остовное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связное дерево</a:t>
            </a:r>
            <a:r>
              <a:rPr lang="ru-RU" altLang="ru-RU" sz="2400" dirty="0">
                <a:latin typeface="Georgia" panose="02040502050405020303" pitchFamily="18" charset="0"/>
              </a:rPr>
              <a:t> – подграф, включающий вершины исходного графа </a:t>
            </a:r>
            <a:r>
              <a:rPr lang="en-US" altLang="ru-RU" sz="2400" dirty="0">
                <a:latin typeface="Georgia" panose="02040502050405020303" pitchFamily="18" charset="0"/>
              </a:rPr>
              <a:t>G</a:t>
            </a:r>
            <a:r>
              <a:rPr lang="ru-RU" altLang="ru-RU" sz="2400" dirty="0">
                <a:latin typeface="Georgia" panose="02040502050405020303" pitchFamily="18" charset="0"/>
              </a:rPr>
              <a:t>, не содержащего циклы, каждая вершина которого достижима из любой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801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07BF3EC-13E9-49C1-9AA4-48ED875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431" y="1585913"/>
            <a:ext cx="9013372" cy="1495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Цикломатическое число </a:t>
            </a:r>
            <a:r>
              <a:rPr lang="el-GR" sz="3200" b="1" dirty="0">
                <a:cs typeface="Arial" charset="0"/>
              </a:rPr>
              <a:t>γ</a:t>
            </a:r>
            <a:r>
              <a:rPr lang="ru-RU" dirty="0"/>
              <a:t> показывает, сколько ребер нужно удалить из графа, чтобы в нем не осталось циклов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2C984-83FF-4ACC-9770-DEA6C40742D5}"/>
              </a:ext>
            </a:extLst>
          </p:cNvPr>
          <p:cNvSpPr txBox="1"/>
          <p:nvPr/>
        </p:nvSpPr>
        <p:spPr>
          <a:xfrm>
            <a:off x="4163105" y="3639118"/>
            <a:ext cx="4010025" cy="1446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l-GR" sz="2800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l-GR" sz="3200" b="1" dirty="0"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latin typeface="Georgia" panose="02040502050405020303" pitchFamily="18" charset="0"/>
                <a:cs typeface="Arial" charset="0"/>
              </a:rPr>
              <a:t>= </a:t>
            </a:r>
            <a:r>
              <a:rPr lang="en-US" sz="3200" b="1" dirty="0">
                <a:latin typeface="Georgia" panose="02040502050405020303" pitchFamily="18" charset="0"/>
                <a:cs typeface="Arial" charset="0"/>
              </a:rPr>
              <a:t>m – n + 1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 - количество ребер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Georgia" panose="02040502050405020303" pitchFamily="18" charset="0"/>
                <a:cs typeface="Arial" charset="0"/>
              </a:rPr>
              <a:t>n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 - количество вершин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6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449E-9C09-42FC-BEAB-DE3F5A9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1267" name="Объект 2">
            <a:extLst>
              <a:ext uri="{FF2B5EF4-FFF2-40B4-BE49-F238E27FC236}">
                <a16:creationId xmlns:a16="http://schemas.microsoft.com/office/drawing/2014/main" id="{BAF6D9D8-76B2-418E-817E-2ECCE7E4F8B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789339"/>
            <a:ext cx="8229600" cy="345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В некотором районе было решено провести газопровод между пятью деревнями. От Кошкино до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идти 10 км, от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до Ступино – 3 км, от Кошкино до Малаховки – 6 км, от Малаховки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Черняевки</a:t>
            </a:r>
            <a:r>
              <a:rPr lang="ru-RU" altLang="ru-RU" sz="2400" dirty="0">
                <a:latin typeface="Georgia" panose="02040502050405020303" pitchFamily="18" charset="0"/>
              </a:rPr>
              <a:t> – 12 км, от Кошкино до Ступино – 11 км, от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Чернеевки</a:t>
            </a:r>
            <a:r>
              <a:rPr lang="ru-RU" altLang="ru-RU" sz="2400" dirty="0">
                <a:latin typeface="Georgia" panose="02040502050405020303" pitchFamily="18" charset="0"/>
              </a:rPr>
              <a:t> – 5 км, от Кошкино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Чернеевки</a:t>
            </a:r>
            <a:r>
              <a:rPr lang="ru-RU" altLang="ru-RU" sz="2400" dirty="0">
                <a:latin typeface="Georgia" panose="02040502050405020303" pitchFamily="18" charset="0"/>
              </a:rPr>
              <a:t> – 7 км. Как необходимо провести трубу, чтобы она соединяла все пять деревень, и затраты при этом были минимальными?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0D665-9DD4-4A4B-8E75-5F76DC9A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6855EEEE-AE3E-4270-A820-9EF8433D1E8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Построим граф, моделирующий дороги, соединяющие деревни.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B9F8488-6282-4BBE-94D7-25BEC9933298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885951"/>
            <a:ext cx="8064500" cy="3827463"/>
            <a:chOff x="539552" y="1885364"/>
            <a:chExt cx="8064896" cy="3828162"/>
          </a:xfrm>
        </p:grpSpPr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FD092B7A-EC55-4AF2-91E8-62EFDDCE31C7}"/>
                </a:ext>
              </a:extLst>
            </p:cNvPr>
            <p:cNvSpPr/>
            <p:nvPr/>
          </p:nvSpPr>
          <p:spPr>
            <a:xfrm>
              <a:off x="899933" y="2277549"/>
              <a:ext cx="2232135" cy="50332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Чернеевка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Скругленный прямоугольник 4">
              <a:extLst>
                <a:ext uri="{FF2B5EF4-FFF2-40B4-BE49-F238E27FC236}">
                  <a16:creationId xmlns:a16="http://schemas.microsoft.com/office/drawing/2014/main" id="{404F565B-988E-4D09-95A2-24839857E35F}"/>
                </a:ext>
              </a:extLst>
            </p:cNvPr>
            <p:cNvSpPr/>
            <p:nvPr/>
          </p:nvSpPr>
          <p:spPr>
            <a:xfrm>
              <a:off x="539552" y="3828819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Мышкино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080C7515-0D4A-40F8-AB11-2DD228C41000}"/>
                </a:ext>
              </a:extLst>
            </p:cNvPr>
            <p:cNvSpPr/>
            <p:nvPr/>
          </p:nvSpPr>
          <p:spPr>
            <a:xfrm>
              <a:off x="2228735" y="5210196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Ступино</a:t>
              </a:r>
            </a:p>
          </p:txBody>
        </p:sp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9C48BE55-91C0-49D7-8801-E95111B45B8D}"/>
                </a:ext>
              </a:extLst>
            </p:cNvPr>
            <p:cNvSpPr/>
            <p:nvPr/>
          </p:nvSpPr>
          <p:spPr>
            <a:xfrm>
              <a:off x="6084962" y="3809765"/>
              <a:ext cx="2232135" cy="50491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Кошкино</a:t>
              </a:r>
            </a:p>
          </p:txBody>
        </p:sp>
        <p:sp>
          <p:nvSpPr>
            <p:cNvPr id="8" name="Скругленный прямоугольник 7">
              <a:extLst>
                <a:ext uri="{FF2B5EF4-FFF2-40B4-BE49-F238E27FC236}">
                  <a16:creationId xmlns:a16="http://schemas.microsoft.com/office/drawing/2014/main" id="{FB0B6B7C-B741-4990-99D0-F534E7C49E9A}"/>
                </a:ext>
              </a:extLst>
            </p:cNvPr>
            <p:cNvSpPr/>
            <p:nvPr/>
          </p:nvSpPr>
          <p:spPr>
            <a:xfrm>
              <a:off x="6372313" y="2025090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Малаховка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60C7B81B-8152-48BE-A546-7B1119F36D64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655620" y="2780878"/>
              <a:ext cx="360380" cy="1047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8EC6165-EDDC-441D-BE50-03A7A565B56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7201029" y="2528419"/>
              <a:ext cx="287352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27DA493-843A-45D1-9E67-05FEB912EA52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771687" y="4062224"/>
              <a:ext cx="3313276" cy="17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163D8DF-E99E-4B36-B0DF-B810E6EA0519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3132067" y="2277549"/>
              <a:ext cx="3240246" cy="250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8F12C385-227D-44B2-8315-746111931152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 flipV="1">
              <a:off x="4460870" y="4314683"/>
              <a:ext cx="2740160" cy="1146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1E44297-FEF8-4143-AF99-E38B950220B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1655620" y="4332149"/>
              <a:ext cx="1689183" cy="8780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3C56A36-B6B7-40A2-A7E9-925E7EB5BC6A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3165406" y="2528419"/>
              <a:ext cx="4035623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976321-5039-40AF-A085-362B697ECE7D}"/>
                </a:ext>
              </a:extLst>
            </p:cNvPr>
            <p:cNvSpPr txBox="1"/>
            <p:nvPr/>
          </p:nvSpPr>
          <p:spPr>
            <a:xfrm rot="21363679">
              <a:off x="4505322" y="1885364"/>
              <a:ext cx="584229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3CBDB5-B365-44EF-87B0-7DA42793F8C0}"/>
                </a:ext>
              </a:extLst>
            </p:cNvPr>
            <p:cNvSpPr txBox="1"/>
            <p:nvPr/>
          </p:nvSpPr>
          <p:spPr>
            <a:xfrm rot="1078789">
              <a:off x="5254659" y="2715779"/>
              <a:ext cx="382607" cy="5223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94E112-9654-4D97-AFB7-F667C6FB3E2A}"/>
                </a:ext>
              </a:extLst>
            </p:cNvPr>
            <p:cNvSpPr txBox="1"/>
            <p:nvPr/>
          </p:nvSpPr>
          <p:spPr>
            <a:xfrm>
              <a:off x="4117953" y="3519200"/>
              <a:ext cx="61280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54E91C-4D4A-4459-8663-5430A112B209}"/>
                </a:ext>
              </a:extLst>
            </p:cNvPr>
            <p:cNvSpPr txBox="1"/>
            <p:nvPr/>
          </p:nvSpPr>
          <p:spPr>
            <a:xfrm rot="20072864">
              <a:off x="4976833" y="4625889"/>
              <a:ext cx="538188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583F69-3F8A-47A3-AEC4-402E4B5A3F99}"/>
                </a:ext>
              </a:extLst>
            </p:cNvPr>
            <p:cNvSpPr txBox="1"/>
            <p:nvPr/>
          </p:nvSpPr>
          <p:spPr>
            <a:xfrm rot="1675232">
              <a:off x="2566890" y="4359141"/>
              <a:ext cx="409595" cy="5223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8AC7F1-5E41-48AA-9C31-195F54A71B9B}"/>
                </a:ext>
              </a:extLst>
            </p:cNvPr>
            <p:cNvSpPr txBox="1"/>
            <p:nvPr/>
          </p:nvSpPr>
          <p:spPr>
            <a:xfrm rot="582201">
              <a:off x="7397889" y="2798344"/>
              <a:ext cx="41594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F5FF42-2C81-4B4C-A20D-D47C9142EA10}"/>
                </a:ext>
              </a:extLst>
            </p:cNvPr>
            <p:cNvSpPr txBox="1"/>
            <p:nvPr/>
          </p:nvSpPr>
          <p:spPr>
            <a:xfrm rot="1159065">
              <a:off x="1427009" y="2931718"/>
              <a:ext cx="400070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72068-75E7-4AB8-A3D0-DE2F928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3315" name="Объект 2">
            <a:extLst>
              <a:ext uri="{FF2B5EF4-FFF2-40B4-BE49-F238E27FC236}">
                <a16:creationId xmlns:a16="http://schemas.microsoft.com/office/drawing/2014/main" id="{2479ECC1-6BD0-421E-938F-9A7D39CE73A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Задача сводится к построению остовного связного дерева минимального веса.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3E1666F-A58A-4864-814B-97390E82CA1C}"/>
              </a:ext>
            </a:extLst>
          </p:cNvPr>
          <p:cNvSpPr txBox="1">
            <a:spLocks/>
          </p:cNvSpPr>
          <p:nvPr/>
        </p:nvSpPr>
        <p:spPr bwMode="auto">
          <a:xfrm>
            <a:off x="1992313" y="1844675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Рассчитаем цикломатическое число.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482FEB87-4966-4D75-9183-EAFD5D0143B4}"/>
              </a:ext>
            </a:extLst>
          </p:cNvPr>
          <p:cNvSpPr txBox="1">
            <a:spLocks/>
          </p:cNvSpPr>
          <p:nvPr/>
        </p:nvSpPr>
        <p:spPr>
          <a:xfrm>
            <a:off x="2782889" y="2565400"/>
            <a:ext cx="6408737" cy="194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 (количество ребер) равно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7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n</a:t>
            </a:r>
            <a:r>
              <a:rPr lang="en-US" sz="3200" b="1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(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количество вершин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) 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рано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5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rial" charset="0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l-GR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= 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7 – 5 + 1 = 3</a:t>
            </a:r>
            <a:endParaRPr lang="ru-RU" sz="2400" dirty="0">
              <a:solidFill>
                <a:srgbClr val="FF0000"/>
              </a:solidFill>
              <a:latin typeface="Georgia" panose="02040502050405020303" pitchFamily="18" charset="0"/>
              <a:cs typeface="Arial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85000261-82C3-454B-867A-9ECDECF47736}"/>
              </a:ext>
            </a:extLst>
          </p:cNvPr>
          <p:cNvSpPr txBox="1">
            <a:spLocks/>
          </p:cNvSpPr>
          <p:nvPr/>
        </p:nvSpPr>
        <p:spPr bwMode="auto">
          <a:xfrm>
            <a:off x="1992313" y="4797425"/>
            <a:ext cx="9298894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Т.е. три деревни напрямую соединены газовой трубой не будут.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6F097-3033-44E3-9C26-23BF1E5645F3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 Флойда -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692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F0117053-A99A-48D0-93CF-05A3DD5987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Алгоритм Прима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7B96E219-3CB7-414A-B57B-4FB0BF531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989139"/>
            <a:ext cx="8229600" cy="3844925"/>
          </a:xfrm>
        </p:spPr>
        <p:txBody>
          <a:bodyPr/>
          <a:lstStyle/>
          <a:p>
            <a:r>
              <a:rPr lang="ru-RU" altLang="ru-RU" b="1"/>
              <a:t>Начало алгоритма: с произвольной вершины</a:t>
            </a:r>
          </a:p>
          <a:p>
            <a:r>
              <a:rPr lang="ru-RU" altLang="ru-RU" b="1"/>
              <a:t>К текущему дереву присоединяется смежная вершина с кратчайшим ребром. </a:t>
            </a:r>
          </a:p>
          <a:p>
            <a:r>
              <a:rPr lang="ru-RU" altLang="ru-RU" b="1"/>
              <a:t>Окончание алгоритма: либо все вершины подключены, либо невозможно подключить ни одно ребро.</a:t>
            </a:r>
          </a:p>
          <a:p>
            <a:endParaRPr lang="ru-RU" altLang="ru-RU" b="1"/>
          </a:p>
        </p:txBody>
      </p:sp>
    </p:spTree>
    <p:extLst>
      <p:ext uri="{BB962C8B-B14F-4D97-AF65-F5344CB8AC3E}">
        <p14:creationId xmlns:p14="http://schemas.microsoft.com/office/powerpoint/2010/main" val="2345800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1123-95D0-4597-81EF-39B0ECD6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-26988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Алгоритм Прима</a:t>
            </a:r>
          </a:p>
        </p:txBody>
      </p:sp>
      <p:sp>
        <p:nvSpPr>
          <p:cNvPr id="14339" name="Объект 2">
            <a:extLst>
              <a:ext uri="{FF2B5EF4-FFF2-40B4-BE49-F238E27FC236}">
                <a16:creationId xmlns:a16="http://schemas.microsoft.com/office/drawing/2014/main" id="{29BF8A23-C95F-4337-917A-07B80624CDF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725489"/>
            <a:ext cx="8229600" cy="1296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Пусть дан взвешенный неориентированный граф.</a:t>
            </a:r>
          </a:p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Для построения минимального остовного дерева необходимо: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36EB-4B28-4144-AA2A-9DCEF0C3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917701"/>
            <a:ext cx="708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latin typeface="Georgia" panose="02040502050405020303" pitchFamily="18" charset="0"/>
              </a:rPr>
              <a:t>1. Представить граф в виде матрицы смежности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A6282-A7D7-4A09-B050-8CB00F97C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2379663"/>
            <a:ext cx="82819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2425" indent="-352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latin typeface="Georgia" panose="02040502050405020303" pitchFamily="18" charset="0"/>
              </a:rPr>
              <a:t>2. Найти в матрице наименьший элемент, соответству-ющий ребру, соединяющему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ю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ю вершины графа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50029-0990-4918-A84F-DF86FC9EF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3122613"/>
            <a:ext cx="7488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3. Вычеркнуть элементы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й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й строки матрицы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3D8CE-90E8-4DE5-B2EA-F5CC0C8A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3584576"/>
            <a:ext cx="579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4. Пометить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й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й столбцы матрицы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F4969-B9E7-420C-A8B8-9C6D21D8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4005263"/>
            <a:ext cx="6475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9738" indent="-439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5. В помеченных столбцах </a:t>
            </a:r>
            <a:r>
              <a:rPr lang="en-US" altLang="ru-RU" sz="2400">
                <a:latin typeface="Georgia" panose="02040502050405020303" pitchFamily="18" charset="0"/>
              </a:rPr>
              <a:t>i</a:t>
            </a:r>
            <a:r>
              <a:rPr lang="ru-RU" altLang="ru-RU" sz="2400">
                <a:latin typeface="Georgia" panose="02040502050405020303" pitchFamily="18" charset="0"/>
              </a:rPr>
              <a:t> и </a:t>
            </a:r>
            <a:r>
              <a:rPr lang="en-US" altLang="ru-RU" sz="2400">
                <a:latin typeface="Georgia" panose="02040502050405020303" pitchFamily="18" charset="0"/>
              </a:rPr>
              <a:t>j</a:t>
            </a:r>
            <a:r>
              <a:rPr lang="ru-RU" altLang="ru-RU" sz="2400">
                <a:latin typeface="Georgia" panose="02040502050405020303" pitchFamily="18" charset="0"/>
              </a:rPr>
              <a:t> найти </a:t>
            </a:r>
            <a:br>
              <a:rPr lang="ru-RU" altLang="ru-RU" sz="2400">
                <a:latin typeface="Georgia" panose="02040502050405020303" pitchFamily="18" charset="0"/>
              </a:rPr>
            </a:br>
            <a:r>
              <a:rPr lang="ru-RU" altLang="ru-RU" sz="2400">
                <a:latin typeface="Georgia" panose="02040502050405020303" pitchFamily="18" charset="0"/>
              </a:rPr>
              <a:t>наименьший элемент, отличный от уже найденного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8D33E-0248-4163-A7F5-8810E5FF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084763"/>
            <a:ext cx="6515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9738" indent="-439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6. Повторять пункты 3-5 до тех пор, пока не будут задействованы все вершины графа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2C1DF-1CB6-480E-BE1E-73B4A2DB242F}"/>
              </a:ext>
            </a:extLst>
          </p:cNvPr>
          <p:cNvSpPr txBox="1"/>
          <p:nvPr/>
        </p:nvSpPr>
        <p:spPr>
          <a:xfrm>
            <a:off x="7334250" y="6453188"/>
            <a:ext cx="33337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i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(переходы по щелчку)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4FC85-0EFE-457F-85CA-D185D57F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5363" name="Объект 2">
            <a:extLst>
              <a:ext uri="{FF2B5EF4-FFF2-40B4-BE49-F238E27FC236}">
                <a16:creationId xmlns:a16="http://schemas.microsoft.com/office/drawing/2014/main" id="{782A7819-51CC-42F7-BEDD-320A8FB07A7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Решим задачу по алгоритму Прима.</a:t>
            </a:r>
          </a:p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Переопределим вершины графа.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85547E4-4ED4-4332-AF6C-D6768CDED1F1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885951"/>
            <a:ext cx="8064500" cy="3827463"/>
            <a:chOff x="539552" y="1885364"/>
            <a:chExt cx="8064896" cy="3828162"/>
          </a:xfrm>
        </p:grpSpPr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79E1BC07-CF18-472C-9662-7D3677B9FA69}"/>
                </a:ext>
              </a:extLst>
            </p:cNvPr>
            <p:cNvSpPr/>
            <p:nvPr/>
          </p:nvSpPr>
          <p:spPr>
            <a:xfrm>
              <a:off x="899933" y="2277549"/>
              <a:ext cx="2232135" cy="50332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Чернеевка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Скругленный прямоугольник 4">
              <a:extLst>
                <a:ext uri="{FF2B5EF4-FFF2-40B4-BE49-F238E27FC236}">
                  <a16:creationId xmlns:a16="http://schemas.microsoft.com/office/drawing/2014/main" id="{98D9EF7E-3896-4A46-AA2F-31A3A3C96FC0}"/>
                </a:ext>
              </a:extLst>
            </p:cNvPr>
            <p:cNvSpPr/>
            <p:nvPr/>
          </p:nvSpPr>
          <p:spPr>
            <a:xfrm>
              <a:off x="539552" y="3828819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Мышкино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3F0C1FFA-EAC2-4579-BD03-D7408F7D1179}"/>
                </a:ext>
              </a:extLst>
            </p:cNvPr>
            <p:cNvSpPr/>
            <p:nvPr/>
          </p:nvSpPr>
          <p:spPr>
            <a:xfrm>
              <a:off x="2228735" y="5210196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Ступино</a:t>
              </a:r>
            </a:p>
          </p:txBody>
        </p:sp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70DA24FC-1617-4575-AB2C-5797D196DD0A}"/>
                </a:ext>
              </a:extLst>
            </p:cNvPr>
            <p:cNvSpPr/>
            <p:nvPr/>
          </p:nvSpPr>
          <p:spPr>
            <a:xfrm>
              <a:off x="6084962" y="3809765"/>
              <a:ext cx="2232135" cy="50491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Кошкино</a:t>
              </a:r>
            </a:p>
          </p:txBody>
        </p:sp>
        <p:sp>
          <p:nvSpPr>
            <p:cNvPr id="8" name="Скругленный прямоугольник 7">
              <a:extLst>
                <a:ext uri="{FF2B5EF4-FFF2-40B4-BE49-F238E27FC236}">
                  <a16:creationId xmlns:a16="http://schemas.microsoft.com/office/drawing/2014/main" id="{82E86992-D291-4F30-B486-9D9CC5B44CF3}"/>
                </a:ext>
              </a:extLst>
            </p:cNvPr>
            <p:cNvSpPr/>
            <p:nvPr/>
          </p:nvSpPr>
          <p:spPr>
            <a:xfrm>
              <a:off x="6372313" y="2025090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Малаховка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FE80F3B-6C65-4712-9611-4A5B92A98E43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655620" y="2780878"/>
              <a:ext cx="360380" cy="1047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C111E35-5244-48E8-8A1F-A0D5EC2797E0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7201029" y="2528419"/>
              <a:ext cx="287352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A2EE936-3F71-4F19-8C2B-79B29AED9A3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771687" y="4062224"/>
              <a:ext cx="3313276" cy="17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3A811E03-CB84-400B-9A7D-99EB92C5A385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3132067" y="2277549"/>
              <a:ext cx="3240246" cy="250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3C182A3-96C6-4F99-B034-3834B999568C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 flipV="1">
              <a:off x="4460870" y="4314683"/>
              <a:ext cx="2740160" cy="1146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5D1C804-C155-46A4-916D-123E3FE1CE22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1655620" y="4332149"/>
              <a:ext cx="1689183" cy="8780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78C4572B-1D43-4346-9B86-700B502D0E79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3165406" y="2528419"/>
              <a:ext cx="4035623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2D8DD4-D710-434F-9F00-C0F796E4D815}"/>
                </a:ext>
              </a:extLst>
            </p:cNvPr>
            <p:cNvSpPr txBox="1"/>
            <p:nvPr/>
          </p:nvSpPr>
          <p:spPr>
            <a:xfrm rot="21363679">
              <a:off x="4505322" y="1885364"/>
              <a:ext cx="584229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E5619-B061-4318-AC6F-2A246DA344CE}"/>
                </a:ext>
              </a:extLst>
            </p:cNvPr>
            <p:cNvSpPr txBox="1"/>
            <p:nvPr/>
          </p:nvSpPr>
          <p:spPr>
            <a:xfrm rot="1078789">
              <a:off x="5254659" y="2715779"/>
              <a:ext cx="382607" cy="5223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3F5F8-DABE-403B-B7F4-D2E5716982AD}"/>
                </a:ext>
              </a:extLst>
            </p:cNvPr>
            <p:cNvSpPr txBox="1"/>
            <p:nvPr/>
          </p:nvSpPr>
          <p:spPr>
            <a:xfrm>
              <a:off x="4117953" y="3519200"/>
              <a:ext cx="61280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2F0545-C917-4E3E-8EE8-A87483CE7D19}"/>
                </a:ext>
              </a:extLst>
            </p:cNvPr>
            <p:cNvSpPr txBox="1"/>
            <p:nvPr/>
          </p:nvSpPr>
          <p:spPr>
            <a:xfrm rot="20072864">
              <a:off x="4976833" y="4625889"/>
              <a:ext cx="538188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26E531-D88C-4F2F-8434-14F0C92D6971}"/>
                </a:ext>
              </a:extLst>
            </p:cNvPr>
            <p:cNvSpPr txBox="1"/>
            <p:nvPr/>
          </p:nvSpPr>
          <p:spPr>
            <a:xfrm rot="1675232">
              <a:off x="2566890" y="4359141"/>
              <a:ext cx="409595" cy="5223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7D5C7F-CD83-44EF-BF48-FF6496ABE7CD}"/>
                </a:ext>
              </a:extLst>
            </p:cNvPr>
            <p:cNvSpPr txBox="1"/>
            <p:nvPr/>
          </p:nvSpPr>
          <p:spPr>
            <a:xfrm rot="582201">
              <a:off x="7397889" y="2798344"/>
              <a:ext cx="41594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E530CE-114F-4B1A-8080-FB67E6376309}"/>
                </a:ext>
              </a:extLst>
            </p:cNvPr>
            <p:cNvSpPr txBox="1"/>
            <p:nvPr/>
          </p:nvSpPr>
          <p:spPr>
            <a:xfrm rot="1159065">
              <a:off x="1427009" y="2931718"/>
              <a:ext cx="400070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802D85-D3BB-4F9B-BC8E-6959157F5AC6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492250"/>
            <a:ext cx="6886575" cy="4483100"/>
            <a:chOff x="1104859" y="336545"/>
            <a:chExt cx="6885684" cy="4482976"/>
          </a:xfrm>
        </p:grpSpPr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50651246-2EE2-49CF-9382-05B6CD173967}"/>
                </a:ext>
              </a:extLst>
            </p:cNvPr>
            <p:cNvCxnSpPr>
              <a:stCxn id="59" idx="0"/>
              <a:endCxn id="58" idx="3"/>
            </p:cNvCxnSpPr>
            <p:nvPr/>
          </p:nvCxnSpPr>
          <p:spPr>
            <a:xfrm flipV="1">
              <a:off x="1617556" y="1650959"/>
              <a:ext cx="479363" cy="806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263A88BB-E478-443F-B946-FCFFEED0BD5F}"/>
                </a:ext>
              </a:extLst>
            </p:cNvPr>
            <p:cNvCxnSpPr>
              <a:stCxn id="60" idx="0"/>
            </p:cNvCxnSpPr>
            <p:nvPr/>
          </p:nvCxnSpPr>
          <p:spPr>
            <a:xfrm flipV="1">
              <a:off x="7190547" y="1350930"/>
              <a:ext cx="287301" cy="1106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77EEA66-DA3F-4606-B89B-BBB9B9A9CE05}"/>
                </a:ext>
              </a:extLst>
            </p:cNvPr>
            <p:cNvCxnSpPr>
              <a:stCxn id="59" idx="6"/>
              <a:endCxn id="60" idx="2"/>
            </p:cNvCxnSpPr>
            <p:nvPr/>
          </p:nvCxnSpPr>
          <p:spPr>
            <a:xfrm>
              <a:off x="2128665" y="2965372"/>
              <a:ext cx="45491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21CE9CAB-0F6F-4895-88B8-1D5FA6349BCF}"/>
                </a:ext>
              </a:extLst>
            </p:cNvPr>
            <p:cNvCxnSpPr>
              <a:stCxn id="58" idx="6"/>
            </p:cNvCxnSpPr>
            <p:nvPr/>
          </p:nvCxnSpPr>
          <p:spPr>
            <a:xfrm flipV="1">
              <a:off x="2971517" y="996927"/>
              <a:ext cx="4050776" cy="2952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62219FC-D85F-4CC5-866D-E1883390C14F}"/>
                </a:ext>
              </a:extLst>
            </p:cNvPr>
            <p:cNvCxnSpPr>
              <a:stCxn id="61" idx="6"/>
              <a:endCxn id="60" idx="3"/>
            </p:cNvCxnSpPr>
            <p:nvPr/>
          </p:nvCxnSpPr>
          <p:spPr>
            <a:xfrm flipV="1">
              <a:off x="4358813" y="3324137"/>
              <a:ext cx="2469830" cy="9873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E485F81D-E0A7-4008-970A-49E34595653E}"/>
                </a:ext>
              </a:extLst>
            </p:cNvPr>
            <p:cNvCxnSpPr>
              <a:endCxn id="59" idx="5"/>
            </p:cNvCxnSpPr>
            <p:nvPr/>
          </p:nvCxnSpPr>
          <p:spPr>
            <a:xfrm flipH="1" flipV="1">
              <a:off x="1979459" y="3324137"/>
              <a:ext cx="1355550" cy="73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0D1FBFC9-BD5E-4DF1-82C1-464FB7F93118}"/>
                </a:ext>
              </a:extLst>
            </p:cNvPr>
            <p:cNvCxnSpPr>
              <a:stCxn id="60" idx="1"/>
              <a:endCxn id="58" idx="6"/>
            </p:cNvCxnSpPr>
            <p:nvPr/>
          </p:nvCxnSpPr>
          <p:spPr>
            <a:xfrm flipH="1" flipV="1">
              <a:off x="2971517" y="1292194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BFC95D-5E29-45B1-8689-7888009FE753}"/>
                </a:ext>
              </a:extLst>
            </p:cNvPr>
            <p:cNvSpPr txBox="1"/>
            <p:nvPr/>
          </p:nvSpPr>
          <p:spPr>
            <a:xfrm rot="21363679">
              <a:off x="4904842" y="568314"/>
              <a:ext cx="58571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F01188-56F7-41C6-ACAA-CAC43FEFB132}"/>
                </a:ext>
              </a:extLst>
            </p:cNvPr>
            <p:cNvSpPr txBox="1"/>
            <p:nvPr/>
          </p:nvSpPr>
          <p:spPr>
            <a:xfrm rot="1078789">
              <a:off x="5244523" y="1538250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85E2A9-0F26-4D3A-AFF8-A0B99AC1EB70}"/>
                </a:ext>
              </a:extLst>
            </p:cNvPr>
            <p:cNvSpPr txBox="1"/>
            <p:nvPr/>
          </p:nvSpPr>
          <p:spPr>
            <a:xfrm>
              <a:off x="4108020" y="2343089"/>
              <a:ext cx="612696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7CDBD6-E326-40CA-A7B6-EE0D03BA01C2}"/>
                </a:ext>
              </a:extLst>
            </p:cNvPr>
            <p:cNvSpPr txBox="1"/>
            <p:nvPr/>
          </p:nvSpPr>
          <p:spPr>
            <a:xfrm rot="20072864">
              <a:off x="4968334" y="3449547"/>
              <a:ext cx="536506" cy="522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C62D99-8432-44CB-96C3-5B73A4206696}"/>
                </a:ext>
              </a:extLst>
            </p:cNvPr>
            <p:cNvSpPr txBox="1"/>
            <p:nvPr/>
          </p:nvSpPr>
          <p:spPr>
            <a:xfrm rot="1675232">
              <a:off x="2557234" y="3181266"/>
              <a:ext cx="40952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F24C0C-5FD3-4914-B621-1C7CB4BE3488}"/>
                </a:ext>
              </a:extLst>
            </p:cNvPr>
            <p:cNvSpPr txBox="1"/>
            <p:nvPr/>
          </p:nvSpPr>
          <p:spPr>
            <a:xfrm rot="582201">
              <a:off x="7387371" y="1620797"/>
              <a:ext cx="417459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607DB7-C876-446F-878D-05B3D32B5134}"/>
                </a:ext>
              </a:extLst>
            </p:cNvPr>
            <p:cNvSpPr txBox="1"/>
            <p:nvPr/>
          </p:nvSpPr>
          <p:spPr>
            <a:xfrm rot="1159065">
              <a:off x="1417557" y="1755731"/>
              <a:ext cx="398410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E753DC6E-E772-4896-9053-261F829BF739}"/>
                </a:ext>
              </a:extLst>
            </p:cNvPr>
            <p:cNvSpPr/>
            <p:nvPr/>
          </p:nvSpPr>
          <p:spPr>
            <a:xfrm>
              <a:off x="1946125" y="784208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09B41A40-D470-491D-BDD8-E4CFDB0D4695}"/>
                </a:ext>
              </a:extLst>
            </p:cNvPr>
            <p:cNvSpPr/>
            <p:nvPr/>
          </p:nvSpPr>
          <p:spPr>
            <a:xfrm>
              <a:off x="1104859" y="2457386"/>
              <a:ext cx="1023806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6C0D6A53-6F9D-4085-BDEB-08F92F459899}"/>
                </a:ext>
              </a:extLst>
            </p:cNvPr>
            <p:cNvSpPr/>
            <p:nvPr/>
          </p:nvSpPr>
          <p:spPr>
            <a:xfrm>
              <a:off x="6677851" y="2457386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F32E279-C5CB-4154-90A2-C4AF7DFF6438}"/>
                </a:ext>
              </a:extLst>
            </p:cNvPr>
            <p:cNvSpPr/>
            <p:nvPr/>
          </p:nvSpPr>
          <p:spPr>
            <a:xfrm>
              <a:off x="3335008" y="3805137"/>
              <a:ext cx="1023805" cy="1014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E88CB163-BBB6-4EED-B2CB-4B9E4B18DB5F}"/>
                </a:ext>
              </a:extLst>
            </p:cNvPr>
            <p:cNvSpPr/>
            <p:nvPr/>
          </p:nvSpPr>
          <p:spPr>
            <a:xfrm>
              <a:off x="6966738" y="336545"/>
              <a:ext cx="1023805" cy="1014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</a:t>
              </a:r>
            </a:p>
          </p:txBody>
        </p:sp>
      </p:grpSp>
      <p:pic>
        <p:nvPicPr>
          <p:cNvPr id="15366" name="Рисунок 31">
            <a:extLst>
              <a:ext uri="{FF2B5EF4-FFF2-40B4-BE49-F238E27FC236}">
                <a16:creationId xmlns:a16="http://schemas.microsoft.com/office/drawing/2014/main" id="{AB195BC2-A6E4-44F5-A0F2-7E5AFCE7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14" y="4667250"/>
            <a:ext cx="192087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D65B2CDC-B842-4893-B6B2-901B8213C311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492250"/>
            <a:ext cx="6886575" cy="4483100"/>
            <a:chOff x="1104859" y="336545"/>
            <a:chExt cx="6885684" cy="4482976"/>
          </a:xfrm>
        </p:grpSpPr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C56218F7-5C6F-49E7-B515-B30D46EC92B8}"/>
                </a:ext>
              </a:extLst>
            </p:cNvPr>
            <p:cNvCxnSpPr>
              <a:stCxn id="85" idx="0"/>
              <a:endCxn id="84" idx="3"/>
            </p:cNvCxnSpPr>
            <p:nvPr/>
          </p:nvCxnSpPr>
          <p:spPr>
            <a:xfrm flipV="1">
              <a:off x="1617556" y="1650959"/>
              <a:ext cx="479363" cy="806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4E3494B9-3EB7-410A-9B86-6F66BE16E046}"/>
                </a:ext>
              </a:extLst>
            </p:cNvPr>
            <p:cNvCxnSpPr>
              <a:stCxn id="86" idx="0"/>
            </p:cNvCxnSpPr>
            <p:nvPr/>
          </p:nvCxnSpPr>
          <p:spPr>
            <a:xfrm flipV="1">
              <a:off x="7190547" y="1350930"/>
              <a:ext cx="287301" cy="1106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ACB575B1-FA34-4932-8415-CE5302015DAD}"/>
                </a:ext>
              </a:extLst>
            </p:cNvPr>
            <p:cNvCxnSpPr>
              <a:stCxn id="85" idx="6"/>
              <a:endCxn id="86" idx="2"/>
            </p:cNvCxnSpPr>
            <p:nvPr/>
          </p:nvCxnSpPr>
          <p:spPr>
            <a:xfrm>
              <a:off x="2128665" y="2965372"/>
              <a:ext cx="45491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46799802-C30C-4E23-8873-0958C7F25B1D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2971517" y="996927"/>
              <a:ext cx="4050776" cy="2952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3B43D3E7-CE6C-4A78-9EFE-46631E6DB3A8}"/>
                </a:ext>
              </a:extLst>
            </p:cNvPr>
            <p:cNvCxnSpPr>
              <a:stCxn id="87" idx="6"/>
              <a:endCxn id="86" idx="3"/>
            </p:cNvCxnSpPr>
            <p:nvPr/>
          </p:nvCxnSpPr>
          <p:spPr>
            <a:xfrm flipV="1">
              <a:off x="4358813" y="3324137"/>
              <a:ext cx="2469830" cy="9873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835A59C-C26C-400C-AEA2-362E5A353546}"/>
                </a:ext>
              </a:extLst>
            </p:cNvPr>
            <p:cNvCxnSpPr>
              <a:endCxn id="85" idx="5"/>
            </p:cNvCxnSpPr>
            <p:nvPr/>
          </p:nvCxnSpPr>
          <p:spPr>
            <a:xfrm flipH="1" flipV="1">
              <a:off x="1979459" y="3324137"/>
              <a:ext cx="1355550" cy="73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94B85CA2-AEE7-4569-835D-447060CA46DA}"/>
                </a:ext>
              </a:extLst>
            </p:cNvPr>
            <p:cNvCxnSpPr>
              <a:stCxn id="86" idx="1"/>
              <a:endCxn id="84" idx="6"/>
            </p:cNvCxnSpPr>
            <p:nvPr/>
          </p:nvCxnSpPr>
          <p:spPr>
            <a:xfrm flipH="1" flipV="1">
              <a:off x="2971517" y="1292194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EA1B84-6D45-46DC-88F7-BDF7B6EE0847}"/>
                </a:ext>
              </a:extLst>
            </p:cNvPr>
            <p:cNvSpPr txBox="1"/>
            <p:nvPr/>
          </p:nvSpPr>
          <p:spPr>
            <a:xfrm rot="21363679">
              <a:off x="4904842" y="568314"/>
              <a:ext cx="58571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28A5AA-825A-4389-BEA6-8BC98F1FA2BD}"/>
                </a:ext>
              </a:extLst>
            </p:cNvPr>
            <p:cNvSpPr txBox="1"/>
            <p:nvPr/>
          </p:nvSpPr>
          <p:spPr>
            <a:xfrm rot="1078789">
              <a:off x="5244523" y="1538250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BFE567-E6BD-4EAD-9C20-8BECBD149DAA}"/>
                </a:ext>
              </a:extLst>
            </p:cNvPr>
            <p:cNvSpPr txBox="1"/>
            <p:nvPr/>
          </p:nvSpPr>
          <p:spPr>
            <a:xfrm>
              <a:off x="4108020" y="2343089"/>
              <a:ext cx="612696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B2332A-9BCC-4D94-B5E7-687EF705F74A}"/>
                </a:ext>
              </a:extLst>
            </p:cNvPr>
            <p:cNvSpPr txBox="1"/>
            <p:nvPr/>
          </p:nvSpPr>
          <p:spPr>
            <a:xfrm rot="20072864">
              <a:off x="4968334" y="3449547"/>
              <a:ext cx="536506" cy="522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1C9ACA-446D-44B0-83A9-FA6FB00AA251}"/>
                </a:ext>
              </a:extLst>
            </p:cNvPr>
            <p:cNvSpPr txBox="1"/>
            <p:nvPr/>
          </p:nvSpPr>
          <p:spPr>
            <a:xfrm rot="1675232">
              <a:off x="2557234" y="3181266"/>
              <a:ext cx="40952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A10CB2-A944-4227-871B-4BF41C642645}"/>
                </a:ext>
              </a:extLst>
            </p:cNvPr>
            <p:cNvSpPr txBox="1"/>
            <p:nvPr/>
          </p:nvSpPr>
          <p:spPr>
            <a:xfrm rot="582201">
              <a:off x="7387371" y="1620797"/>
              <a:ext cx="417459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A41228-725C-4910-B33D-F4AF47BA5F56}"/>
                </a:ext>
              </a:extLst>
            </p:cNvPr>
            <p:cNvSpPr txBox="1"/>
            <p:nvPr/>
          </p:nvSpPr>
          <p:spPr>
            <a:xfrm rot="1159065">
              <a:off x="1417557" y="1755731"/>
              <a:ext cx="398410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51CBB397-15B8-4F10-B234-42DDB6E1F38A}"/>
                </a:ext>
              </a:extLst>
            </p:cNvPr>
            <p:cNvSpPr/>
            <p:nvPr/>
          </p:nvSpPr>
          <p:spPr>
            <a:xfrm>
              <a:off x="1946125" y="784208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2F272BCD-4438-4F19-BE66-5CCF1F133AA5}"/>
                </a:ext>
              </a:extLst>
            </p:cNvPr>
            <p:cNvSpPr/>
            <p:nvPr/>
          </p:nvSpPr>
          <p:spPr>
            <a:xfrm>
              <a:off x="1104859" y="2457386"/>
              <a:ext cx="1023806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B377657C-E3A4-43CD-83AC-F33528233016}"/>
                </a:ext>
              </a:extLst>
            </p:cNvPr>
            <p:cNvSpPr/>
            <p:nvPr/>
          </p:nvSpPr>
          <p:spPr>
            <a:xfrm>
              <a:off x="6677851" y="2457386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DC5EC162-3F94-4375-9A65-B19D50E04F59}"/>
                </a:ext>
              </a:extLst>
            </p:cNvPr>
            <p:cNvSpPr/>
            <p:nvPr/>
          </p:nvSpPr>
          <p:spPr>
            <a:xfrm>
              <a:off x="3335008" y="3805137"/>
              <a:ext cx="1023805" cy="1014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9C3F168C-2D0D-498C-8BCA-53BE0DC2B11C}"/>
                </a:ext>
              </a:extLst>
            </p:cNvPr>
            <p:cNvSpPr/>
            <p:nvPr/>
          </p:nvSpPr>
          <p:spPr>
            <a:xfrm>
              <a:off x="6966738" y="336545"/>
              <a:ext cx="1023805" cy="1014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</a:t>
              </a:r>
            </a:p>
          </p:txBody>
        </p:sp>
      </p:grpSp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939F9EFE-A95A-428B-A868-670DC0B0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6388" name="Объект 2">
            <a:extLst>
              <a:ext uri="{FF2B5EF4-FFF2-40B4-BE49-F238E27FC236}">
                <a16:creationId xmlns:a16="http://schemas.microsoft.com/office/drawing/2014/main" id="{A8FB6892-11E0-438B-A1C6-8D83DB2C484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6"/>
            <a:ext cx="8229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Представим граф в виде матрицы смежности.</a:t>
            </a:r>
          </a:p>
        </p:txBody>
      </p:sp>
      <p:sp>
        <p:nvSpPr>
          <p:cNvPr id="92" name="Объект 2">
            <a:extLst>
              <a:ext uri="{FF2B5EF4-FFF2-40B4-BE49-F238E27FC236}">
                <a16:creationId xmlns:a16="http://schemas.microsoft.com/office/drawing/2014/main" id="{5B9451C8-21E7-4D05-8693-BE512B8A667A}"/>
              </a:ext>
            </a:extLst>
          </p:cNvPr>
          <p:cNvSpPr txBox="1">
            <a:spLocks/>
          </p:cNvSpPr>
          <p:nvPr/>
        </p:nvSpPr>
        <p:spPr bwMode="auto">
          <a:xfrm>
            <a:off x="4027488" y="5300664"/>
            <a:ext cx="65325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93" name="Объект 2">
            <a:extLst>
              <a:ext uri="{FF2B5EF4-FFF2-40B4-BE49-F238E27FC236}">
                <a16:creationId xmlns:a16="http://schemas.microsoft.com/office/drawing/2014/main" id="{FC0B8D1D-3CD1-405F-81C7-C9BD281BB2D5}"/>
              </a:ext>
            </a:extLst>
          </p:cNvPr>
          <p:cNvSpPr txBox="1">
            <a:spLocks/>
          </p:cNvSpPr>
          <p:nvPr/>
        </p:nvSpPr>
        <p:spPr bwMode="auto">
          <a:xfrm>
            <a:off x="7918450" y="5589589"/>
            <a:ext cx="1855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3</a:t>
            </a:r>
          </a:p>
        </p:txBody>
      </p:sp>
      <p:graphicFrame>
        <p:nvGraphicFramePr>
          <p:cNvPr id="96" name="Таблица 95">
            <a:extLst>
              <a:ext uri="{FF2B5EF4-FFF2-40B4-BE49-F238E27FC236}">
                <a16:creationId xmlns:a16="http://schemas.microsoft.com/office/drawing/2014/main" id="{276DE17A-25BF-4630-9654-256972C8F3BD}"/>
              </a:ext>
            </a:extLst>
          </p:cNvPr>
          <p:cNvGraphicFramePr>
            <a:graphicFrameLocks noGrp="1"/>
          </p:cNvGraphicFramePr>
          <p:nvPr/>
        </p:nvGraphicFramePr>
        <p:xfrm>
          <a:off x="3697288" y="2089150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Объект 2">
            <a:extLst>
              <a:ext uri="{FF2B5EF4-FFF2-40B4-BE49-F238E27FC236}">
                <a16:creationId xmlns:a16="http://schemas.microsoft.com/office/drawing/2014/main" id="{563FC964-B158-43A7-A331-3ADD48DB11F8}"/>
              </a:ext>
            </a:extLst>
          </p:cNvPr>
          <p:cNvSpPr txBox="1">
            <a:spLocks/>
          </p:cNvSpPr>
          <p:nvPr/>
        </p:nvSpPr>
        <p:spPr bwMode="auto">
          <a:xfrm>
            <a:off x="6016626" y="3579814"/>
            <a:ext cx="441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5" name="Объект 2">
            <a:extLst>
              <a:ext uri="{FF2B5EF4-FFF2-40B4-BE49-F238E27FC236}">
                <a16:creationId xmlns:a16="http://schemas.microsoft.com/office/drawing/2014/main" id="{93386CCA-42CD-45D6-A0A5-40C5148D9269}"/>
              </a:ext>
            </a:extLst>
          </p:cNvPr>
          <p:cNvSpPr txBox="1">
            <a:spLocks/>
          </p:cNvSpPr>
          <p:nvPr/>
        </p:nvSpPr>
        <p:spPr bwMode="auto">
          <a:xfrm>
            <a:off x="7032626" y="3068639"/>
            <a:ext cx="441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0005EC27-B5EF-4391-A474-4457F889EE38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  <a:endParaRPr lang="ru-RU" sz="3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1" name="Таблица 90">
            <a:extLst>
              <a:ext uri="{FF2B5EF4-FFF2-40B4-BE49-F238E27FC236}">
                <a16:creationId xmlns:a16="http://schemas.microsoft.com/office/drawing/2014/main" id="{0E3EAF16-2571-4BB1-A18B-BEC37D1E9F9C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6A1A9463-F9E8-419C-A64B-51179B7778ED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5B8510DD-FF41-452A-8529-143C1AB8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7564" name="Объект 2">
            <a:extLst>
              <a:ext uri="{FF2B5EF4-FFF2-40B4-BE49-F238E27FC236}">
                <a16:creationId xmlns:a16="http://schemas.microsoft.com/office/drawing/2014/main" id="{666CEB0C-268F-4377-B810-8D9994434F3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2-ю и 3-ю строки таблицы. А столбцы 2 и 3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358B5866-05C9-486E-8B13-F2E0715C68A8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5D36D732-A60A-45A6-AE7E-39B49C2AC5D3}"/>
              </a:ext>
            </a:extLst>
          </p:cNvPr>
          <p:cNvSpPr txBox="1">
            <a:spLocks/>
          </p:cNvSpPr>
          <p:nvPr/>
        </p:nvSpPr>
        <p:spPr bwMode="auto">
          <a:xfrm>
            <a:off x="8040688" y="5589589"/>
            <a:ext cx="18542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FC6018-E3D0-446A-A269-F6F4AD501980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66FB742-096C-426E-9831-D50FE08EB6B5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" grpId="0" animBg="1"/>
      <p:bldP spid="2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19D0C79B-B2C7-43E8-8115-9FA7741D5670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56377E4-859B-4417-9452-1E37A138BFCD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991347DB-73B2-405B-959F-058CB452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8537" name="Объект 2">
            <a:extLst>
              <a:ext uri="{FF2B5EF4-FFF2-40B4-BE49-F238E27FC236}">
                <a16:creationId xmlns:a16="http://schemas.microsoft.com/office/drawing/2014/main" id="{D7293724-EA6E-457F-9AB9-A3B3ABF5F4B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5-ю строку таблицы. А столбец 5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C9BA3A1A-3CE9-42CD-A130-400D5CFF7CD1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7343FFFA-0A8F-4B6F-88F7-8F630105D46C}"/>
              </a:ext>
            </a:extLst>
          </p:cNvPr>
          <p:cNvSpPr txBox="1">
            <a:spLocks/>
          </p:cNvSpPr>
          <p:nvPr/>
        </p:nvSpPr>
        <p:spPr bwMode="auto">
          <a:xfrm>
            <a:off x="7967663" y="5589589"/>
            <a:ext cx="21399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5DE555-E4D2-45E4-8D2F-CCFA5B42CB2D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541" name="Объект 2">
            <a:extLst>
              <a:ext uri="{FF2B5EF4-FFF2-40B4-BE49-F238E27FC236}">
                <a16:creationId xmlns:a16="http://schemas.microsoft.com/office/drawing/2014/main" id="{C5797027-8354-4A94-9F0A-FF753BFB8FB4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1C0B83-F9AA-4367-BE0D-5EF9D549B93E}"/>
              </a:ext>
            </a:extLst>
          </p:cNvPr>
          <p:cNvSpPr/>
          <p:nvPr/>
        </p:nvSpPr>
        <p:spPr>
          <a:xfrm>
            <a:off x="8990014" y="2630488"/>
            <a:ext cx="561975" cy="3667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4E05CD2-E0A0-4493-9D5E-A78B5E30970D}"/>
              </a:ext>
            </a:extLst>
          </p:cNvPr>
          <p:cNvSpPr txBox="1">
            <a:spLocks/>
          </p:cNvSpPr>
          <p:nvPr/>
        </p:nvSpPr>
        <p:spPr bwMode="auto">
          <a:xfrm>
            <a:off x="9120189" y="2517776"/>
            <a:ext cx="7207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" grpId="0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41B2A59-4F7A-407A-9F86-5B70F55C042E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37FD266C-4410-44DD-B3F6-BAD1EE9B410A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478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35EF6653-083A-473D-ADBF-F0204D1D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9561" name="Объект 2">
            <a:extLst>
              <a:ext uri="{FF2B5EF4-FFF2-40B4-BE49-F238E27FC236}">
                <a16:creationId xmlns:a16="http://schemas.microsoft.com/office/drawing/2014/main" id="{2EC726DF-0255-428D-BBE4-B8C1946BBDC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1-ю строку таблицы. А столбец 1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4C727160-7F6B-4EE4-BC69-8F827E7F8D27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B495DC85-DD38-49F8-B057-DDB64517BFFA}"/>
              </a:ext>
            </a:extLst>
          </p:cNvPr>
          <p:cNvSpPr txBox="1">
            <a:spLocks/>
          </p:cNvSpPr>
          <p:nvPr/>
        </p:nvSpPr>
        <p:spPr bwMode="auto">
          <a:xfrm>
            <a:off x="7967663" y="5589589"/>
            <a:ext cx="21399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EDAF83-8D90-4505-B8AE-28070336EAFE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565" name="Объект 2">
            <a:extLst>
              <a:ext uri="{FF2B5EF4-FFF2-40B4-BE49-F238E27FC236}">
                <a16:creationId xmlns:a16="http://schemas.microsoft.com/office/drawing/2014/main" id="{23B5C096-99DA-4039-8EBB-E70F273F147C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BA75D4C-B960-4FFA-8D8A-772D191E0280}"/>
              </a:ext>
            </a:extLst>
          </p:cNvPr>
          <p:cNvGrpSpPr>
            <a:grpSpLocks/>
          </p:cNvGrpSpPr>
          <p:nvPr/>
        </p:nvGrpSpPr>
        <p:grpSpPr bwMode="auto">
          <a:xfrm>
            <a:off x="4943476" y="4070351"/>
            <a:ext cx="792163" cy="511175"/>
            <a:chOff x="467544" y="2197879"/>
            <a:chExt cx="792088" cy="511041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20FD313-E9D5-470D-A0F2-A484AA4C0134}"/>
                </a:ext>
              </a:extLst>
            </p:cNvPr>
            <p:cNvSpPr/>
            <p:nvPr/>
          </p:nvSpPr>
          <p:spPr>
            <a:xfrm>
              <a:off x="467544" y="2280407"/>
              <a:ext cx="561922" cy="3666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569" name="Объект 2">
              <a:extLst>
                <a:ext uri="{FF2B5EF4-FFF2-40B4-BE49-F238E27FC236}">
                  <a16:creationId xmlns:a16="http://schemas.microsoft.com/office/drawing/2014/main" id="{F391D5A9-2364-477C-A304-42FB266265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9551" y="2197879"/>
              <a:ext cx="720081" cy="51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ru-RU" altLang="ru-RU" sz="2800" b="1">
                  <a:solidFill>
                    <a:srgbClr val="FF0000"/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1899FD4-04CD-4890-8987-D8F7F5B6DE67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6532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8BEEC45F-8E4E-4C28-B6BF-97B52C3541E5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89138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0922E1BB-AD24-4C35-9D38-965D0F43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20585" name="Объект 2">
            <a:extLst>
              <a:ext uri="{FF2B5EF4-FFF2-40B4-BE49-F238E27FC236}">
                <a16:creationId xmlns:a16="http://schemas.microsoft.com/office/drawing/2014/main" id="{1605300D-26C0-426D-BF91-C74A4CD2E9E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4-ю строку таблицы. А столбец 4 выделим.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43D45D1C-55EB-450C-9BD4-484EFD28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21507" name="Объект 2">
            <a:extLst>
              <a:ext uri="{FF2B5EF4-FFF2-40B4-BE49-F238E27FC236}">
                <a16:creationId xmlns:a16="http://schemas.microsoft.com/office/drawing/2014/main" id="{C3FC83A4-6D24-418D-9062-356F491129B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Получаем связное остовное дерево минимальное веса.</a:t>
            </a:r>
          </a:p>
        </p:txBody>
      </p: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621D75EB-9BAF-41F9-97BC-FFC472DC0D77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89138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42F34AE-52BE-4E66-AED1-BB314AEF4D36}"/>
              </a:ext>
            </a:extLst>
          </p:cNvPr>
          <p:cNvCxnSpPr>
            <a:stCxn id="23" idx="0"/>
            <a:endCxn id="22" idx="3"/>
          </p:cNvCxnSpPr>
          <p:nvPr/>
        </p:nvCxnSpPr>
        <p:spPr>
          <a:xfrm flipV="1">
            <a:off x="3186114" y="2806700"/>
            <a:ext cx="479425" cy="806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8E5394B-B334-45B7-A05A-AFE526FD9CE3}"/>
              </a:ext>
            </a:extLst>
          </p:cNvPr>
          <p:cNvCxnSpPr>
            <a:stCxn id="24" idx="0"/>
          </p:cNvCxnSpPr>
          <p:nvPr/>
        </p:nvCxnSpPr>
        <p:spPr>
          <a:xfrm flipV="1">
            <a:off x="8759825" y="2506664"/>
            <a:ext cx="287338" cy="1106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F139BC8-526F-4520-9D42-1CB1239DCE4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697289" y="4121150"/>
            <a:ext cx="4549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C8E96FD-F3C2-4CC9-92E0-84220A75EE52}"/>
              </a:ext>
            </a:extLst>
          </p:cNvPr>
          <p:cNvCxnSpPr>
            <a:stCxn id="22" idx="6"/>
          </p:cNvCxnSpPr>
          <p:nvPr/>
        </p:nvCxnSpPr>
        <p:spPr>
          <a:xfrm flipV="1">
            <a:off x="4540250" y="2152651"/>
            <a:ext cx="4051300" cy="295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AAC3137-9D6D-4047-9DB7-E8B3AC00C373}"/>
              </a:ext>
            </a:extLst>
          </p:cNvPr>
          <p:cNvCxnSpPr>
            <a:stCxn id="25" idx="6"/>
            <a:endCxn id="24" idx="3"/>
          </p:cNvCxnSpPr>
          <p:nvPr/>
        </p:nvCxnSpPr>
        <p:spPr>
          <a:xfrm flipV="1">
            <a:off x="5929313" y="4479926"/>
            <a:ext cx="2468562" cy="987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6E84101-771F-4B2D-B1BF-70BCF98E1CC3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3548063" y="4479925"/>
            <a:ext cx="1357312" cy="738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AC10BFA-BBCA-459B-AB32-B77DC9D9DA7F}"/>
              </a:ext>
            </a:extLst>
          </p:cNvPr>
          <p:cNvCxnSpPr>
            <a:stCxn id="24" idx="1"/>
            <a:endCxn id="22" idx="6"/>
          </p:cNvCxnSpPr>
          <p:nvPr/>
        </p:nvCxnSpPr>
        <p:spPr>
          <a:xfrm flipH="1" flipV="1">
            <a:off x="4540251" y="2447925"/>
            <a:ext cx="3857625" cy="1314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E04AD-EB47-47E1-AF3B-8BABAE47D261}"/>
              </a:ext>
            </a:extLst>
          </p:cNvPr>
          <p:cNvSpPr txBox="1"/>
          <p:nvPr/>
        </p:nvSpPr>
        <p:spPr>
          <a:xfrm rot="21363679">
            <a:off x="6475413" y="1724025"/>
            <a:ext cx="5842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F9D46-508C-4C4C-93FF-4A98E7CD66CE}"/>
              </a:ext>
            </a:extLst>
          </p:cNvPr>
          <p:cNvSpPr txBox="1"/>
          <p:nvPr/>
        </p:nvSpPr>
        <p:spPr>
          <a:xfrm rot="1078789">
            <a:off x="6813551" y="2693989"/>
            <a:ext cx="3841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6BE2-5D3E-4925-ACE3-7E2816D67102}"/>
              </a:ext>
            </a:extLst>
          </p:cNvPr>
          <p:cNvSpPr txBox="1"/>
          <p:nvPr/>
        </p:nvSpPr>
        <p:spPr>
          <a:xfrm>
            <a:off x="5676901" y="3497264"/>
            <a:ext cx="6127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9CCB6-62D3-4F10-AFB9-0F0C93126134}"/>
              </a:ext>
            </a:extLst>
          </p:cNvPr>
          <p:cNvSpPr txBox="1"/>
          <p:nvPr/>
        </p:nvSpPr>
        <p:spPr>
          <a:xfrm rot="20072864">
            <a:off x="6537326" y="4603751"/>
            <a:ext cx="5365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F772F-DD1D-4951-A60C-5C4B20F7C8D3}"/>
              </a:ext>
            </a:extLst>
          </p:cNvPr>
          <p:cNvSpPr txBox="1"/>
          <p:nvPr/>
        </p:nvSpPr>
        <p:spPr>
          <a:xfrm rot="1675232">
            <a:off x="4127500" y="4337050"/>
            <a:ext cx="40798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D92A6-349F-457D-BB20-54072AACE2CD}"/>
              </a:ext>
            </a:extLst>
          </p:cNvPr>
          <p:cNvSpPr txBox="1"/>
          <p:nvPr/>
        </p:nvSpPr>
        <p:spPr>
          <a:xfrm rot="582201">
            <a:off x="8956676" y="2776539"/>
            <a:ext cx="4175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3D64-9E4C-46DD-9814-3310BA203823}"/>
              </a:ext>
            </a:extLst>
          </p:cNvPr>
          <p:cNvSpPr txBox="1"/>
          <p:nvPr/>
        </p:nvSpPr>
        <p:spPr>
          <a:xfrm rot="1159065">
            <a:off x="2986088" y="2909889"/>
            <a:ext cx="4000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A333758-A336-4973-A56A-D012489EEFB8}"/>
              </a:ext>
            </a:extLst>
          </p:cNvPr>
          <p:cNvSpPr/>
          <p:nvPr/>
        </p:nvSpPr>
        <p:spPr>
          <a:xfrm>
            <a:off x="3516314" y="1939926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668CE45-4074-45BF-9C72-4AE984D198B7}"/>
              </a:ext>
            </a:extLst>
          </p:cNvPr>
          <p:cNvSpPr/>
          <p:nvPr/>
        </p:nvSpPr>
        <p:spPr>
          <a:xfrm>
            <a:off x="2673350" y="3613151"/>
            <a:ext cx="1023938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E4A8015-D3C7-40F9-A041-46D97D83AA82}"/>
              </a:ext>
            </a:extLst>
          </p:cNvPr>
          <p:cNvSpPr/>
          <p:nvPr/>
        </p:nvSpPr>
        <p:spPr>
          <a:xfrm>
            <a:off x="8247064" y="3613151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98CC5EC-7676-4F32-8731-941B821F90AC}"/>
              </a:ext>
            </a:extLst>
          </p:cNvPr>
          <p:cNvSpPr/>
          <p:nvPr/>
        </p:nvSpPr>
        <p:spPr>
          <a:xfrm>
            <a:off x="4905375" y="4959350"/>
            <a:ext cx="1023938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DA7F078-B9BE-47D6-8D7C-8F8855F7ECDB}"/>
              </a:ext>
            </a:extLst>
          </p:cNvPr>
          <p:cNvSpPr/>
          <p:nvPr/>
        </p:nvSpPr>
        <p:spPr>
          <a:xfrm>
            <a:off x="8535989" y="1492251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704E44E7-43FB-40FA-9D3A-2F3F8B56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90" name="Объект 2">
            <a:extLst>
              <a:ext uri="{FF2B5EF4-FFF2-40B4-BE49-F238E27FC236}">
                <a16:creationId xmlns:a16="http://schemas.microsoft.com/office/drawing/2014/main" id="{C2EB363B-12AA-4615-B109-8F9C64E3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765175"/>
            <a:ext cx="8435975" cy="8636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Ответ:</a:t>
            </a:r>
            <a:r>
              <a:rPr lang="ru-RU" sz="2400" dirty="0">
                <a:latin typeface="Georgia" panose="02040502050405020303" pitchFamily="18" charset="0"/>
              </a:rPr>
              <a:t> газопровод с минимальными затратами необходимо прокладывать так: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A54A208-1EA8-4BB5-ABF7-801372FE85B0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257300"/>
            <a:ext cx="6886575" cy="4483100"/>
            <a:chOff x="1150071" y="1491770"/>
            <a:chExt cx="6885684" cy="4482976"/>
          </a:xfrm>
        </p:grpSpPr>
        <p:grpSp>
          <p:nvGrpSpPr>
            <p:cNvPr id="22552" name="Группа 1">
              <a:extLst>
                <a:ext uri="{FF2B5EF4-FFF2-40B4-BE49-F238E27FC236}">
                  <a16:creationId xmlns:a16="http://schemas.microsoft.com/office/drawing/2014/main" id="{A899D7DC-4FBB-4D55-904E-44133CDD4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071" y="1491770"/>
              <a:ext cx="6885684" cy="4482976"/>
              <a:chOff x="1150071" y="1491770"/>
              <a:chExt cx="6885684" cy="4482976"/>
            </a:xfrm>
          </p:grpSpPr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id="{5C5050CD-5A83-45A4-B46F-8562DB139646}"/>
                  </a:ext>
                </a:extLst>
              </p:cNvPr>
              <p:cNvCxnSpPr>
                <a:stCxn id="23" idx="0"/>
                <a:endCxn id="22" idx="3"/>
              </p:cNvCxnSpPr>
              <p:nvPr/>
            </p:nvCxnSpPr>
            <p:spPr>
              <a:xfrm flipV="1">
                <a:off x="1662768" y="2806184"/>
                <a:ext cx="479363" cy="8064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3FD6D150-D77D-4C3C-BC16-0270304167F4}"/>
                  </a:ext>
                </a:extLst>
              </p:cNvPr>
              <p:cNvCxnSpPr>
                <a:stCxn id="24" idx="0"/>
              </p:cNvCxnSpPr>
              <p:nvPr/>
            </p:nvCxnSpPr>
            <p:spPr>
              <a:xfrm flipV="1">
                <a:off x="7235759" y="2506155"/>
                <a:ext cx="287301" cy="1106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6F426BE1-E24F-4BFA-91C9-29E9712D5075}"/>
                  </a:ext>
                </a:extLst>
              </p:cNvPr>
              <p:cNvCxnSpPr>
                <a:endCxn id="23" idx="5"/>
              </p:cNvCxnSpPr>
              <p:nvPr/>
            </p:nvCxnSpPr>
            <p:spPr>
              <a:xfrm flipH="1" flipV="1">
                <a:off x="2024671" y="4479362"/>
                <a:ext cx="1355550" cy="7381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4F3B2-1FC4-4D3A-914E-A8F1412BE69C}"/>
                  </a:ext>
                </a:extLst>
              </p:cNvPr>
              <p:cNvSpPr txBox="1"/>
              <p:nvPr/>
            </p:nvSpPr>
            <p:spPr>
              <a:xfrm rot="1675232">
                <a:off x="2602446" y="4336491"/>
                <a:ext cx="409522" cy="5238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995588-922D-493A-8ED4-0037EC9A247E}"/>
                  </a:ext>
                </a:extLst>
              </p:cNvPr>
              <p:cNvSpPr txBox="1"/>
              <p:nvPr/>
            </p:nvSpPr>
            <p:spPr>
              <a:xfrm rot="582201">
                <a:off x="7432583" y="2776022"/>
                <a:ext cx="417459" cy="5238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74AEA9-E6B8-450D-A825-3F1A4AB943AD}"/>
                  </a:ext>
                </a:extLst>
              </p:cNvPr>
              <p:cNvSpPr txBox="1"/>
              <p:nvPr/>
            </p:nvSpPr>
            <p:spPr>
              <a:xfrm rot="1159065">
                <a:off x="1462769" y="2910956"/>
                <a:ext cx="398410" cy="5222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99EB8224-1D8A-4E9C-9A23-D2C6006173EA}"/>
                  </a:ext>
                </a:extLst>
              </p:cNvPr>
              <p:cNvSpPr/>
              <p:nvPr/>
            </p:nvSpPr>
            <p:spPr>
              <a:xfrm>
                <a:off x="1991337" y="1939433"/>
                <a:ext cx="1025392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B9F78479-9332-4260-8E20-0F2E73E23447}"/>
                  </a:ext>
                </a:extLst>
              </p:cNvPr>
              <p:cNvSpPr/>
              <p:nvPr/>
            </p:nvSpPr>
            <p:spPr>
              <a:xfrm>
                <a:off x="1150071" y="3612611"/>
                <a:ext cx="1023806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20E87BB4-3187-42DB-9602-80046EE840E4}"/>
                  </a:ext>
                </a:extLst>
              </p:cNvPr>
              <p:cNvSpPr/>
              <p:nvPr/>
            </p:nvSpPr>
            <p:spPr>
              <a:xfrm>
                <a:off x="6723063" y="3612611"/>
                <a:ext cx="1025392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5822EBAA-CFEA-44E4-B553-1A8E1FA41AB5}"/>
                  </a:ext>
                </a:extLst>
              </p:cNvPr>
              <p:cNvSpPr/>
              <p:nvPr/>
            </p:nvSpPr>
            <p:spPr>
              <a:xfrm>
                <a:off x="3380220" y="4960362"/>
                <a:ext cx="1023805" cy="1014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DD3AD3A7-735B-40D1-92BA-9374D2FD2A0C}"/>
                  </a:ext>
                </a:extLst>
              </p:cNvPr>
              <p:cNvSpPr/>
              <p:nvPr/>
            </p:nvSpPr>
            <p:spPr>
              <a:xfrm>
                <a:off x="7011950" y="1491770"/>
                <a:ext cx="1023805" cy="1014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7B0A3591-A984-407B-85AC-095C7B6D991A}"/>
                </a:ext>
              </a:extLst>
            </p:cNvPr>
            <p:cNvCxnSpPr/>
            <p:nvPr/>
          </p:nvCxnSpPr>
          <p:spPr>
            <a:xfrm flipH="1" flipV="1">
              <a:off x="3016729" y="2447419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3C32BE-EDAE-4010-816D-463EC2A7E0D2}"/>
                </a:ext>
              </a:extLst>
            </p:cNvPr>
            <p:cNvSpPr txBox="1"/>
            <p:nvPr/>
          </p:nvSpPr>
          <p:spPr>
            <a:xfrm rot="1078789">
              <a:off x="5289735" y="2693475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A1127DE5-A802-4FA8-B59A-21A7EADD2136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789113"/>
            <a:ext cx="8064500" cy="3689350"/>
            <a:chOff x="539552" y="2024844"/>
            <a:chExt cx="8064896" cy="3688682"/>
          </a:xfrm>
        </p:grpSpPr>
        <p:grpSp>
          <p:nvGrpSpPr>
            <p:cNvPr id="22538" name="Группа 45">
              <a:extLst>
                <a:ext uri="{FF2B5EF4-FFF2-40B4-BE49-F238E27FC236}">
                  <a16:creationId xmlns:a16="http://schemas.microsoft.com/office/drawing/2014/main" id="{3F693006-9CAB-42B7-8BE4-832C14543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2024844"/>
              <a:ext cx="8064896" cy="3688682"/>
              <a:chOff x="539552" y="2024844"/>
              <a:chExt cx="8064896" cy="3688682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8F8B0D4F-F4A6-4FBA-A320-B346F09239BB}"/>
                  </a:ext>
                </a:extLst>
              </p:cNvPr>
              <p:cNvCxnSpPr/>
              <p:nvPr/>
            </p:nvCxnSpPr>
            <p:spPr>
              <a:xfrm flipV="1">
                <a:off x="1547665" y="2805753"/>
                <a:ext cx="593754" cy="10221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7B737D3A-7684-4BE8-B147-8A833EB6170B}"/>
                  </a:ext>
                </a:extLst>
              </p:cNvPr>
              <p:cNvCxnSpPr/>
              <p:nvPr/>
            </p:nvCxnSpPr>
            <p:spPr>
              <a:xfrm flipV="1">
                <a:off x="7201029" y="2507357"/>
                <a:ext cx="322279" cy="12523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7C8B29A2-4FE9-4ABF-98A7-D01373C7650A}"/>
                  </a:ext>
                </a:extLst>
              </p:cNvPr>
              <p:cNvCxnSpPr/>
              <p:nvPr/>
            </p:nvCxnSpPr>
            <p:spPr>
              <a:xfrm flipH="1" flipV="1">
                <a:off x="1661970" y="4332651"/>
                <a:ext cx="1719346" cy="8856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74D099-E551-49A4-A746-005914BCA86C}"/>
                  </a:ext>
                </a:extLst>
              </p:cNvPr>
              <p:cNvSpPr txBox="1"/>
              <p:nvPr/>
            </p:nvSpPr>
            <p:spPr>
              <a:xfrm rot="1675232">
                <a:off x="2603403" y="4335825"/>
                <a:ext cx="408008" cy="5237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F93369-1068-4B08-B47D-ACD7E9C18503}"/>
                  </a:ext>
                </a:extLst>
              </p:cNvPr>
              <p:cNvSpPr txBox="1"/>
              <p:nvPr/>
            </p:nvSpPr>
            <p:spPr>
              <a:xfrm rot="582201">
                <a:off x="7432815" y="2777183"/>
                <a:ext cx="417534" cy="522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72BAEA-969B-404B-93A0-91E1ED6E9FC9}"/>
                  </a:ext>
                </a:extLst>
              </p:cNvPr>
              <p:cNvSpPr txBox="1"/>
              <p:nvPr/>
            </p:nvSpPr>
            <p:spPr>
              <a:xfrm rot="1159065">
                <a:off x="1461935" y="2910509"/>
                <a:ext cx="400070" cy="5237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55" name="Скругленный прямоугольник 54">
                <a:extLst>
                  <a:ext uri="{FF2B5EF4-FFF2-40B4-BE49-F238E27FC236}">
                    <a16:creationId xmlns:a16="http://schemas.microsoft.com/office/drawing/2014/main" id="{3F95FAA5-B9C2-4832-B6A0-0AD2B6D8A0E3}"/>
                  </a:ext>
                </a:extLst>
              </p:cNvPr>
              <p:cNvSpPr/>
              <p:nvPr/>
            </p:nvSpPr>
            <p:spPr>
              <a:xfrm>
                <a:off x="899933" y="2277210"/>
                <a:ext cx="2232135" cy="503147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Чернеевка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6" name="Скругленный прямоугольник 55">
                <a:extLst>
                  <a:ext uri="{FF2B5EF4-FFF2-40B4-BE49-F238E27FC236}">
                    <a16:creationId xmlns:a16="http://schemas.microsoft.com/office/drawing/2014/main" id="{BDEAE165-4BC9-476D-A35B-36704C754D90}"/>
                  </a:ext>
                </a:extLst>
              </p:cNvPr>
              <p:cNvSpPr/>
              <p:nvPr/>
            </p:nvSpPr>
            <p:spPr>
              <a:xfrm>
                <a:off x="539552" y="3827917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Мышкино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7" name="Скругленный прямоугольник 56">
                <a:extLst>
                  <a:ext uri="{FF2B5EF4-FFF2-40B4-BE49-F238E27FC236}">
                    <a16:creationId xmlns:a16="http://schemas.microsoft.com/office/drawing/2014/main" id="{E2C8D047-07E5-468B-A96A-85992A5D2E51}"/>
                  </a:ext>
                </a:extLst>
              </p:cNvPr>
              <p:cNvSpPr/>
              <p:nvPr/>
            </p:nvSpPr>
            <p:spPr>
              <a:xfrm>
                <a:off x="2228735" y="5208792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Ступино</a:t>
                </a:r>
              </a:p>
            </p:txBody>
          </p:sp>
          <p:sp>
            <p:nvSpPr>
              <p:cNvPr id="58" name="Скругленный прямоугольник 57">
                <a:extLst>
                  <a:ext uri="{FF2B5EF4-FFF2-40B4-BE49-F238E27FC236}">
                    <a16:creationId xmlns:a16="http://schemas.microsoft.com/office/drawing/2014/main" id="{A893BD79-7414-4232-AE83-4C206C201828}"/>
                  </a:ext>
                </a:extLst>
              </p:cNvPr>
              <p:cNvSpPr/>
              <p:nvPr/>
            </p:nvSpPr>
            <p:spPr>
              <a:xfrm>
                <a:off x="6084962" y="3810458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Кошкино</a:t>
                </a:r>
              </a:p>
            </p:txBody>
          </p:sp>
          <p:sp>
            <p:nvSpPr>
              <p:cNvPr id="59" name="Скругленный прямоугольник 58">
                <a:extLst>
                  <a:ext uri="{FF2B5EF4-FFF2-40B4-BE49-F238E27FC236}">
                    <a16:creationId xmlns:a16="http://schemas.microsoft.com/office/drawing/2014/main" id="{28A7729A-35AB-47D3-ADFB-88A0DCBDE1A9}"/>
                  </a:ext>
                </a:extLst>
              </p:cNvPr>
              <p:cNvSpPr/>
              <p:nvPr/>
            </p:nvSpPr>
            <p:spPr>
              <a:xfrm>
                <a:off x="6372313" y="2024844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Малаховка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C49F3759-B73B-43FE-89DC-7E48FF5BDBE1}"/>
                </a:ext>
              </a:extLst>
            </p:cNvPr>
            <p:cNvCxnSpPr>
              <a:endCxn id="55" idx="3"/>
            </p:cNvCxnSpPr>
            <p:nvPr/>
          </p:nvCxnSpPr>
          <p:spPr>
            <a:xfrm flipH="1" flipV="1">
              <a:off x="3132067" y="2529578"/>
              <a:ext cx="3741921" cy="12316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CE1CCC-562E-4E8F-874C-CF255F502460}"/>
                </a:ext>
              </a:extLst>
            </p:cNvPr>
            <p:cNvSpPr txBox="1"/>
            <p:nvPr/>
          </p:nvSpPr>
          <p:spPr>
            <a:xfrm rot="1078789">
              <a:off x="5289585" y="2693060"/>
              <a:ext cx="384194" cy="523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</p:grpSp>
      <p:sp>
        <p:nvSpPr>
          <p:cNvPr id="38" name="Объект 2">
            <a:extLst>
              <a:ext uri="{FF2B5EF4-FFF2-40B4-BE49-F238E27FC236}">
                <a16:creationId xmlns:a16="http://schemas.microsoft.com/office/drawing/2014/main" id="{400B7809-CF86-4BB8-9E27-00C3BE43D538}"/>
              </a:ext>
            </a:extLst>
          </p:cNvPr>
          <p:cNvSpPr txBox="1">
            <a:spLocks/>
          </p:cNvSpPr>
          <p:nvPr/>
        </p:nvSpPr>
        <p:spPr>
          <a:xfrm>
            <a:off x="2063750" y="5878514"/>
            <a:ext cx="6103938" cy="7191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ru-RU" sz="2400" dirty="0">
                <a:latin typeface="Georgia" panose="02040502050405020303" pitchFamily="18" charset="0"/>
              </a:rPr>
              <a:t>Протяженность газопровода – 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21 км</a:t>
            </a:r>
            <a:r>
              <a:rPr lang="ru-RU" sz="2400" dirty="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1313" y="0"/>
            <a:ext cx="65166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600"/>
            </a:pPr>
            <a:r>
              <a:rPr lang="ru-RU" sz="36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- </a:t>
            </a:r>
            <a:r>
              <a:rPr lang="ru-RU" sz="3600" b="1" dirty="0" err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Уоршелла</a:t>
            </a:r>
            <a:endParaRPr dirty="0"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1774825" y="2924176"/>
            <a:ext cx="8642350" cy="3673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Разработан в 1962 году Робертом Флойдом и Стивеном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Уоршеллом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отличии от алгоритма Дейкстры, который позволяет построить ориентированное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дерево кратчайших путей от некоторой вершины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метод Флойда позволяет найти длины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всех кратчайших путей в графе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Конечно эта задача может быть решена и многократным применением алгоритма Дейкстры (каждый раз последовательно выбираем вершину от первой до N-ной, пока не получим кратчайшие пути от всех вершин графа), однако реализация подобной процедуры требует значительных вычислительных затрат.</a:t>
            </a:r>
            <a:endParaRPr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 descr="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1979612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575050" y="2060575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Роберт Флойд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Line 2">
            <a:extLst>
              <a:ext uri="{FF2B5EF4-FFF2-40B4-BE49-F238E27FC236}">
                <a16:creationId xmlns:a16="http://schemas.microsoft.com/office/drawing/2014/main" id="{2D8D6360-9FE8-4594-AD5F-0DC7BFDD7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7" name="Line 3">
            <a:extLst>
              <a:ext uri="{FF2B5EF4-FFF2-40B4-BE49-F238E27FC236}">
                <a16:creationId xmlns:a16="http://schemas.microsoft.com/office/drawing/2014/main" id="{F14909F6-7671-42A0-8A8C-48DF719027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8" name="Line 4">
            <a:extLst>
              <a:ext uri="{FF2B5EF4-FFF2-40B4-BE49-F238E27FC236}">
                <a16:creationId xmlns:a16="http://schemas.microsoft.com/office/drawing/2014/main" id="{1C7B5113-5EA3-4200-B5CE-F3A3A9A60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9" name="Line 5">
            <a:extLst>
              <a:ext uri="{FF2B5EF4-FFF2-40B4-BE49-F238E27FC236}">
                <a16:creationId xmlns:a16="http://schemas.microsoft.com/office/drawing/2014/main" id="{F6E3A3B8-789B-4A45-8A1E-BE4D6446C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0" name="Line 6">
            <a:extLst>
              <a:ext uri="{FF2B5EF4-FFF2-40B4-BE49-F238E27FC236}">
                <a16:creationId xmlns:a16="http://schemas.microsoft.com/office/drawing/2014/main" id="{05196985-38A5-4ADB-91FE-F3E6E423D5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1" name="Line 7">
            <a:extLst>
              <a:ext uri="{FF2B5EF4-FFF2-40B4-BE49-F238E27FC236}">
                <a16:creationId xmlns:a16="http://schemas.microsoft.com/office/drawing/2014/main" id="{410F9611-F1D6-47FB-8C30-28B0C6F5EB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2" name="Line 8">
            <a:extLst>
              <a:ext uri="{FF2B5EF4-FFF2-40B4-BE49-F238E27FC236}">
                <a16:creationId xmlns:a16="http://schemas.microsoft.com/office/drawing/2014/main" id="{9A6852FD-0DB8-402B-A51A-2A5E18564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3" name="Line 9">
            <a:extLst>
              <a:ext uri="{FF2B5EF4-FFF2-40B4-BE49-F238E27FC236}">
                <a16:creationId xmlns:a16="http://schemas.microsoft.com/office/drawing/2014/main" id="{E5D71178-D69A-49E6-AE1B-0830AF9FCC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4" name="Rectangle 10">
            <a:extLst>
              <a:ext uri="{FF2B5EF4-FFF2-40B4-BE49-F238E27FC236}">
                <a16:creationId xmlns:a16="http://schemas.microsoft.com/office/drawing/2014/main" id="{10587B6D-49E1-448F-8CB6-1E0A5DB36AF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0 </a:t>
            </a:r>
          </a:p>
        </p:txBody>
      </p:sp>
      <p:sp>
        <p:nvSpPr>
          <p:cNvPr id="466955" name="Rectangle 11">
            <a:extLst>
              <a:ext uri="{FF2B5EF4-FFF2-40B4-BE49-F238E27FC236}">
                <a16:creationId xmlns:a16="http://schemas.microsoft.com/office/drawing/2014/main" id="{C60A4F83-FC65-452D-97AE-6DF6073C1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0</a:t>
            </a:r>
          </a:p>
        </p:txBody>
      </p:sp>
      <p:sp>
        <p:nvSpPr>
          <p:cNvPr id="466956" name="Line 12">
            <a:extLst>
              <a:ext uri="{FF2B5EF4-FFF2-40B4-BE49-F238E27FC236}">
                <a16:creationId xmlns:a16="http://schemas.microsoft.com/office/drawing/2014/main" id="{067690CA-90C1-4E0D-9025-5FC038C78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7" name="Line 13">
            <a:extLst>
              <a:ext uri="{FF2B5EF4-FFF2-40B4-BE49-F238E27FC236}">
                <a16:creationId xmlns:a16="http://schemas.microsoft.com/office/drawing/2014/main" id="{04647079-7461-40CA-9D43-6BEFDBF83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8" name="Line 14">
            <a:extLst>
              <a:ext uri="{FF2B5EF4-FFF2-40B4-BE49-F238E27FC236}">
                <a16:creationId xmlns:a16="http://schemas.microsoft.com/office/drawing/2014/main" id="{8F366159-4189-4539-9F46-C1F4CBDCC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9" name="Line 15">
            <a:extLst>
              <a:ext uri="{FF2B5EF4-FFF2-40B4-BE49-F238E27FC236}">
                <a16:creationId xmlns:a16="http://schemas.microsoft.com/office/drawing/2014/main" id="{05E4A709-6E94-4B16-8996-F8C8CC2B3E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60" name="Oval 16">
            <a:extLst>
              <a:ext uri="{FF2B5EF4-FFF2-40B4-BE49-F238E27FC236}">
                <a16:creationId xmlns:a16="http://schemas.microsoft.com/office/drawing/2014/main" id="{CFD527A1-C173-447D-87A1-E184143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1" name="Text Box 17">
            <a:extLst>
              <a:ext uri="{FF2B5EF4-FFF2-40B4-BE49-F238E27FC236}">
                <a16:creationId xmlns:a16="http://schemas.microsoft.com/office/drawing/2014/main" id="{AE938795-6ECC-4740-BE7B-423370C4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2" name="Oval 18">
            <a:extLst>
              <a:ext uri="{FF2B5EF4-FFF2-40B4-BE49-F238E27FC236}">
                <a16:creationId xmlns:a16="http://schemas.microsoft.com/office/drawing/2014/main" id="{8D9C4202-4464-4D53-81EA-DB6C1F465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3" name="Text Box 19">
            <a:extLst>
              <a:ext uri="{FF2B5EF4-FFF2-40B4-BE49-F238E27FC236}">
                <a16:creationId xmlns:a16="http://schemas.microsoft.com/office/drawing/2014/main" id="{4B0A90F5-546A-4B2E-B239-97F0A8542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4" name="Oval 20">
            <a:extLst>
              <a:ext uri="{FF2B5EF4-FFF2-40B4-BE49-F238E27FC236}">
                <a16:creationId xmlns:a16="http://schemas.microsoft.com/office/drawing/2014/main" id="{9006541A-7D7F-4E9D-91CA-75DB587D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5" name="Text Box 21">
            <a:extLst>
              <a:ext uri="{FF2B5EF4-FFF2-40B4-BE49-F238E27FC236}">
                <a16:creationId xmlns:a16="http://schemas.microsoft.com/office/drawing/2014/main" id="{CAB0E63B-AD77-444C-BBC2-73F631783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6" name="Oval 22">
            <a:extLst>
              <a:ext uri="{FF2B5EF4-FFF2-40B4-BE49-F238E27FC236}">
                <a16:creationId xmlns:a16="http://schemas.microsoft.com/office/drawing/2014/main" id="{26415ECC-4232-46FC-88E0-FFABD939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7" name="Text Box 23">
            <a:extLst>
              <a:ext uri="{FF2B5EF4-FFF2-40B4-BE49-F238E27FC236}">
                <a16:creationId xmlns:a16="http://schemas.microsoft.com/office/drawing/2014/main" id="{95B2C1ED-C7E9-48E9-9CE3-4E0DAF97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8" name="Line 24">
            <a:extLst>
              <a:ext uri="{FF2B5EF4-FFF2-40B4-BE49-F238E27FC236}">
                <a16:creationId xmlns:a16="http://schemas.microsoft.com/office/drawing/2014/main" id="{1A857F80-B92D-4AC6-96F6-FA6A61DBB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69" name="Line 25">
            <a:extLst>
              <a:ext uri="{FF2B5EF4-FFF2-40B4-BE49-F238E27FC236}">
                <a16:creationId xmlns:a16="http://schemas.microsoft.com/office/drawing/2014/main" id="{A5560C7E-A765-4643-85D2-09B767227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70" name="Oval 26">
            <a:extLst>
              <a:ext uri="{FF2B5EF4-FFF2-40B4-BE49-F238E27FC236}">
                <a16:creationId xmlns:a16="http://schemas.microsoft.com/office/drawing/2014/main" id="{06A520AD-6590-40A8-BA8D-7559B46D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1" name="Text Box 27">
            <a:extLst>
              <a:ext uri="{FF2B5EF4-FFF2-40B4-BE49-F238E27FC236}">
                <a16:creationId xmlns:a16="http://schemas.microsoft.com/office/drawing/2014/main" id="{51462536-3E49-44EA-A74B-D1877140F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2" name="Oval 28">
            <a:extLst>
              <a:ext uri="{FF2B5EF4-FFF2-40B4-BE49-F238E27FC236}">
                <a16:creationId xmlns:a16="http://schemas.microsoft.com/office/drawing/2014/main" id="{5E8B48E6-28E3-4F99-A08C-FC6541FA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3" name="Text Box 29">
            <a:extLst>
              <a:ext uri="{FF2B5EF4-FFF2-40B4-BE49-F238E27FC236}">
                <a16:creationId xmlns:a16="http://schemas.microsoft.com/office/drawing/2014/main" id="{1DDF7739-4BD5-44D1-A158-F11EB3292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4" name="Oval 30">
            <a:extLst>
              <a:ext uri="{FF2B5EF4-FFF2-40B4-BE49-F238E27FC236}">
                <a16:creationId xmlns:a16="http://schemas.microsoft.com/office/drawing/2014/main" id="{86E9D65B-D4FB-4B30-90E6-46D9C3B0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5" name="Text Box 31">
            <a:extLst>
              <a:ext uri="{FF2B5EF4-FFF2-40B4-BE49-F238E27FC236}">
                <a16:creationId xmlns:a16="http://schemas.microsoft.com/office/drawing/2014/main" id="{4ACC1858-FB0B-44B8-81C2-E3538FD7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6" name="Oval 32">
            <a:extLst>
              <a:ext uri="{FF2B5EF4-FFF2-40B4-BE49-F238E27FC236}">
                <a16:creationId xmlns:a16="http://schemas.microsoft.com/office/drawing/2014/main" id="{66E9A0DE-47DD-4E7C-A563-2C38313D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7" name="Text Box 33">
            <a:extLst>
              <a:ext uri="{FF2B5EF4-FFF2-40B4-BE49-F238E27FC236}">
                <a16:creationId xmlns:a16="http://schemas.microsoft.com/office/drawing/2014/main" id="{D6385CBD-AF4F-42F1-98FF-5DF9A22E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8" name="Oval 34">
            <a:extLst>
              <a:ext uri="{FF2B5EF4-FFF2-40B4-BE49-F238E27FC236}">
                <a16:creationId xmlns:a16="http://schemas.microsoft.com/office/drawing/2014/main" id="{364EBB91-978A-4BAC-9D87-F9502834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9" name="Text Box 35">
            <a:extLst>
              <a:ext uri="{FF2B5EF4-FFF2-40B4-BE49-F238E27FC236}">
                <a16:creationId xmlns:a16="http://schemas.microsoft.com/office/drawing/2014/main" id="{BD8B3E9D-71A8-41A7-8E1D-84836853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80" name="Text Box 36">
            <a:extLst>
              <a:ext uri="{FF2B5EF4-FFF2-40B4-BE49-F238E27FC236}">
                <a16:creationId xmlns:a16="http://schemas.microsoft.com/office/drawing/2014/main" id="{DA37E0D9-87CB-4E63-8043-5059709B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1" name="Text Box 37">
            <a:extLst>
              <a:ext uri="{FF2B5EF4-FFF2-40B4-BE49-F238E27FC236}">
                <a16:creationId xmlns:a16="http://schemas.microsoft.com/office/drawing/2014/main" id="{E198DABF-CB95-4666-8249-81700743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2" name="Text Box 38">
            <a:extLst>
              <a:ext uri="{FF2B5EF4-FFF2-40B4-BE49-F238E27FC236}">
                <a16:creationId xmlns:a16="http://schemas.microsoft.com/office/drawing/2014/main" id="{DD494EAB-755B-4A39-9731-E9E3308C2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3" name="Text Box 39">
            <a:extLst>
              <a:ext uri="{FF2B5EF4-FFF2-40B4-BE49-F238E27FC236}">
                <a16:creationId xmlns:a16="http://schemas.microsoft.com/office/drawing/2014/main" id="{852F198F-AAE6-44B5-A3F8-95937E44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4" name="Text Box 40">
            <a:extLst>
              <a:ext uri="{FF2B5EF4-FFF2-40B4-BE49-F238E27FC236}">
                <a16:creationId xmlns:a16="http://schemas.microsoft.com/office/drawing/2014/main" id="{ABCD787A-9BAD-4A86-B541-3A1A483AD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5" name="Text Box 41">
            <a:extLst>
              <a:ext uri="{FF2B5EF4-FFF2-40B4-BE49-F238E27FC236}">
                <a16:creationId xmlns:a16="http://schemas.microsoft.com/office/drawing/2014/main" id="{7FD2381B-F3EA-4394-8B1F-416BCF2E2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6" name="Text Box 42">
            <a:extLst>
              <a:ext uri="{FF2B5EF4-FFF2-40B4-BE49-F238E27FC236}">
                <a16:creationId xmlns:a16="http://schemas.microsoft.com/office/drawing/2014/main" id="{A79BC0F5-8853-4C77-B682-89F43CE6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7" name="Text Box 43">
            <a:extLst>
              <a:ext uri="{FF2B5EF4-FFF2-40B4-BE49-F238E27FC236}">
                <a16:creationId xmlns:a16="http://schemas.microsoft.com/office/drawing/2014/main" id="{97C9A396-A739-4E87-B58F-6F73037A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8" name="Text Box 44">
            <a:extLst>
              <a:ext uri="{FF2B5EF4-FFF2-40B4-BE49-F238E27FC236}">
                <a16:creationId xmlns:a16="http://schemas.microsoft.com/office/drawing/2014/main" id="{C2B6084E-9B0B-47B3-9732-B2CB7A46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9" name="Text Box 45">
            <a:extLst>
              <a:ext uri="{FF2B5EF4-FFF2-40B4-BE49-F238E27FC236}">
                <a16:creationId xmlns:a16="http://schemas.microsoft.com/office/drawing/2014/main" id="{643BFA46-56E7-4626-893E-5E6A511D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0" name="Text Box 46">
            <a:extLst>
              <a:ext uri="{FF2B5EF4-FFF2-40B4-BE49-F238E27FC236}">
                <a16:creationId xmlns:a16="http://schemas.microsoft.com/office/drawing/2014/main" id="{BFD286C2-EBF0-4CFB-B428-4BC052DE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1" name="Text Box 47">
            <a:extLst>
              <a:ext uri="{FF2B5EF4-FFF2-40B4-BE49-F238E27FC236}">
                <a16:creationId xmlns:a16="http://schemas.microsoft.com/office/drawing/2014/main" id="{1BACB89B-75AF-4767-867B-E755B86E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2" name="Text Box 48">
            <a:extLst>
              <a:ext uri="{FF2B5EF4-FFF2-40B4-BE49-F238E27FC236}">
                <a16:creationId xmlns:a16="http://schemas.microsoft.com/office/drawing/2014/main" id="{1E7CFFA1-1A3E-48F9-9B7E-A49C1D03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3" name="Text Box 49">
            <a:extLst>
              <a:ext uri="{FF2B5EF4-FFF2-40B4-BE49-F238E27FC236}">
                <a16:creationId xmlns:a16="http://schemas.microsoft.com/office/drawing/2014/main" id="{7AD70152-5C7C-4D20-BAA1-B985D6A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Line 2">
            <a:extLst>
              <a:ext uri="{FF2B5EF4-FFF2-40B4-BE49-F238E27FC236}">
                <a16:creationId xmlns:a16="http://schemas.microsoft.com/office/drawing/2014/main" id="{2D1CD029-7DC0-4246-8B08-55E9272B0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1" name="Line 3">
            <a:extLst>
              <a:ext uri="{FF2B5EF4-FFF2-40B4-BE49-F238E27FC236}">
                <a16:creationId xmlns:a16="http://schemas.microsoft.com/office/drawing/2014/main" id="{2A703001-66E9-452E-BDE7-EEF1DF6167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2" name="Line 4">
            <a:extLst>
              <a:ext uri="{FF2B5EF4-FFF2-40B4-BE49-F238E27FC236}">
                <a16:creationId xmlns:a16="http://schemas.microsoft.com/office/drawing/2014/main" id="{9255A0FF-3D3E-4AE0-8E4C-C353C758E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3" name="Line 5">
            <a:extLst>
              <a:ext uri="{FF2B5EF4-FFF2-40B4-BE49-F238E27FC236}">
                <a16:creationId xmlns:a16="http://schemas.microsoft.com/office/drawing/2014/main" id="{B4B28DE3-89EB-42C7-8854-77D0CC9BC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4" name="Line 6">
            <a:extLst>
              <a:ext uri="{FF2B5EF4-FFF2-40B4-BE49-F238E27FC236}">
                <a16:creationId xmlns:a16="http://schemas.microsoft.com/office/drawing/2014/main" id="{CC102AA8-8DB1-4616-8D93-5C05C08A5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5" name="Line 7">
            <a:extLst>
              <a:ext uri="{FF2B5EF4-FFF2-40B4-BE49-F238E27FC236}">
                <a16:creationId xmlns:a16="http://schemas.microsoft.com/office/drawing/2014/main" id="{B1845A08-8640-45FC-928E-BB3357824B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6" name="Line 8">
            <a:extLst>
              <a:ext uri="{FF2B5EF4-FFF2-40B4-BE49-F238E27FC236}">
                <a16:creationId xmlns:a16="http://schemas.microsoft.com/office/drawing/2014/main" id="{23710294-8336-42F2-95DD-A82521B64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7" name="Line 9">
            <a:extLst>
              <a:ext uri="{FF2B5EF4-FFF2-40B4-BE49-F238E27FC236}">
                <a16:creationId xmlns:a16="http://schemas.microsoft.com/office/drawing/2014/main" id="{7EFCD5F5-6EE0-4F68-BDF1-9416BE7C0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8" name="Rectangle 10">
            <a:extLst>
              <a:ext uri="{FF2B5EF4-FFF2-40B4-BE49-F238E27FC236}">
                <a16:creationId xmlns:a16="http://schemas.microsoft.com/office/drawing/2014/main" id="{DF9AF857-3E08-4A1D-BD3C-346DC0CE37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1 </a:t>
            </a:r>
          </a:p>
        </p:txBody>
      </p:sp>
      <p:sp>
        <p:nvSpPr>
          <p:cNvPr id="467979" name="Rectangle 11">
            <a:extLst>
              <a:ext uri="{FF2B5EF4-FFF2-40B4-BE49-F238E27FC236}">
                <a16:creationId xmlns:a16="http://schemas.microsoft.com/office/drawing/2014/main" id="{016EA651-80C2-49F0-90C0-648444890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0</a:t>
            </a:r>
          </a:p>
        </p:txBody>
      </p:sp>
      <p:sp>
        <p:nvSpPr>
          <p:cNvPr id="467980" name="Line 12">
            <a:extLst>
              <a:ext uri="{FF2B5EF4-FFF2-40B4-BE49-F238E27FC236}">
                <a16:creationId xmlns:a16="http://schemas.microsoft.com/office/drawing/2014/main" id="{36ED1185-6DDC-421F-9FA7-4914250CF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1" name="Line 13">
            <a:extLst>
              <a:ext uri="{FF2B5EF4-FFF2-40B4-BE49-F238E27FC236}">
                <a16:creationId xmlns:a16="http://schemas.microsoft.com/office/drawing/2014/main" id="{F7D3B10C-E6CF-423C-960D-BDB29ED01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2" name="Line 14">
            <a:extLst>
              <a:ext uri="{FF2B5EF4-FFF2-40B4-BE49-F238E27FC236}">
                <a16:creationId xmlns:a16="http://schemas.microsoft.com/office/drawing/2014/main" id="{CD009E4D-BD62-4D15-93CC-01FEB734B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3" name="Line 15">
            <a:extLst>
              <a:ext uri="{FF2B5EF4-FFF2-40B4-BE49-F238E27FC236}">
                <a16:creationId xmlns:a16="http://schemas.microsoft.com/office/drawing/2014/main" id="{D99F4A24-D1BE-4594-8BA2-8DAF072C5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4" name="Oval 16">
            <a:extLst>
              <a:ext uri="{FF2B5EF4-FFF2-40B4-BE49-F238E27FC236}">
                <a16:creationId xmlns:a16="http://schemas.microsoft.com/office/drawing/2014/main" id="{1430D8FC-C8EE-4E18-8893-1AAFEC63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5" name="Text Box 17">
            <a:extLst>
              <a:ext uri="{FF2B5EF4-FFF2-40B4-BE49-F238E27FC236}">
                <a16:creationId xmlns:a16="http://schemas.microsoft.com/office/drawing/2014/main" id="{F7FF7E6E-6A91-44C2-84DE-937EB43F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86" name="Oval 18">
            <a:extLst>
              <a:ext uri="{FF2B5EF4-FFF2-40B4-BE49-F238E27FC236}">
                <a16:creationId xmlns:a16="http://schemas.microsoft.com/office/drawing/2014/main" id="{7E257F4A-F485-40F0-9BD7-64D248DFD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7" name="Text Box 19">
            <a:extLst>
              <a:ext uri="{FF2B5EF4-FFF2-40B4-BE49-F238E27FC236}">
                <a16:creationId xmlns:a16="http://schemas.microsoft.com/office/drawing/2014/main" id="{56DFBB49-E561-417A-934D-0146A59C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88" name="Oval 20">
            <a:extLst>
              <a:ext uri="{FF2B5EF4-FFF2-40B4-BE49-F238E27FC236}">
                <a16:creationId xmlns:a16="http://schemas.microsoft.com/office/drawing/2014/main" id="{40F587AC-F936-404D-B6DB-EBAE02B8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9" name="Text Box 21">
            <a:extLst>
              <a:ext uri="{FF2B5EF4-FFF2-40B4-BE49-F238E27FC236}">
                <a16:creationId xmlns:a16="http://schemas.microsoft.com/office/drawing/2014/main" id="{DFA967DA-60C7-45E9-AF57-D02882F2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0" name="Oval 22">
            <a:extLst>
              <a:ext uri="{FF2B5EF4-FFF2-40B4-BE49-F238E27FC236}">
                <a16:creationId xmlns:a16="http://schemas.microsoft.com/office/drawing/2014/main" id="{1E933CFA-E011-4C6D-B59F-830897A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1" name="Text Box 23">
            <a:extLst>
              <a:ext uri="{FF2B5EF4-FFF2-40B4-BE49-F238E27FC236}">
                <a16:creationId xmlns:a16="http://schemas.microsoft.com/office/drawing/2014/main" id="{9867A38B-CBCB-4A79-ABB1-4B329664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2" name="Line 24">
            <a:extLst>
              <a:ext uri="{FF2B5EF4-FFF2-40B4-BE49-F238E27FC236}">
                <a16:creationId xmlns:a16="http://schemas.microsoft.com/office/drawing/2014/main" id="{691E8647-F315-4F55-B974-39260C22F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93" name="Line 25">
            <a:extLst>
              <a:ext uri="{FF2B5EF4-FFF2-40B4-BE49-F238E27FC236}">
                <a16:creationId xmlns:a16="http://schemas.microsoft.com/office/drawing/2014/main" id="{D3BE5F65-7F06-4DC7-ABBD-86EBBD52D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94" name="Oval 26">
            <a:extLst>
              <a:ext uri="{FF2B5EF4-FFF2-40B4-BE49-F238E27FC236}">
                <a16:creationId xmlns:a16="http://schemas.microsoft.com/office/drawing/2014/main" id="{DDF475FA-DE4C-436F-B1F1-DDCB7B7D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5" name="Text Box 27">
            <a:extLst>
              <a:ext uri="{FF2B5EF4-FFF2-40B4-BE49-F238E27FC236}">
                <a16:creationId xmlns:a16="http://schemas.microsoft.com/office/drawing/2014/main" id="{429FB46C-F563-47C2-83A8-507E380A3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6" name="Oval 28">
            <a:extLst>
              <a:ext uri="{FF2B5EF4-FFF2-40B4-BE49-F238E27FC236}">
                <a16:creationId xmlns:a16="http://schemas.microsoft.com/office/drawing/2014/main" id="{8F06B240-4EF1-43DD-B62E-01B6D30E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7" name="Text Box 29">
            <a:extLst>
              <a:ext uri="{FF2B5EF4-FFF2-40B4-BE49-F238E27FC236}">
                <a16:creationId xmlns:a16="http://schemas.microsoft.com/office/drawing/2014/main" id="{27E29EA9-6BD8-4BE2-BCB9-EEF4AEDA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8" name="Oval 30">
            <a:extLst>
              <a:ext uri="{FF2B5EF4-FFF2-40B4-BE49-F238E27FC236}">
                <a16:creationId xmlns:a16="http://schemas.microsoft.com/office/drawing/2014/main" id="{A13DC115-116D-4AD7-8EBD-F5E1CDAA0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9" name="Text Box 31">
            <a:extLst>
              <a:ext uri="{FF2B5EF4-FFF2-40B4-BE49-F238E27FC236}">
                <a16:creationId xmlns:a16="http://schemas.microsoft.com/office/drawing/2014/main" id="{E81861EF-5926-4AC2-BE85-C6B78FEB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0" name="Oval 32">
            <a:extLst>
              <a:ext uri="{FF2B5EF4-FFF2-40B4-BE49-F238E27FC236}">
                <a16:creationId xmlns:a16="http://schemas.microsoft.com/office/drawing/2014/main" id="{ACD8436D-7809-4E3A-B64E-6663A7D9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8001" name="Text Box 33">
            <a:extLst>
              <a:ext uri="{FF2B5EF4-FFF2-40B4-BE49-F238E27FC236}">
                <a16:creationId xmlns:a16="http://schemas.microsoft.com/office/drawing/2014/main" id="{E85008B1-460F-44F6-8B28-490A908B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2" name="Oval 34">
            <a:extLst>
              <a:ext uri="{FF2B5EF4-FFF2-40B4-BE49-F238E27FC236}">
                <a16:creationId xmlns:a16="http://schemas.microsoft.com/office/drawing/2014/main" id="{05F0CF2C-33EE-4B7B-995C-E70FB721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8003" name="Text Box 35">
            <a:extLst>
              <a:ext uri="{FF2B5EF4-FFF2-40B4-BE49-F238E27FC236}">
                <a16:creationId xmlns:a16="http://schemas.microsoft.com/office/drawing/2014/main" id="{2119124D-6D26-41DC-BF06-1C116D5B7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4" name="Text Box 36">
            <a:extLst>
              <a:ext uri="{FF2B5EF4-FFF2-40B4-BE49-F238E27FC236}">
                <a16:creationId xmlns:a16="http://schemas.microsoft.com/office/drawing/2014/main" id="{7B77D085-BC31-4140-9981-82625336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5" name="Text Box 37">
            <a:extLst>
              <a:ext uri="{FF2B5EF4-FFF2-40B4-BE49-F238E27FC236}">
                <a16:creationId xmlns:a16="http://schemas.microsoft.com/office/drawing/2014/main" id="{7E67B2BA-562E-4BF2-BA88-267B25FF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6" name="Text Box 38">
            <a:extLst>
              <a:ext uri="{FF2B5EF4-FFF2-40B4-BE49-F238E27FC236}">
                <a16:creationId xmlns:a16="http://schemas.microsoft.com/office/drawing/2014/main" id="{AC125C9C-ABF2-4DAA-8561-2E4AFB53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7" name="Text Box 39">
            <a:extLst>
              <a:ext uri="{FF2B5EF4-FFF2-40B4-BE49-F238E27FC236}">
                <a16:creationId xmlns:a16="http://schemas.microsoft.com/office/drawing/2014/main" id="{1B7AA895-64F1-4852-BC51-1A52528F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8" name="Text Box 40">
            <a:extLst>
              <a:ext uri="{FF2B5EF4-FFF2-40B4-BE49-F238E27FC236}">
                <a16:creationId xmlns:a16="http://schemas.microsoft.com/office/drawing/2014/main" id="{AE771A49-4B91-4461-BAB9-B49F124CF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9" name="Text Box 41">
            <a:extLst>
              <a:ext uri="{FF2B5EF4-FFF2-40B4-BE49-F238E27FC236}">
                <a16:creationId xmlns:a16="http://schemas.microsoft.com/office/drawing/2014/main" id="{7536B78C-A76E-4BAE-85C1-5BA8C3D6B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0" name="Text Box 42">
            <a:extLst>
              <a:ext uri="{FF2B5EF4-FFF2-40B4-BE49-F238E27FC236}">
                <a16:creationId xmlns:a16="http://schemas.microsoft.com/office/drawing/2014/main" id="{4B8835BB-3C86-4995-A62F-0173EE59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1" name="Text Box 43">
            <a:extLst>
              <a:ext uri="{FF2B5EF4-FFF2-40B4-BE49-F238E27FC236}">
                <a16:creationId xmlns:a16="http://schemas.microsoft.com/office/drawing/2014/main" id="{A6FF905D-A29B-47AA-92D4-20C46751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2" name="Text Box 44">
            <a:extLst>
              <a:ext uri="{FF2B5EF4-FFF2-40B4-BE49-F238E27FC236}">
                <a16:creationId xmlns:a16="http://schemas.microsoft.com/office/drawing/2014/main" id="{BCAF4DFA-9594-4107-9BBA-3EF4BD44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3" name="Text Box 45">
            <a:extLst>
              <a:ext uri="{FF2B5EF4-FFF2-40B4-BE49-F238E27FC236}">
                <a16:creationId xmlns:a16="http://schemas.microsoft.com/office/drawing/2014/main" id="{73A0D32E-FEED-4569-BAC3-CE523FB3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4" name="Text Box 46">
            <a:extLst>
              <a:ext uri="{FF2B5EF4-FFF2-40B4-BE49-F238E27FC236}">
                <a16:creationId xmlns:a16="http://schemas.microsoft.com/office/drawing/2014/main" id="{8B075FAE-F5D2-49DB-87F1-B7107FDB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5" name="Text Box 47">
            <a:extLst>
              <a:ext uri="{FF2B5EF4-FFF2-40B4-BE49-F238E27FC236}">
                <a16:creationId xmlns:a16="http://schemas.microsoft.com/office/drawing/2014/main" id="{0C97657A-D976-4367-8776-0249BCBBE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6" name="Text Box 48">
            <a:extLst>
              <a:ext uri="{FF2B5EF4-FFF2-40B4-BE49-F238E27FC236}">
                <a16:creationId xmlns:a16="http://schemas.microsoft.com/office/drawing/2014/main" id="{8ADDA479-38A0-40B5-9208-F744B0E9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7" name="Text Box 49">
            <a:extLst>
              <a:ext uri="{FF2B5EF4-FFF2-40B4-BE49-F238E27FC236}">
                <a16:creationId xmlns:a16="http://schemas.microsoft.com/office/drawing/2014/main" id="{079C0F61-DB3B-41F9-A62D-7133801D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9" name="Freeform 51">
            <a:extLst>
              <a:ext uri="{FF2B5EF4-FFF2-40B4-BE49-F238E27FC236}">
                <a16:creationId xmlns:a16="http://schemas.microsoft.com/office/drawing/2014/main" id="{A8A9336F-C890-43A7-A335-CA14DAF2E32E}"/>
              </a:ext>
            </a:extLst>
          </p:cNvPr>
          <p:cNvSpPr>
            <a:spLocks/>
          </p:cNvSpPr>
          <p:nvPr/>
        </p:nvSpPr>
        <p:spPr bwMode="auto">
          <a:xfrm>
            <a:off x="2424114" y="2349500"/>
            <a:ext cx="815975" cy="1943100"/>
          </a:xfrm>
          <a:custGeom>
            <a:avLst/>
            <a:gdLst>
              <a:gd name="T0" fmla="*/ 45 w 514"/>
              <a:gd name="T1" fmla="*/ 0 h 1224"/>
              <a:gd name="T2" fmla="*/ 453 w 514"/>
              <a:gd name="T3" fmla="*/ 453 h 1224"/>
              <a:gd name="T4" fmla="*/ 408 w 514"/>
              <a:gd name="T5" fmla="*/ 861 h 1224"/>
              <a:gd name="T6" fmla="*/ 0 w 514"/>
              <a:gd name="T7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4" h="1224">
                <a:moveTo>
                  <a:pt x="45" y="0"/>
                </a:moveTo>
                <a:cubicBezTo>
                  <a:pt x="218" y="154"/>
                  <a:pt x="392" y="309"/>
                  <a:pt x="453" y="453"/>
                </a:cubicBezTo>
                <a:cubicBezTo>
                  <a:pt x="514" y="597"/>
                  <a:pt x="483" y="733"/>
                  <a:pt x="408" y="861"/>
                </a:cubicBezTo>
                <a:cubicBezTo>
                  <a:pt x="333" y="989"/>
                  <a:pt x="68" y="1164"/>
                  <a:pt x="0" y="1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Line 2">
            <a:extLst>
              <a:ext uri="{FF2B5EF4-FFF2-40B4-BE49-F238E27FC236}">
                <a16:creationId xmlns:a16="http://schemas.microsoft.com/office/drawing/2014/main" id="{E20B1FBC-A1A7-4754-9809-8AC06EC0C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5" name="Line 3">
            <a:extLst>
              <a:ext uri="{FF2B5EF4-FFF2-40B4-BE49-F238E27FC236}">
                <a16:creationId xmlns:a16="http://schemas.microsoft.com/office/drawing/2014/main" id="{F600727C-F8D5-436A-A77B-766AC4E86F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6" name="Line 4">
            <a:extLst>
              <a:ext uri="{FF2B5EF4-FFF2-40B4-BE49-F238E27FC236}">
                <a16:creationId xmlns:a16="http://schemas.microsoft.com/office/drawing/2014/main" id="{DE0EA628-EAF6-4E9E-881D-A5DEDE913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7" name="Line 5">
            <a:extLst>
              <a:ext uri="{FF2B5EF4-FFF2-40B4-BE49-F238E27FC236}">
                <a16:creationId xmlns:a16="http://schemas.microsoft.com/office/drawing/2014/main" id="{B45513DA-E760-443A-A866-05F926032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8" name="Line 6">
            <a:extLst>
              <a:ext uri="{FF2B5EF4-FFF2-40B4-BE49-F238E27FC236}">
                <a16:creationId xmlns:a16="http://schemas.microsoft.com/office/drawing/2014/main" id="{180F39CA-914F-443E-A5BD-A4A177E2C0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9" name="Line 7">
            <a:extLst>
              <a:ext uri="{FF2B5EF4-FFF2-40B4-BE49-F238E27FC236}">
                <a16:creationId xmlns:a16="http://schemas.microsoft.com/office/drawing/2014/main" id="{C4EE2ED5-26AC-4F62-B3B3-98FDB39B36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0" name="Line 8">
            <a:extLst>
              <a:ext uri="{FF2B5EF4-FFF2-40B4-BE49-F238E27FC236}">
                <a16:creationId xmlns:a16="http://schemas.microsoft.com/office/drawing/2014/main" id="{11E5B733-AD66-44E2-985E-F75AD5949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1" name="Line 9">
            <a:extLst>
              <a:ext uri="{FF2B5EF4-FFF2-40B4-BE49-F238E27FC236}">
                <a16:creationId xmlns:a16="http://schemas.microsoft.com/office/drawing/2014/main" id="{7ACA68A5-3D1F-48BB-99F9-A2BED550F8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2" name="Rectangle 10">
            <a:extLst>
              <a:ext uri="{FF2B5EF4-FFF2-40B4-BE49-F238E27FC236}">
                <a16:creationId xmlns:a16="http://schemas.microsoft.com/office/drawing/2014/main" id="{70F9FCDE-E6AE-4373-ACD1-3418921D697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2 </a:t>
            </a:r>
          </a:p>
        </p:txBody>
      </p:sp>
      <p:sp>
        <p:nvSpPr>
          <p:cNvPr id="469003" name="Rectangle 11">
            <a:extLst>
              <a:ext uri="{FF2B5EF4-FFF2-40B4-BE49-F238E27FC236}">
                <a16:creationId xmlns:a16="http://schemas.microsoft.com/office/drawing/2014/main" id="{87D3D0B9-BB49-4289-90FA-242AAC5EE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4</a:t>
            </a:r>
          </a:p>
        </p:txBody>
      </p:sp>
      <p:sp>
        <p:nvSpPr>
          <p:cNvPr id="469004" name="Line 12">
            <a:extLst>
              <a:ext uri="{FF2B5EF4-FFF2-40B4-BE49-F238E27FC236}">
                <a16:creationId xmlns:a16="http://schemas.microsoft.com/office/drawing/2014/main" id="{2818E38C-8E8D-456C-BADE-375A61D4E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5" name="Line 13">
            <a:extLst>
              <a:ext uri="{FF2B5EF4-FFF2-40B4-BE49-F238E27FC236}">
                <a16:creationId xmlns:a16="http://schemas.microsoft.com/office/drawing/2014/main" id="{9A3B5D28-B0F3-4CF0-9B9D-F6BE09605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6" name="Line 14">
            <a:extLst>
              <a:ext uri="{FF2B5EF4-FFF2-40B4-BE49-F238E27FC236}">
                <a16:creationId xmlns:a16="http://schemas.microsoft.com/office/drawing/2014/main" id="{6BB0FADA-0E03-4E36-B911-800106F4A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7" name="Line 15">
            <a:extLst>
              <a:ext uri="{FF2B5EF4-FFF2-40B4-BE49-F238E27FC236}">
                <a16:creationId xmlns:a16="http://schemas.microsoft.com/office/drawing/2014/main" id="{5DFC0F22-03A9-418D-B113-EADF5529E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8" name="Oval 16">
            <a:extLst>
              <a:ext uri="{FF2B5EF4-FFF2-40B4-BE49-F238E27FC236}">
                <a16:creationId xmlns:a16="http://schemas.microsoft.com/office/drawing/2014/main" id="{51C10E18-B17B-46F6-A12B-56A86079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09" name="Text Box 17">
            <a:extLst>
              <a:ext uri="{FF2B5EF4-FFF2-40B4-BE49-F238E27FC236}">
                <a16:creationId xmlns:a16="http://schemas.microsoft.com/office/drawing/2014/main" id="{97FD1BF4-370A-4778-B244-4BD86D3F6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0" name="Oval 18">
            <a:extLst>
              <a:ext uri="{FF2B5EF4-FFF2-40B4-BE49-F238E27FC236}">
                <a16:creationId xmlns:a16="http://schemas.microsoft.com/office/drawing/2014/main" id="{23932A1F-5741-4B09-8A27-892B5202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1" name="Text Box 19">
            <a:extLst>
              <a:ext uri="{FF2B5EF4-FFF2-40B4-BE49-F238E27FC236}">
                <a16:creationId xmlns:a16="http://schemas.microsoft.com/office/drawing/2014/main" id="{9E43D002-9573-48C5-B64B-AA3B8752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2" name="Oval 20">
            <a:extLst>
              <a:ext uri="{FF2B5EF4-FFF2-40B4-BE49-F238E27FC236}">
                <a16:creationId xmlns:a16="http://schemas.microsoft.com/office/drawing/2014/main" id="{C6E6456C-ADAD-4331-A793-3D666854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3" name="Text Box 21">
            <a:extLst>
              <a:ext uri="{FF2B5EF4-FFF2-40B4-BE49-F238E27FC236}">
                <a16:creationId xmlns:a16="http://schemas.microsoft.com/office/drawing/2014/main" id="{F8F6091C-5C06-49D3-8F2C-DD9B6910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4" name="Oval 22">
            <a:extLst>
              <a:ext uri="{FF2B5EF4-FFF2-40B4-BE49-F238E27FC236}">
                <a16:creationId xmlns:a16="http://schemas.microsoft.com/office/drawing/2014/main" id="{FCD4D4E4-9F6C-42C0-9FC5-BBE9A402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5" name="Text Box 23">
            <a:extLst>
              <a:ext uri="{FF2B5EF4-FFF2-40B4-BE49-F238E27FC236}">
                <a16:creationId xmlns:a16="http://schemas.microsoft.com/office/drawing/2014/main" id="{3BC79598-205F-4CE1-9970-D500A69A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6" name="Line 24">
            <a:extLst>
              <a:ext uri="{FF2B5EF4-FFF2-40B4-BE49-F238E27FC236}">
                <a16:creationId xmlns:a16="http://schemas.microsoft.com/office/drawing/2014/main" id="{759C7A9C-F428-48B3-B4D3-D2EC33502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17" name="Line 25">
            <a:extLst>
              <a:ext uri="{FF2B5EF4-FFF2-40B4-BE49-F238E27FC236}">
                <a16:creationId xmlns:a16="http://schemas.microsoft.com/office/drawing/2014/main" id="{5E100212-2597-4A04-9257-03D0A73CE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18" name="Oval 26">
            <a:extLst>
              <a:ext uri="{FF2B5EF4-FFF2-40B4-BE49-F238E27FC236}">
                <a16:creationId xmlns:a16="http://schemas.microsoft.com/office/drawing/2014/main" id="{C16F1FC2-79F3-460B-B4BE-06499DD0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9" name="Text Box 27">
            <a:extLst>
              <a:ext uri="{FF2B5EF4-FFF2-40B4-BE49-F238E27FC236}">
                <a16:creationId xmlns:a16="http://schemas.microsoft.com/office/drawing/2014/main" id="{988D1B9E-1E13-4B0C-BD48-09FF4336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0" name="Oval 28">
            <a:extLst>
              <a:ext uri="{FF2B5EF4-FFF2-40B4-BE49-F238E27FC236}">
                <a16:creationId xmlns:a16="http://schemas.microsoft.com/office/drawing/2014/main" id="{B4450BEE-EDD4-40E0-907C-2CC2795E3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1" name="Text Box 29">
            <a:extLst>
              <a:ext uri="{FF2B5EF4-FFF2-40B4-BE49-F238E27FC236}">
                <a16:creationId xmlns:a16="http://schemas.microsoft.com/office/drawing/2014/main" id="{5E59FE27-2DB2-40A9-A833-0EE9AE82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2" name="Oval 30">
            <a:extLst>
              <a:ext uri="{FF2B5EF4-FFF2-40B4-BE49-F238E27FC236}">
                <a16:creationId xmlns:a16="http://schemas.microsoft.com/office/drawing/2014/main" id="{E6B0CB51-2042-4A8A-A247-6CA10524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3" name="Text Box 31">
            <a:extLst>
              <a:ext uri="{FF2B5EF4-FFF2-40B4-BE49-F238E27FC236}">
                <a16:creationId xmlns:a16="http://schemas.microsoft.com/office/drawing/2014/main" id="{83B9E92C-3077-4C18-A93A-31F8D4DB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4" name="Oval 32">
            <a:extLst>
              <a:ext uri="{FF2B5EF4-FFF2-40B4-BE49-F238E27FC236}">
                <a16:creationId xmlns:a16="http://schemas.microsoft.com/office/drawing/2014/main" id="{20943CE9-AE5B-41BE-83CC-35687CFB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5" name="Text Box 33">
            <a:extLst>
              <a:ext uri="{FF2B5EF4-FFF2-40B4-BE49-F238E27FC236}">
                <a16:creationId xmlns:a16="http://schemas.microsoft.com/office/drawing/2014/main" id="{C0CA92C7-3273-4662-90C5-F3AADCED4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6" name="Oval 34">
            <a:extLst>
              <a:ext uri="{FF2B5EF4-FFF2-40B4-BE49-F238E27FC236}">
                <a16:creationId xmlns:a16="http://schemas.microsoft.com/office/drawing/2014/main" id="{F8AB9929-4A3C-4049-BFFF-D2D9D200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7" name="Text Box 35">
            <a:extLst>
              <a:ext uri="{FF2B5EF4-FFF2-40B4-BE49-F238E27FC236}">
                <a16:creationId xmlns:a16="http://schemas.microsoft.com/office/drawing/2014/main" id="{18A61136-ECE1-4696-BECE-9FB713B3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8" name="Text Box 36">
            <a:extLst>
              <a:ext uri="{FF2B5EF4-FFF2-40B4-BE49-F238E27FC236}">
                <a16:creationId xmlns:a16="http://schemas.microsoft.com/office/drawing/2014/main" id="{1A185741-E99D-417C-A2F1-08452A00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29" name="Text Box 37">
            <a:extLst>
              <a:ext uri="{FF2B5EF4-FFF2-40B4-BE49-F238E27FC236}">
                <a16:creationId xmlns:a16="http://schemas.microsoft.com/office/drawing/2014/main" id="{27AEBA9A-5A16-42D6-A664-5D409309A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0" name="Text Box 38">
            <a:extLst>
              <a:ext uri="{FF2B5EF4-FFF2-40B4-BE49-F238E27FC236}">
                <a16:creationId xmlns:a16="http://schemas.microsoft.com/office/drawing/2014/main" id="{71BF21B0-8F19-4A40-BD76-B7E04844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1" name="Text Box 39">
            <a:extLst>
              <a:ext uri="{FF2B5EF4-FFF2-40B4-BE49-F238E27FC236}">
                <a16:creationId xmlns:a16="http://schemas.microsoft.com/office/drawing/2014/main" id="{CC726ACE-5CDE-44BA-886E-20B00391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2" name="Text Box 40">
            <a:extLst>
              <a:ext uri="{FF2B5EF4-FFF2-40B4-BE49-F238E27FC236}">
                <a16:creationId xmlns:a16="http://schemas.microsoft.com/office/drawing/2014/main" id="{748BB2FA-108B-4A4A-B7FF-1223D62B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3" name="Text Box 41">
            <a:extLst>
              <a:ext uri="{FF2B5EF4-FFF2-40B4-BE49-F238E27FC236}">
                <a16:creationId xmlns:a16="http://schemas.microsoft.com/office/drawing/2014/main" id="{1B79092B-9C39-43E3-A33E-9787D172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4" name="Text Box 42">
            <a:extLst>
              <a:ext uri="{FF2B5EF4-FFF2-40B4-BE49-F238E27FC236}">
                <a16:creationId xmlns:a16="http://schemas.microsoft.com/office/drawing/2014/main" id="{9B311597-F747-4085-BD8A-D5C379A1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5" name="Text Box 43">
            <a:extLst>
              <a:ext uri="{FF2B5EF4-FFF2-40B4-BE49-F238E27FC236}">
                <a16:creationId xmlns:a16="http://schemas.microsoft.com/office/drawing/2014/main" id="{80D3FD16-D67B-472F-B4D9-6A4E8D60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6" name="Text Box 44">
            <a:extLst>
              <a:ext uri="{FF2B5EF4-FFF2-40B4-BE49-F238E27FC236}">
                <a16:creationId xmlns:a16="http://schemas.microsoft.com/office/drawing/2014/main" id="{D0A0BC91-B698-4B47-AF25-E235B6B0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7" name="Text Box 45">
            <a:extLst>
              <a:ext uri="{FF2B5EF4-FFF2-40B4-BE49-F238E27FC236}">
                <a16:creationId xmlns:a16="http://schemas.microsoft.com/office/drawing/2014/main" id="{35456085-D165-4761-AC64-B6B5081C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8" name="Text Box 46">
            <a:extLst>
              <a:ext uri="{FF2B5EF4-FFF2-40B4-BE49-F238E27FC236}">
                <a16:creationId xmlns:a16="http://schemas.microsoft.com/office/drawing/2014/main" id="{5FB8F961-2DD0-4767-9E41-8B510B33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9" name="Text Box 47">
            <a:extLst>
              <a:ext uri="{FF2B5EF4-FFF2-40B4-BE49-F238E27FC236}">
                <a16:creationId xmlns:a16="http://schemas.microsoft.com/office/drawing/2014/main" id="{BBCC7854-149C-4867-BE85-6264DAEF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0" name="Text Box 48">
            <a:extLst>
              <a:ext uri="{FF2B5EF4-FFF2-40B4-BE49-F238E27FC236}">
                <a16:creationId xmlns:a16="http://schemas.microsoft.com/office/drawing/2014/main" id="{93F16C66-6277-4AB5-8BC1-0568E04CA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1" name="Text Box 49">
            <a:extLst>
              <a:ext uri="{FF2B5EF4-FFF2-40B4-BE49-F238E27FC236}">
                <a16:creationId xmlns:a16="http://schemas.microsoft.com/office/drawing/2014/main" id="{687ED3ED-33F1-484A-925F-0F1E7605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2" name="Freeform 50">
            <a:extLst>
              <a:ext uri="{FF2B5EF4-FFF2-40B4-BE49-F238E27FC236}">
                <a16:creationId xmlns:a16="http://schemas.microsoft.com/office/drawing/2014/main" id="{D61C41EA-DB58-4609-9AB4-C52582D379B6}"/>
              </a:ext>
            </a:extLst>
          </p:cNvPr>
          <p:cNvSpPr>
            <a:spLocks/>
          </p:cNvSpPr>
          <p:nvPr/>
        </p:nvSpPr>
        <p:spPr bwMode="auto">
          <a:xfrm>
            <a:off x="1919289" y="1052514"/>
            <a:ext cx="2820987" cy="2941637"/>
          </a:xfrm>
          <a:custGeom>
            <a:avLst/>
            <a:gdLst>
              <a:gd name="T0" fmla="*/ 0 w 1777"/>
              <a:gd name="T1" fmla="*/ 1724 h 1853"/>
              <a:gd name="T2" fmla="*/ 318 w 1777"/>
              <a:gd name="T3" fmla="*/ 1815 h 1853"/>
              <a:gd name="T4" fmla="*/ 726 w 1777"/>
              <a:gd name="T5" fmla="*/ 1497 h 1853"/>
              <a:gd name="T6" fmla="*/ 1588 w 1777"/>
              <a:gd name="T7" fmla="*/ 726 h 1853"/>
              <a:gd name="T8" fmla="*/ 1769 w 1777"/>
              <a:gd name="T9" fmla="*/ 363 h 1853"/>
              <a:gd name="T10" fmla="*/ 1542 w 1777"/>
              <a:gd name="T11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7" h="1853">
                <a:moveTo>
                  <a:pt x="0" y="1724"/>
                </a:moveTo>
                <a:cubicBezTo>
                  <a:pt x="98" y="1788"/>
                  <a:pt x="197" y="1853"/>
                  <a:pt x="318" y="1815"/>
                </a:cubicBezTo>
                <a:cubicBezTo>
                  <a:pt x="439" y="1777"/>
                  <a:pt x="514" y="1678"/>
                  <a:pt x="726" y="1497"/>
                </a:cubicBezTo>
                <a:cubicBezTo>
                  <a:pt x="938" y="1316"/>
                  <a:pt x="1414" y="915"/>
                  <a:pt x="1588" y="726"/>
                </a:cubicBezTo>
                <a:cubicBezTo>
                  <a:pt x="1762" y="537"/>
                  <a:pt x="1777" y="484"/>
                  <a:pt x="1769" y="363"/>
                </a:cubicBezTo>
                <a:cubicBezTo>
                  <a:pt x="1761" y="242"/>
                  <a:pt x="1580" y="60"/>
                  <a:pt x="154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Line 2">
            <a:extLst>
              <a:ext uri="{FF2B5EF4-FFF2-40B4-BE49-F238E27FC236}">
                <a16:creationId xmlns:a16="http://schemas.microsoft.com/office/drawing/2014/main" id="{4F9F7EDF-E7F8-458C-8841-88CAF062F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19" name="Line 3">
            <a:extLst>
              <a:ext uri="{FF2B5EF4-FFF2-40B4-BE49-F238E27FC236}">
                <a16:creationId xmlns:a16="http://schemas.microsoft.com/office/drawing/2014/main" id="{323764A0-8CDB-4EF9-A194-ED367D0E3D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0" name="Line 4">
            <a:extLst>
              <a:ext uri="{FF2B5EF4-FFF2-40B4-BE49-F238E27FC236}">
                <a16:creationId xmlns:a16="http://schemas.microsoft.com/office/drawing/2014/main" id="{11BE2B1A-4FE7-4940-B005-11F310266C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1" name="Line 5">
            <a:extLst>
              <a:ext uri="{FF2B5EF4-FFF2-40B4-BE49-F238E27FC236}">
                <a16:creationId xmlns:a16="http://schemas.microsoft.com/office/drawing/2014/main" id="{D0FFAD29-1956-481C-9F2B-A5CF7447A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2" name="Line 6">
            <a:extLst>
              <a:ext uri="{FF2B5EF4-FFF2-40B4-BE49-F238E27FC236}">
                <a16:creationId xmlns:a16="http://schemas.microsoft.com/office/drawing/2014/main" id="{0201D3F9-4576-4229-8A37-54FEF0873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3" name="Line 7">
            <a:extLst>
              <a:ext uri="{FF2B5EF4-FFF2-40B4-BE49-F238E27FC236}">
                <a16:creationId xmlns:a16="http://schemas.microsoft.com/office/drawing/2014/main" id="{70771426-A943-41B0-B953-42EEDF50BA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4" name="Line 8">
            <a:extLst>
              <a:ext uri="{FF2B5EF4-FFF2-40B4-BE49-F238E27FC236}">
                <a16:creationId xmlns:a16="http://schemas.microsoft.com/office/drawing/2014/main" id="{09D7471E-74E0-4DEC-A9A5-62BF59784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5" name="Line 9">
            <a:extLst>
              <a:ext uri="{FF2B5EF4-FFF2-40B4-BE49-F238E27FC236}">
                <a16:creationId xmlns:a16="http://schemas.microsoft.com/office/drawing/2014/main" id="{A1D29D65-2886-42C5-BDC7-E55129399A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6" name="Rectangle 10">
            <a:extLst>
              <a:ext uri="{FF2B5EF4-FFF2-40B4-BE49-F238E27FC236}">
                <a16:creationId xmlns:a16="http://schemas.microsoft.com/office/drawing/2014/main" id="{31344DC0-E3F2-4464-B94F-50D6C99F28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3 </a:t>
            </a:r>
          </a:p>
        </p:txBody>
      </p:sp>
      <p:sp>
        <p:nvSpPr>
          <p:cNvPr id="470027" name="Rectangle 11">
            <a:extLst>
              <a:ext uri="{FF2B5EF4-FFF2-40B4-BE49-F238E27FC236}">
                <a16:creationId xmlns:a16="http://schemas.microsoft.com/office/drawing/2014/main" id="{A58927C6-964A-4E7E-B186-CF84AB556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12</a:t>
            </a:r>
          </a:p>
        </p:txBody>
      </p:sp>
      <p:sp>
        <p:nvSpPr>
          <p:cNvPr id="470028" name="Line 12">
            <a:extLst>
              <a:ext uri="{FF2B5EF4-FFF2-40B4-BE49-F238E27FC236}">
                <a16:creationId xmlns:a16="http://schemas.microsoft.com/office/drawing/2014/main" id="{55CE6B15-A229-42FE-85D2-42AB5ECBC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9" name="Line 13">
            <a:extLst>
              <a:ext uri="{FF2B5EF4-FFF2-40B4-BE49-F238E27FC236}">
                <a16:creationId xmlns:a16="http://schemas.microsoft.com/office/drawing/2014/main" id="{35CF5286-D94D-4471-A437-0BA8421BF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0" name="Line 14">
            <a:extLst>
              <a:ext uri="{FF2B5EF4-FFF2-40B4-BE49-F238E27FC236}">
                <a16:creationId xmlns:a16="http://schemas.microsoft.com/office/drawing/2014/main" id="{5E90A6DB-7AB7-4D18-9E28-FB228FB97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1" name="Line 15">
            <a:extLst>
              <a:ext uri="{FF2B5EF4-FFF2-40B4-BE49-F238E27FC236}">
                <a16:creationId xmlns:a16="http://schemas.microsoft.com/office/drawing/2014/main" id="{A2052EC3-5049-4EDE-9C42-15DC043376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2" name="Oval 16">
            <a:extLst>
              <a:ext uri="{FF2B5EF4-FFF2-40B4-BE49-F238E27FC236}">
                <a16:creationId xmlns:a16="http://schemas.microsoft.com/office/drawing/2014/main" id="{E08FAD4F-47EA-4298-9544-E8C49A6D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3" name="Text Box 17">
            <a:extLst>
              <a:ext uri="{FF2B5EF4-FFF2-40B4-BE49-F238E27FC236}">
                <a16:creationId xmlns:a16="http://schemas.microsoft.com/office/drawing/2014/main" id="{431AE2E6-1FA6-4366-881D-B11CDEB9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4" name="Oval 18">
            <a:extLst>
              <a:ext uri="{FF2B5EF4-FFF2-40B4-BE49-F238E27FC236}">
                <a16:creationId xmlns:a16="http://schemas.microsoft.com/office/drawing/2014/main" id="{02B75320-6F19-41D6-A1F6-3290085D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5" name="Text Box 19">
            <a:extLst>
              <a:ext uri="{FF2B5EF4-FFF2-40B4-BE49-F238E27FC236}">
                <a16:creationId xmlns:a16="http://schemas.microsoft.com/office/drawing/2014/main" id="{61DAB202-0A46-4A97-9B12-2AC4EB42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6" name="Oval 20">
            <a:extLst>
              <a:ext uri="{FF2B5EF4-FFF2-40B4-BE49-F238E27FC236}">
                <a16:creationId xmlns:a16="http://schemas.microsoft.com/office/drawing/2014/main" id="{23495BFB-BBC4-40A5-A79E-0DD83148B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7" name="Text Box 21">
            <a:extLst>
              <a:ext uri="{FF2B5EF4-FFF2-40B4-BE49-F238E27FC236}">
                <a16:creationId xmlns:a16="http://schemas.microsoft.com/office/drawing/2014/main" id="{499BE425-F828-4EF3-9523-D37A6F39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8" name="Oval 22">
            <a:extLst>
              <a:ext uri="{FF2B5EF4-FFF2-40B4-BE49-F238E27FC236}">
                <a16:creationId xmlns:a16="http://schemas.microsoft.com/office/drawing/2014/main" id="{48AFB8A7-3616-4228-B9C5-DEA44F97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9" name="Text Box 23">
            <a:extLst>
              <a:ext uri="{FF2B5EF4-FFF2-40B4-BE49-F238E27FC236}">
                <a16:creationId xmlns:a16="http://schemas.microsoft.com/office/drawing/2014/main" id="{D56728C0-C257-4B40-BB04-C4EC21B4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0" name="Line 24">
            <a:extLst>
              <a:ext uri="{FF2B5EF4-FFF2-40B4-BE49-F238E27FC236}">
                <a16:creationId xmlns:a16="http://schemas.microsoft.com/office/drawing/2014/main" id="{C3301F60-99BA-45F4-BDE1-06371BD61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41" name="Line 25">
            <a:extLst>
              <a:ext uri="{FF2B5EF4-FFF2-40B4-BE49-F238E27FC236}">
                <a16:creationId xmlns:a16="http://schemas.microsoft.com/office/drawing/2014/main" id="{AD7A85D9-2D8B-4AE6-AE98-29261FE54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42" name="Oval 26">
            <a:extLst>
              <a:ext uri="{FF2B5EF4-FFF2-40B4-BE49-F238E27FC236}">
                <a16:creationId xmlns:a16="http://schemas.microsoft.com/office/drawing/2014/main" id="{0A6269D8-3A4F-4A59-A1B1-B81C4775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3" name="Text Box 27">
            <a:extLst>
              <a:ext uri="{FF2B5EF4-FFF2-40B4-BE49-F238E27FC236}">
                <a16:creationId xmlns:a16="http://schemas.microsoft.com/office/drawing/2014/main" id="{BB465153-8FC0-4AE7-9ADD-4327304A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4" name="Oval 28">
            <a:extLst>
              <a:ext uri="{FF2B5EF4-FFF2-40B4-BE49-F238E27FC236}">
                <a16:creationId xmlns:a16="http://schemas.microsoft.com/office/drawing/2014/main" id="{04D9B8F3-F538-4EAE-9200-D34BEE33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5" name="Text Box 29">
            <a:extLst>
              <a:ext uri="{FF2B5EF4-FFF2-40B4-BE49-F238E27FC236}">
                <a16:creationId xmlns:a16="http://schemas.microsoft.com/office/drawing/2014/main" id="{69AD411A-9F89-4CDD-A94B-E012017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6" name="Oval 30">
            <a:extLst>
              <a:ext uri="{FF2B5EF4-FFF2-40B4-BE49-F238E27FC236}">
                <a16:creationId xmlns:a16="http://schemas.microsoft.com/office/drawing/2014/main" id="{4EC01367-DE4C-4FBA-B4B9-53382BC4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7" name="Text Box 31">
            <a:extLst>
              <a:ext uri="{FF2B5EF4-FFF2-40B4-BE49-F238E27FC236}">
                <a16:creationId xmlns:a16="http://schemas.microsoft.com/office/drawing/2014/main" id="{0DC6FBFC-DA24-4B51-8957-00097247B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8" name="Oval 32">
            <a:extLst>
              <a:ext uri="{FF2B5EF4-FFF2-40B4-BE49-F238E27FC236}">
                <a16:creationId xmlns:a16="http://schemas.microsoft.com/office/drawing/2014/main" id="{D3A85594-D709-4EAC-A2C2-B80AFF89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9" name="Text Box 33">
            <a:extLst>
              <a:ext uri="{FF2B5EF4-FFF2-40B4-BE49-F238E27FC236}">
                <a16:creationId xmlns:a16="http://schemas.microsoft.com/office/drawing/2014/main" id="{F1C4BFC6-E52D-495F-A832-7FBFADBB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50" name="Oval 34">
            <a:extLst>
              <a:ext uri="{FF2B5EF4-FFF2-40B4-BE49-F238E27FC236}">
                <a16:creationId xmlns:a16="http://schemas.microsoft.com/office/drawing/2014/main" id="{AF378C1F-E235-42FF-8334-A6DF0709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51" name="Text Box 35">
            <a:extLst>
              <a:ext uri="{FF2B5EF4-FFF2-40B4-BE49-F238E27FC236}">
                <a16:creationId xmlns:a16="http://schemas.microsoft.com/office/drawing/2014/main" id="{EF1BDC9C-65B2-420D-BDA3-8A4FFDFC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52" name="Text Box 36">
            <a:extLst>
              <a:ext uri="{FF2B5EF4-FFF2-40B4-BE49-F238E27FC236}">
                <a16:creationId xmlns:a16="http://schemas.microsoft.com/office/drawing/2014/main" id="{1CA47305-E2C8-4291-8643-E2AC618F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3" name="Text Box 37">
            <a:extLst>
              <a:ext uri="{FF2B5EF4-FFF2-40B4-BE49-F238E27FC236}">
                <a16:creationId xmlns:a16="http://schemas.microsoft.com/office/drawing/2014/main" id="{8F1965B3-C8C0-4993-93A0-16772C63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4" name="Text Box 38">
            <a:extLst>
              <a:ext uri="{FF2B5EF4-FFF2-40B4-BE49-F238E27FC236}">
                <a16:creationId xmlns:a16="http://schemas.microsoft.com/office/drawing/2014/main" id="{AFC63476-3C65-4EF6-9DFC-73D7B8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5" name="Text Box 39">
            <a:extLst>
              <a:ext uri="{FF2B5EF4-FFF2-40B4-BE49-F238E27FC236}">
                <a16:creationId xmlns:a16="http://schemas.microsoft.com/office/drawing/2014/main" id="{825EA7F8-5CF9-4529-ADAA-E21F387C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6" name="Text Box 40">
            <a:extLst>
              <a:ext uri="{FF2B5EF4-FFF2-40B4-BE49-F238E27FC236}">
                <a16:creationId xmlns:a16="http://schemas.microsoft.com/office/drawing/2014/main" id="{B4F5137B-761B-457E-B5A9-7F7B0BCA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7" name="Text Box 41">
            <a:extLst>
              <a:ext uri="{FF2B5EF4-FFF2-40B4-BE49-F238E27FC236}">
                <a16:creationId xmlns:a16="http://schemas.microsoft.com/office/drawing/2014/main" id="{4E169434-9B87-4FCE-A042-D66DB872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8" name="Text Box 42">
            <a:extLst>
              <a:ext uri="{FF2B5EF4-FFF2-40B4-BE49-F238E27FC236}">
                <a16:creationId xmlns:a16="http://schemas.microsoft.com/office/drawing/2014/main" id="{CFECF341-E713-4281-95A8-A10CEAEF8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9" name="Text Box 43">
            <a:extLst>
              <a:ext uri="{FF2B5EF4-FFF2-40B4-BE49-F238E27FC236}">
                <a16:creationId xmlns:a16="http://schemas.microsoft.com/office/drawing/2014/main" id="{CF973547-BEE1-49AB-A491-69DB7861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0" name="Text Box 44">
            <a:extLst>
              <a:ext uri="{FF2B5EF4-FFF2-40B4-BE49-F238E27FC236}">
                <a16:creationId xmlns:a16="http://schemas.microsoft.com/office/drawing/2014/main" id="{E546B573-436C-4834-BF99-07E2391E9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1" name="Text Box 45">
            <a:extLst>
              <a:ext uri="{FF2B5EF4-FFF2-40B4-BE49-F238E27FC236}">
                <a16:creationId xmlns:a16="http://schemas.microsoft.com/office/drawing/2014/main" id="{6213FB3F-4EF5-4978-97C9-00549EC9E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2" name="Text Box 46">
            <a:extLst>
              <a:ext uri="{FF2B5EF4-FFF2-40B4-BE49-F238E27FC236}">
                <a16:creationId xmlns:a16="http://schemas.microsoft.com/office/drawing/2014/main" id="{68D75C73-2C34-4388-A168-4CE0D83F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3" name="Text Box 47">
            <a:extLst>
              <a:ext uri="{FF2B5EF4-FFF2-40B4-BE49-F238E27FC236}">
                <a16:creationId xmlns:a16="http://schemas.microsoft.com/office/drawing/2014/main" id="{D98D6D85-2DA0-49C1-B2D3-FA1FA5D3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4" name="Text Box 48">
            <a:extLst>
              <a:ext uri="{FF2B5EF4-FFF2-40B4-BE49-F238E27FC236}">
                <a16:creationId xmlns:a16="http://schemas.microsoft.com/office/drawing/2014/main" id="{91C03374-72AD-4B14-AFC5-C552FEEE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5" name="Text Box 49">
            <a:extLst>
              <a:ext uri="{FF2B5EF4-FFF2-40B4-BE49-F238E27FC236}">
                <a16:creationId xmlns:a16="http://schemas.microsoft.com/office/drawing/2014/main" id="{D3B21285-5AEF-4D8F-B25B-6FA9216A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6" name="Freeform 50">
            <a:extLst>
              <a:ext uri="{FF2B5EF4-FFF2-40B4-BE49-F238E27FC236}">
                <a16:creationId xmlns:a16="http://schemas.microsoft.com/office/drawing/2014/main" id="{73FE8C3D-66C6-4BB5-BBE4-15ACB9833F27}"/>
              </a:ext>
            </a:extLst>
          </p:cNvPr>
          <p:cNvSpPr>
            <a:spLocks/>
          </p:cNvSpPr>
          <p:nvPr/>
        </p:nvSpPr>
        <p:spPr bwMode="auto">
          <a:xfrm>
            <a:off x="1919288" y="1196976"/>
            <a:ext cx="4692650" cy="2868613"/>
          </a:xfrm>
          <a:custGeom>
            <a:avLst/>
            <a:gdLst>
              <a:gd name="T0" fmla="*/ 0 w 2956"/>
              <a:gd name="T1" fmla="*/ 1724 h 1807"/>
              <a:gd name="T2" fmla="*/ 408 w 2956"/>
              <a:gd name="T3" fmla="*/ 1724 h 1807"/>
              <a:gd name="T4" fmla="*/ 862 w 2956"/>
              <a:gd name="T5" fmla="*/ 1225 h 1807"/>
              <a:gd name="T6" fmla="*/ 1452 w 2956"/>
              <a:gd name="T7" fmla="*/ 726 h 1807"/>
              <a:gd name="T8" fmla="*/ 1996 w 2956"/>
              <a:gd name="T9" fmla="*/ 499 h 1807"/>
              <a:gd name="T10" fmla="*/ 2404 w 2956"/>
              <a:gd name="T11" fmla="*/ 726 h 1807"/>
              <a:gd name="T12" fmla="*/ 2812 w 2956"/>
              <a:gd name="T13" fmla="*/ 680 h 1807"/>
              <a:gd name="T14" fmla="*/ 2949 w 2956"/>
              <a:gd name="T15" fmla="*/ 227 h 1807"/>
              <a:gd name="T16" fmla="*/ 2767 w 2956"/>
              <a:gd name="T17" fmla="*/ 0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6" h="1807">
                <a:moveTo>
                  <a:pt x="0" y="1724"/>
                </a:moveTo>
                <a:cubicBezTo>
                  <a:pt x="132" y="1765"/>
                  <a:pt x="264" y="1807"/>
                  <a:pt x="408" y="1724"/>
                </a:cubicBezTo>
                <a:cubicBezTo>
                  <a:pt x="552" y="1641"/>
                  <a:pt x="688" y="1391"/>
                  <a:pt x="862" y="1225"/>
                </a:cubicBezTo>
                <a:cubicBezTo>
                  <a:pt x="1036" y="1059"/>
                  <a:pt x="1263" y="847"/>
                  <a:pt x="1452" y="726"/>
                </a:cubicBezTo>
                <a:cubicBezTo>
                  <a:pt x="1641" y="605"/>
                  <a:pt x="1837" y="499"/>
                  <a:pt x="1996" y="499"/>
                </a:cubicBezTo>
                <a:cubicBezTo>
                  <a:pt x="2155" y="499"/>
                  <a:pt x="2268" y="696"/>
                  <a:pt x="2404" y="726"/>
                </a:cubicBezTo>
                <a:cubicBezTo>
                  <a:pt x="2540" y="756"/>
                  <a:pt x="2721" y="763"/>
                  <a:pt x="2812" y="680"/>
                </a:cubicBezTo>
                <a:cubicBezTo>
                  <a:pt x="2903" y="597"/>
                  <a:pt x="2956" y="340"/>
                  <a:pt x="2949" y="227"/>
                </a:cubicBezTo>
                <a:cubicBezTo>
                  <a:pt x="2942" y="114"/>
                  <a:pt x="2797" y="38"/>
                  <a:pt x="2767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Line 2">
            <a:extLst>
              <a:ext uri="{FF2B5EF4-FFF2-40B4-BE49-F238E27FC236}">
                <a16:creationId xmlns:a16="http://schemas.microsoft.com/office/drawing/2014/main" id="{25EA97D2-6FE4-4940-9866-104F55ECC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3" name="Line 3">
            <a:extLst>
              <a:ext uri="{FF2B5EF4-FFF2-40B4-BE49-F238E27FC236}">
                <a16:creationId xmlns:a16="http://schemas.microsoft.com/office/drawing/2014/main" id="{6BA6AB3F-AC5C-4675-9F74-B62C525834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4" name="Line 4">
            <a:extLst>
              <a:ext uri="{FF2B5EF4-FFF2-40B4-BE49-F238E27FC236}">
                <a16:creationId xmlns:a16="http://schemas.microsoft.com/office/drawing/2014/main" id="{A52B6C2C-8924-4B07-9FDF-5140023B8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5" name="Line 5">
            <a:extLst>
              <a:ext uri="{FF2B5EF4-FFF2-40B4-BE49-F238E27FC236}">
                <a16:creationId xmlns:a16="http://schemas.microsoft.com/office/drawing/2014/main" id="{0007BF36-EF8B-4656-9D9E-D5A06FCB5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6" name="Line 6">
            <a:extLst>
              <a:ext uri="{FF2B5EF4-FFF2-40B4-BE49-F238E27FC236}">
                <a16:creationId xmlns:a16="http://schemas.microsoft.com/office/drawing/2014/main" id="{075F47AF-0F66-486E-BC0B-DB140E653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7" name="Line 7">
            <a:extLst>
              <a:ext uri="{FF2B5EF4-FFF2-40B4-BE49-F238E27FC236}">
                <a16:creationId xmlns:a16="http://schemas.microsoft.com/office/drawing/2014/main" id="{A82F0B6F-BA1D-40C8-A49F-E3BD588BFB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8" name="Line 8">
            <a:extLst>
              <a:ext uri="{FF2B5EF4-FFF2-40B4-BE49-F238E27FC236}">
                <a16:creationId xmlns:a16="http://schemas.microsoft.com/office/drawing/2014/main" id="{F97C4AD5-39BE-4D4A-B5AA-B99B67EFF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9" name="Line 9">
            <a:extLst>
              <a:ext uri="{FF2B5EF4-FFF2-40B4-BE49-F238E27FC236}">
                <a16:creationId xmlns:a16="http://schemas.microsoft.com/office/drawing/2014/main" id="{5340586D-A2CF-44D4-8A72-D1647D46F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0" name="Rectangle 10">
            <a:extLst>
              <a:ext uri="{FF2B5EF4-FFF2-40B4-BE49-F238E27FC236}">
                <a16:creationId xmlns:a16="http://schemas.microsoft.com/office/drawing/2014/main" id="{E23DF10D-BD0F-4C21-AE57-83D4E4172C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4 </a:t>
            </a:r>
          </a:p>
        </p:txBody>
      </p:sp>
      <p:sp>
        <p:nvSpPr>
          <p:cNvPr id="471051" name="Rectangle 11">
            <a:extLst>
              <a:ext uri="{FF2B5EF4-FFF2-40B4-BE49-F238E27FC236}">
                <a16:creationId xmlns:a16="http://schemas.microsoft.com/office/drawing/2014/main" id="{FE8CD7B8-2A0E-46C4-88D1-9008FCC64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14</a:t>
            </a:r>
          </a:p>
        </p:txBody>
      </p:sp>
      <p:sp>
        <p:nvSpPr>
          <p:cNvPr id="471052" name="Line 12">
            <a:extLst>
              <a:ext uri="{FF2B5EF4-FFF2-40B4-BE49-F238E27FC236}">
                <a16:creationId xmlns:a16="http://schemas.microsoft.com/office/drawing/2014/main" id="{AA22E3F0-1DA0-4F2D-B6FB-796956DDFD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3" name="Line 13">
            <a:extLst>
              <a:ext uri="{FF2B5EF4-FFF2-40B4-BE49-F238E27FC236}">
                <a16:creationId xmlns:a16="http://schemas.microsoft.com/office/drawing/2014/main" id="{E6CC5E0C-4A4B-4125-BAFA-C20A23C98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4" name="Line 14">
            <a:extLst>
              <a:ext uri="{FF2B5EF4-FFF2-40B4-BE49-F238E27FC236}">
                <a16:creationId xmlns:a16="http://schemas.microsoft.com/office/drawing/2014/main" id="{DC2FA689-6CEE-4ABD-90D0-2E9D4DD1E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5" name="Line 15">
            <a:extLst>
              <a:ext uri="{FF2B5EF4-FFF2-40B4-BE49-F238E27FC236}">
                <a16:creationId xmlns:a16="http://schemas.microsoft.com/office/drawing/2014/main" id="{E86F18C1-7FBD-4C22-B567-21E7DD6306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6" name="Oval 16">
            <a:extLst>
              <a:ext uri="{FF2B5EF4-FFF2-40B4-BE49-F238E27FC236}">
                <a16:creationId xmlns:a16="http://schemas.microsoft.com/office/drawing/2014/main" id="{3FB8D054-BFA7-4576-92F4-F3456095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57" name="Text Box 17">
            <a:extLst>
              <a:ext uri="{FF2B5EF4-FFF2-40B4-BE49-F238E27FC236}">
                <a16:creationId xmlns:a16="http://schemas.microsoft.com/office/drawing/2014/main" id="{4ACD2D20-CF68-406F-A3AB-7809D1D9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58" name="Oval 18">
            <a:extLst>
              <a:ext uri="{FF2B5EF4-FFF2-40B4-BE49-F238E27FC236}">
                <a16:creationId xmlns:a16="http://schemas.microsoft.com/office/drawing/2014/main" id="{B765E544-8673-4312-AB98-6E54FE763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59" name="Text Box 19">
            <a:extLst>
              <a:ext uri="{FF2B5EF4-FFF2-40B4-BE49-F238E27FC236}">
                <a16:creationId xmlns:a16="http://schemas.microsoft.com/office/drawing/2014/main" id="{B02281CC-2929-4596-8D6D-B3E0A384E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0" name="Oval 20">
            <a:extLst>
              <a:ext uri="{FF2B5EF4-FFF2-40B4-BE49-F238E27FC236}">
                <a16:creationId xmlns:a16="http://schemas.microsoft.com/office/drawing/2014/main" id="{5AFB1675-F241-4507-BDFF-B199A2D6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1" name="Text Box 21">
            <a:extLst>
              <a:ext uri="{FF2B5EF4-FFF2-40B4-BE49-F238E27FC236}">
                <a16:creationId xmlns:a16="http://schemas.microsoft.com/office/drawing/2014/main" id="{B9A035EF-BA60-4355-A759-6211F80A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2" name="Oval 22">
            <a:extLst>
              <a:ext uri="{FF2B5EF4-FFF2-40B4-BE49-F238E27FC236}">
                <a16:creationId xmlns:a16="http://schemas.microsoft.com/office/drawing/2014/main" id="{D68AFF8C-310F-4EAF-86F8-E20DB521C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3" name="Text Box 23">
            <a:extLst>
              <a:ext uri="{FF2B5EF4-FFF2-40B4-BE49-F238E27FC236}">
                <a16:creationId xmlns:a16="http://schemas.microsoft.com/office/drawing/2014/main" id="{FE3F4A85-1C21-4EE5-9753-1A07BF2F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4" name="Line 24">
            <a:extLst>
              <a:ext uri="{FF2B5EF4-FFF2-40B4-BE49-F238E27FC236}">
                <a16:creationId xmlns:a16="http://schemas.microsoft.com/office/drawing/2014/main" id="{20213B56-A31F-4133-8C6F-A520B13A8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65" name="Line 25">
            <a:extLst>
              <a:ext uri="{FF2B5EF4-FFF2-40B4-BE49-F238E27FC236}">
                <a16:creationId xmlns:a16="http://schemas.microsoft.com/office/drawing/2014/main" id="{448D86E9-BE98-4928-B0BB-27F9EA6F7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66" name="Oval 26">
            <a:extLst>
              <a:ext uri="{FF2B5EF4-FFF2-40B4-BE49-F238E27FC236}">
                <a16:creationId xmlns:a16="http://schemas.microsoft.com/office/drawing/2014/main" id="{78939BA3-D004-4157-BACD-6F917092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7" name="Text Box 27">
            <a:extLst>
              <a:ext uri="{FF2B5EF4-FFF2-40B4-BE49-F238E27FC236}">
                <a16:creationId xmlns:a16="http://schemas.microsoft.com/office/drawing/2014/main" id="{F06B7071-37EB-4530-8728-3EE90332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8" name="Oval 28">
            <a:extLst>
              <a:ext uri="{FF2B5EF4-FFF2-40B4-BE49-F238E27FC236}">
                <a16:creationId xmlns:a16="http://schemas.microsoft.com/office/drawing/2014/main" id="{EADB239F-1ADC-4839-9398-327E240B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9" name="Text Box 29">
            <a:extLst>
              <a:ext uri="{FF2B5EF4-FFF2-40B4-BE49-F238E27FC236}">
                <a16:creationId xmlns:a16="http://schemas.microsoft.com/office/drawing/2014/main" id="{2F7C4687-4ADB-4E8A-8973-6959010D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0" name="Oval 30">
            <a:extLst>
              <a:ext uri="{FF2B5EF4-FFF2-40B4-BE49-F238E27FC236}">
                <a16:creationId xmlns:a16="http://schemas.microsoft.com/office/drawing/2014/main" id="{0585B524-267D-4460-A047-7AC40D1C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1" name="Text Box 31">
            <a:extLst>
              <a:ext uri="{FF2B5EF4-FFF2-40B4-BE49-F238E27FC236}">
                <a16:creationId xmlns:a16="http://schemas.microsoft.com/office/drawing/2014/main" id="{DDCF0619-E504-43F7-8A86-4D693856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2" name="Oval 32">
            <a:extLst>
              <a:ext uri="{FF2B5EF4-FFF2-40B4-BE49-F238E27FC236}">
                <a16:creationId xmlns:a16="http://schemas.microsoft.com/office/drawing/2014/main" id="{A0714FF0-EA2F-4AC2-9A95-3E7C4517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3" name="Text Box 33">
            <a:extLst>
              <a:ext uri="{FF2B5EF4-FFF2-40B4-BE49-F238E27FC236}">
                <a16:creationId xmlns:a16="http://schemas.microsoft.com/office/drawing/2014/main" id="{139973F4-7D18-4564-9090-DFC2B268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4" name="Oval 34">
            <a:extLst>
              <a:ext uri="{FF2B5EF4-FFF2-40B4-BE49-F238E27FC236}">
                <a16:creationId xmlns:a16="http://schemas.microsoft.com/office/drawing/2014/main" id="{AE85B506-5661-4E86-8014-778EAFA6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5" name="Text Box 35">
            <a:extLst>
              <a:ext uri="{FF2B5EF4-FFF2-40B4-BE49-F238E27FC236}">
                <a16:creationId xmlns:a16="http://schemas.microsoft.com/office/drawing/2014/main" id="{29ECD35F-5B1B-4A7B-AED0-8800AFE95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6" name="Text Box 36">
            <a:extLst>
              <a:ext uri="{FF2B5EF4-FFF2-40B4-BE49-F238E27FC236}">
                <a16:creationId xmlns:a16="http://schemas.microsoft.com/office/drawing/2014/main" id="{7DFBA5B1-AF1E-4F97-9B0F-C17A0A49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7" name="Text Box 37">
            <a:extLst>
              <a:ext uri="{FF2B5EF4-FFF2-40B4-BE49-F238E27FC236}">
                <a16:creationId xmlns:a16="http://schemas.microsoft.com/office/drawing/2014/main" id="{FF7C6AF6-AA2B-4506-BE26-60ACB8D8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8" name="Text Box 38">
            <a:extLst>
              <a:ext uri="{FF2B5EF4-FFF2-40B4-BE49-F238E27FC236}">
                <a16:creationId xmlns:a16="http://schemas.microsoft.com/office/drawing/2014/main" id="{3ACACF73-9D79-4AF6-99B7-8B585F5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9" name="Text Box 39">
            <a:extLst>
              <a:ext uri="{FF2B5EF4-FFF2-40B4-BE49-F238E27FC236}">
                <a16:creationId xmlns:a16="http://schemas.microsoft.com/office/drawing/2014/main" id="{96DFAB61-31B6-4425-BC1E-F43608A4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0" name="Text Box 40">
            <a:extLst>
              <a:ext uri="{FF2B5EF4-FFF2-40B4-BE49-F238E27FC236}">
                <a16:creationId xmlns:a16="http://schemas.microsoft.com/office/drawing/2014/main" id="{5FA99AE9-1731-46E1-BC52-F292F3BD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1" name="Text Box 41">
            <a:extLst>
              <a:ext uri="{FF2B5EF4-FFF2-40B4-BE49-F238E27FC236}">
                <a16:creationId xmlns:a16="http://schemas.microsoft.com/office/drawing/2014/main" id="{D92548FA-03B4-4788-A6EE-A4C8498C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2" name="Text Box 42">
            <a:extLst>
              <a:ext uri="{FF2B5EF4-FFF2-40B4-BE49-F238E27FC236}">
                <a16:creationId xmlns:a16="http://schemas.microsoft.com/office/drawing/2014/main" id="{BDB66752-2B0C-473A-8BB1-2268B60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3" name="Text Box 43">
            <a:extLst>
              <a:ext uri="{FF2B5EF4-FFF2-40B4-BE49-F238E27FC236}">
                <a16:creationId xmlns:a16="http://schemas.microsoft.com/office/drawing/2014/main" id="{63EA5109-3F3F-4756-AC32-7BAE36B0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4" name="Text Box 44">
            <a:extLst>
              <a:ext uri="{FF2B5EF4-FFF2-40B4-BE49-F238E27FC236}">
                <a16:creationId xmlns:a16="http://schemas.microsoft.com/office/drawing/2014/main" id="{37A02721-46E0-4B95-AF70-21438108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5" name="Text Box 45">
            <a:extLst>
              <a:ext uri="{FF2B5EF4-FFF2-40B4-BE49-F238E27FC236}">
                <a16:creationId xmlns:a16="http://schemas.microsoft.com/office/drawing/2014/main" id="{A76D5868-85FD-472C-A008-371A570A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6" name="Text Box 46">
            <a:extLst>
              <a:ext uri="{FF2B5EF4-FFF2-40B4-BE49-F238E27FC236}">
                <a16:creationId xmlns:a16="http://schemas.microsoft.com/office/drawing/2014/main" id="{CF1B54B6-0322-4A6B-8F01-6C92C5C8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7" name="Text Box 47">
            <a:extLst>
              <a:ext uri="{FF2B5EF4-FFF2-40B4-BE49-F238E27FC236}">
                <a16:creationId xmlns:a16="http://schemas.microsoft.com/office/drawing/2014/main" id="{19017743-4053-49A9-8D39-7ADB96A6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8" name="Text Box 48">
            <a:extLst>
              <a:ext uri="{FF2B5EF4-FFF2-40B4-BE49-F238E27FC236}">
                <a16:creationId xmlns:a16="http://schemas.microsoft.com/office/drawing/2014/main" id="{E2FF31E2-4068-447A-8E57-1A2659915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9" name="Text Box 49">
            <a:extLst>
              <a:ext uri="{FF2B5EF4-FFF2-40B4-BE49-F238E27FC236}">
                <a16:creationId xmlns:a16="http://schemas.microsoft.com/office/drawing/2014/main" id="{40C35695-82BF-428B-A9AD-24B2EC6F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90" name="Freeform 50">
            <a:extLst>
              <a:ext uri="{FF2B5EF4-FFF2-40B4-BE49-F238E27FC236}">
                <a16:creationId xmlns:a16="http://schemas.microsoft.com/office/drawing/2014/main" id="{E8AF00F4-B780-4745-ABC7-952B5BD5BB26}"/>
              </a:ext>
            </a:extLst>
          </p:cNvPr>
          <p:cNvSpPr>
            <a:spLocks/>
          </p:cNvSpPr>
          <p:nvPr/>
        </p:nvSpPr>
        <p:spPr bwMode="auto">
          <a:xfrm>
            <a:off x="1847850" y="1125539"/>
            <a:ext cx="4668838" cy="3011487"/>
          </a:xfrm>
          <a:custGeom>
            <a:avLst/>
            <a:gdLst>
              <a:gd name="T0" fmla="*/ 0 w 2941"/>
              <a:gd name="T1" fmla="*/ 1406 h 1897"/>
              <a:gd name="T2" fmla="*/ 227 w 2941"/>
              <a:gd name="T3" fmla="*/ 1769 h 1897"/>
              <a:gd name="T4" fmla="*/ 952 w 2941"/>
              <a:gd name="T5" fmla="*/ 1723 h 1897"/>
              <a:gd name="T6" fmla="*/ 1860 w 2941"/>
              <a:gd name="T7" fmla="*/ 1814 h 1897"/>
              <a:gd name="T8" fmla="*/ 2585 w 2941"/>
              <a:gd name="T9" fmla="*/ 1224 h 1897"/>
              <a:gd name="T10" fmla="*/ 2903 w 2941"/>
              <a:gd name="T11" fmla="*/ 589 h 1897"/>
              <a:gd name="T12" fmla="*/ 2812 w 2941"/>
              <a:gd name="T13" fmla="*/ 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1" h="1897">
                <a:moveTo>
                  <a:pt x="0" y="1406"/>
                </a:moveTo>
                <a:cubicBezTo>
                  <a:pt x="34" y="1561"/>
                  <a:pt x="68" y="1716"/>
                  <a:pt x="227" y="1769"/>
                </a:cubicBezTo>
                <a:cubicBezTo>
                  <a:pt x="386" y="1822"/>
                  <a:pt x="680" y="1716"/>
                  <a:pt x="952" y="1723"/>
                </a:cubicBezTo>
                <a:cubicBezTo>
                  <a:pt x="1224" y="1730"/>
                  <a:pt x="1588" y="1897"/>
                  <a:pt x="1860" y="1814"/>
                </a:cubicBezTo>
                <a:cubicBezTo>
                  <a:pt x="2132" y="1731"/>
                  <a:pt x="2411" y="1428"/>
                  <a:pt x="2585" y="1224"/>
                </a:cubicBezTo>
                <a:cubicBezTo>
                  <a:pt x="2759" y="1020"/>
                  <a:pt x="2865" y="793"/>
                  <a:pt x="2903" y="589"/>
                </a:cubicBezTo>
                <a:cubicBezTo>
                  <a:pt x="2941" y="385"/>
                  <a:pt x="2827" y="98"/>
                  <a:pt x="28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Line 2">
            <a:extLst>
              <a:ext uri="{FF2B5EF4-FFF2-40B4-BE49-F238E27FC236}">
                <a16:creationId xmlns:a16="http://schemas.microsoft.com/office/drawing/2014/main" id="{46A1962E-C697-4E0A-90F5-D29487D4E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7" name="Line 3">
            <a:extLst>
              <a:ext uri="{FF2B5EF4-FFF2-40B4-BE49-F238E27FC236}">
                <a16:creationId xmlns:a16="http://schemas.microsoft.com/office/drawing/2014/main" id="{1DAB246F-2AB7-4724-A75E-AA9FB2538C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8" name="Line 4">
            <a:extLst>
              <a:ext uri="{FF2B5EF4-FFF2-40B4-BE49-F238E27FC236}">
                <a16:creationId xmlns:a16="http://schemas.microsoft.com/office/drawing/2014/main" id="{53B4DA84-424A-4419-8415-129E4F1D12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9" name="Line 5">
            <a:extLst>
              <a:ext uri="{FF2B5EF4-FFF2-40B4-BE49-F238E27FC236}">
                <a16:creationId xmlns:a16="http://schemas.microsoft.com/office/drawing/2014/main" id="{E96B798E-BF7F-43D2-A40C-08DA20616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0" name="Line 6">
            <a:extLst>
              <a:ext uri="{FF2B5EF4-FFF2-40B4-BE49-F238E27FC236}">
                <a16:creationId xmlns:a16="http://schemas.microsoft.com/office/drawing/2014/main" id="{C91ACC08-0DE4-47EF-8831-4292CB8DC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1" name="Line 7">
            <a:extLst>
              <a:ext uri="{FF2B5EF4-FFF2-40B4-BE49-F238E27FC236}">
                <a16:creationId xmlns:a16="http://schemas.microsoft.com/office/drawing/2014/main" id="{70F815C6-9489-4476-85BA-602EA622FB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2" name="Line 8">
            <a:extLst>
              <a:ext uri="{FF2B5EF4-FFF2-40B4-BE49-F238E27FC236}">
                <a16:creationId xmlns:a16="http://schemas.microsoft.com/office/drawing/2014/main" id="{D8C64379-05FB-4FC8-9947-E3744711EC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3" name="Line 9">
            <a:extLst>
              <a:ext uri="{FF2B5EF4-FFF2-40B4-BE49-F238E27FC236}">
                <a16:creationId xmlns:a16="http://schemas.microsoft.com/office/drawing/2014/main" id="{F8987787-68E0-491E-8F02-DBA2EB1A8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4" name="Rectangle 10">
            <a:extLst>
              <a:ext uri="{FF2B5EF4-FFF2-40B4-BE49-F238E27FC236}">
                <a16:creationId xmlns:a16="http://schemas.microsoft.com/office/drawing/2014/main" id="{2A63862F-A0CD-4375-B831-4B06A6844F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5 </a:t>
            </a:r>
          </a:p>
        </p:txBody>
      </p:sp>
      <p:sp>
        <p:nvSpPr>
          <p:cNvPr id="472075" name="Rectangle 11">
            <a:extLst>
              <a:ext uri="{FF2B5EF4-FFF2-40B4-BE49-F238E27FC236}">
                <a16:creationId xmlns:a16="http://schemas.microsoft.com/office/drawing/2014/main" id="{E20D17B5-DA81-41BA-AA2B-29D082DDD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18</a:t>
            </a:r>
          </a:p>
        </p:txBody>
      </p:sp>
      <p:sp>
        <p:nvSpPr>
          <p:cNvPr id="472076" name="Line 12">
            <a:extLst>
              <a:ext uri="{FF2B5EF4-FFF2-40B4-BE49-F238E27FC236}">
                <a16:creationId xmlns:a16="http://schemas.microsoft.com/office/drawing/2014/main" id="{BA78F5D4-32E7-41C9-89D8-393A01150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7" name="Line 13">
            <a:extLst>
              <a:ext uri="{FF2B5EF4-FFF2-40B4-BE49-F238E27FC236}">
                <a16:creationId xmlns:a16="http://schemas.microsoft.com/office/drawing/2014/main" id="{135A0FEE-7D75-4E62-BB69-684734605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8" name="Line 14">
            <a:extLst>
              <a:ext uri="{FF2B5EF4-FFF2-40B4-BE49-F238E27FC236}">
                <a16:creationId xmlns:a16="http://schemas.microsoft.com/office/drawing/2014/main" id="{F4665844-E921-4D72-BC5A-5448EE347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9" name="Line 15">
            <a:extLst>
              <a:ext uri="{FF2B5EF4-FFF2-40B4-BE49-F238E27FC236}">
                <a16:creationId xmlns:a16="http://schemas.microsoft.com/office/drawing/2014/main" id="{CF31E26D-49DD-4E8D-9F59-04D1CF05B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80" name="Oval 16">
            <a:extLst>
              <a:ext uri="{FF2B5EF4-FFF2-40B4-BE49-F238E27FC236}">
                <a16:creationId xmlns:a16="http://schemas.microsoft.com/office/drawing/2014/main" id="{DBA7BCC4-6172-4D53-A5EA-60344B4E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1" name="Text Box 17">
            <a:extLst>
              <a:ext uri="{FF2B5EF4-FFF2-40B4-BE49-F238E27FC236}">
                <a16:creationId xmlns:a16="http://schemas.microsoft.com/office/drawing/2014/main" id="{F83A869D-D222-4DB2-B7D9-4C49B8A4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2" name="Oval 18">
            <a:extLst>
              <a:ext uri="{FF2B5EF4-FFF2-40B4-BE49-F238E27FC236}">
                <a16:creationId xmlns:a16="http://schemas.microsoft.com/office/drawing/2014/main" id="{7AA3AC39-7401-4892-B359-FB6EBE4D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3" name="Text Box 19">
            <a:extLst>
              <a:ext uri="{FF2B5EF4-FFF2-40B4-BE49-F238E27FC236}">
                <a16:creationId xmlns:a16="http://schemas.microsoft.com/office/drawing/2014/main" id="{ECFF488A-B8E2-4AA4-A269-CECAE40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4" name="Oval 20">
            <a:extLst>
              <a:ext uri="{FF2B5EF4-FFF2-40B4-BE49-F238E27FC236}">
                <a16:creationId xmlns:a16="http://schemas.microsoft.com/office/drawing/2014/main" id="{C0991293-2A6B-4E3B-9A80-A43A82D8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5" name="Text Box 21">
            <a:extLst>
              <a:ext uri="{FF2B5EF4-FFF2-40B4-BE49-F238E27FC236}">
                <a16:creationId xmlns:a16="http://schemas.microsoft.com/office/drawing/2014/main" id="{B9DBA0D6-625F-4C59-953E-FA77CFD5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6" name="Oval 22">
            <a:extLst>
              <a:ext uri="{FF2B5EF4-FFF2-40B4-BE49-F238E27FC236}">
                <a16:creationId xmlns:a16="http://schemas.microsoft.com/office/drawing/2014/main" id="{79B289F2-8C2E-436A-9E10-F0E4C86B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7" name="Text Box 23">
            <a:extLst>
              <a:ext uri="{FF2B5EF4-FFF2-40B4-BE49-F238E27FC236}">
                <a16:creationId xmlns:a16="http://schemas.microsoft.com/office/drawing/2014/main" id="{56ECC496-15E0-4A32-915A-B780AA68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8" name="Line 24">
            <a:extLst>
              <a:ext uri="{FF2B5EF4-FFF2-40B4-BE49-F238E27FC236}">
                <a16:creationId xmlns:a16="http://schemas.microsoft.com/office/drawing/2014/main" id="{7FC62CE7-587D-4415-BE98-835B5B6764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89" name="Line 25">
            <a:extLst>
              <a:ext uri="{FF2B5EF4-FFF2-40B4-BE49-F238E27FC236}">
                <a16:creationId xmlns:a16="http://schemas.microsoft.com/office/drawing/2014/main" id="{0528EBB7-1750-4013-A240-FE528FF1E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90" name="Oval 26">
            <a:extLst>
              <a:ext uri="{FF2B5EF4-FFF2-40B4-BE49-F238E27FC236}">
                <a16:creationId xmlns:a16="http://schemas.microsoft.com/office/drawing/2014/main" id="{016EFB8C-12ED-4361-88C6-FACBB1D5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1" name="Text Box 27">
            <a:extLst>
              <a:ext uri="{FF2B5EF4-FFF2-40B4-BE49-F238E27FC236}">
                <a16:creationId xmlns:a16="http://schemas.microsoft.com/office/drawing/2014/main" id="{3B44AB41-F207-4965-BFFE-C92DCA2D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2" name="Oval 28">
            <a:extLst>
              <a:ext uri="{FF2B5EF4-FFF2-40B4-BE49-F238E27FC236}">
                <a16:creationId xmlns:a16="http://schemas.microsoft.com/office/drawing/2014/main" id="{5FA16FEB-1297-4C88-8DCF-52D2745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3" name="Text Box 29">
            <a:extLst>
              <a:ext uri="{FF2B5EF4-FFF2-40B4-BE49-F238E27FC236}">
                <a16:creationId xmlns:a16="http://schemas.microsoft.com/office/drawing/2014/main" id="{1BDEDA2B-843C-4A2F-9193-69CF8965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4" name="Oval 30">
            <a:extLst>
              <a:ext uri="{FF2B5EF4-FFF2-40B4-BE49-F238E27FC236}">
                <a16:creationId xmlns:a16="http://schemas.microsoft.com/office/drawing/2014/main" id="{EC6D936F-F177-4C2D-9D5A-7B21125D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5" name="Text Box 31">
            <a:extLst>
              <a:ext uri="{FF2B5EF4-FFF2-40B4-BE49-F238E27FC236}">
                <a16:creationId xmlns:a16="http://schemas.microsoft.com/office/drawing/2014/main" id="{6FC59F7C-AA79-4FDA-81AE-D6F48028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6" name="Oval 32">
            <a:extLst>
              <a:ext uri="{FF2B5EF4-FFF2-40B4-BE49-F238E27FC236}">
                <a16:creationId xmlns:a16="http://schemas.microsoft.com/office/drawing/2014/main" id="{8A5B1E47-5BAB-431E-B58A-363D87D8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7" name="Text Box 33">
            <a:extLst>
              <a:ext uri="{FF2B5EF4-FFF2-40B4-BE49-F238E27FC236}">
                <a16:creationId xmlns:a16="http://schemas.microsoft.com/office/drawing/2014/main" id="{CE047D35-A42B-45DB-865E-C748C080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8" name="Oval 34">
            <a:extLst>
              <a:ext uri="{FF2B5EF4-FFF2-40B4-BE49-F238E27FC236}">
                <a16:creationId xmlns:a16="http://schemas.microsoft.com/office/drawing/2014/main" id="{69612AA6-9D48-4874-9164-73B3DD49B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9" name="Text Box 35">
            <a:extLst>
              <a:ext uri="{FF2B5EF4-FFF2-40B4-BE49-F238E27FC236}">
                <a16:creationId xmlns:a16="http://schemas.microsoft.com/office/drawing/2014/main" id="{D3BACE3F-EFCC-4765-AA72-33AD6832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100" name="Text Box 36">
            <a:extLst>
              <a:ext uri="{FF2B5EF4-FFF2-40B4-BE49-F238E27FC236}">
                <a16:creationId xmlns:a16="http://schemas.microsoft.com/office/drawing/2014/main" id="{D00670EF-72F9-4F88-A72C-5B204932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1" name="Text Box 37">
            <a:extLst>
              <a:ext uri="{FF2B5EF4-FFF2-40B4-BE49-F238E27FC236}">
                <a16:creationId xmlns:a16="http://schemas.microsoft.com/office/drawing/2014/main" id="{1EBBFFC6-4C71-4186-951C-6D538C14A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2" name="Text Box 38">
            <a:extLst>
              <a:ext uri="{FF2B5EF4-FFF2-40B4-BE49-F238E27FC236}">
                <a16:creationId xmlns:a16="http://schemas.microsoft.com/office/drawing/2014/main" id="{1011ECF5-6D3B-4985-8EEE-6A12D2D41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3" name="Text Box 39">
            <a:extLst>
              <a:ext uri="{FF2B5EF4-FFF2-40B4-BE49-F238E27FC236}">
                <a16:creationId xmlns:a16="http://schemas.microsoft.com/office/drawing/2014/main" id="{DE959644-32A4-49E6-8C9C-62CF0DEAA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4" name="Text Box 40">
            <a:extLst>
              <a:ext uri="{FF2B5EF4-FFF2-40B4-BE49-F238E27FC236}">
                <a16:creationId xmlns:a16="http://schemas.microsoft.com/office/drawing/2014/main" id="{C9A5BFA3-1B40-4E0B-A2E7-E5308B99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5" name="Text Box 41">
            <a:extLst>
              <a:ext uri="{FF2B5EF4-FFF2-40B4-BE49-F238E27FC236}">
                <a16:creationId xmlns:a16="http://schemas.microsoft.com/office/drawing/2014/main" id="{D031FAA9-B69D-44DD-B5B3-9C9B22CB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6" name="Text Box 42">
            <a:extLst>
              <a:ext uri="{FF2B5EF4-FFF2-40B4-BE49-F238E27FC236}">
                <a16:creationId xmlns:a16="http://schemas.microsoft.com/office/drawing/2014/main" id="{70D6594C-FC35-4C28-9EB0-D0736B8E8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7" name="Text Box 43">
            <a:extLst>
              <a:ext uri="{FF2B5EF4-FFF2-40B4-BE49-F238E27FC236}">
                <a16:creationId xmlns:a16="http://schemas.microsoft.com/office/drawing/2014/main" id="{0A713321-BEF7-4EFC-923E-28A642036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8" name="Text Box 44">
            <a:extLst>
              <a:ext uri="{FF2B5EF4-FFF2-40B4-BE49-F238E27FC236}">
                <a16:creationId xmlns:a16="http://schemas.microsoft.com/office/drawing/2014/main" id="{63B73B9E-4788-46E8-88F5-CE6BFFF4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9" name="Text Box 45">
            <a:extLst>
              <a:ext uri="{FF2B5EF4-FFF2-40B4-BE49-F238E27FC236}">
                <a16:creationId xmlns:a16="http://schemas.microsoft.com/office/drawing/2014/main" id="{E353C868-64EE-4000-A1CD-E33D36ED8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0" name="Text Box 46">
            <a:extLst>
              <a:ext uri="{FF2B5EF4-FFF2-40B4-BE49-F238E27FC236}">
                <a16:creationId xmlns:a16="http://schemas.microsoft.com/office/drawing/2014/main" id="{ECB76F45-B4A2-46A7-9746-A234D259A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1" name="Text Box 47">
            <a:extLst>
              <a:ext uri="{FF2B5EF4-FFF2-40B4-BE49-F238E27FC236}">
                <a16:creationId xmlns:a16="http://schemas.microsoft.com/office/drawing/2014/main" id="{9F21D97F-4A4A-46EE-8811-826D54ABB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2" name="Text Box 48">
            <a:extLst>
              <a:ext uri="{FF2B5EF4-FFF2-40B4-BE49-F238E27FC236}">
                <a16:creationId xmlns:a16="http://schemas.microsoft.com/office/drawing/2014/main" id="{2F3F9D7E-DA37-455B-91F3-E52FC10C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3" name="Text Box 49">
            <a:extLst>
              <a:ext uri="{FF2B5EF4-FFF2-40B4-BE49-F238E27FC236}">
                <a16:creationId xmlns:a16="http://schemas.microsoft.com/office/drawing/2014/main" id="{FFE0A6C1-92B7-4E53-B902-1394CEDE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4" name="Freeform 50">
            <a:extLst>
              <a:ext uri="{FF2B5EF4-FFF2-40B4-BE49-F238E27FC236}">
                <a16:creationId xmlns:a16="http://schemas.microsoft.com/office/drawing/2014/main" id="{56DCD957-DD1A-4B95-89CA-C2697BDCE087}"/>
              </a:ext>
            </a:extLst>
          </p:cNvPr>
          <p:cNvSpPr>
            <a:spLocks/>
          </p:cNvSpPr>
          <p:nvPr/>
        </p:nvSpPr>
        <p:spPr bwMode="auto">
          <a:xfrm>
            <a:off x="3071813" y="1196976"/>
            <a:ext cx="5664200" cy="4259263"/>
          </a:xfrm>
          <a:custGeom>
            <a:avLst/>
            <a:gdLst>
              <a:gd name="T0" fmla="*/ 0 w 3568"/>
              <a:gd name="T1" fmla="*/ 2268 h 2683"/>
              <a:gd name="T2" fmla="*/ 363 w 3568"/>
              <a:gd name="T3" fmla="*/ 1860 h 2683"/>
              <a:gd name="T4" fmla="*/ 1043 w 3568"/>
              <a:gd name="T5" fmla="*/ 1814 h 2683"/>
              <a:gd name="T6" fmla="*/ 1633 w 3568"/>
              <a:gd name="T7" fmla="*/ 1406 h 2683"/>
              <a:gd name="T8" fmla="*/ 2313 w 3568"/>
              <a:gd name="T9" fmla="*/ 1633 h 2683"/>
              <a:gd name="T10" fmla="*/ 2631 w 3568"/>
              <a:gd name="T11" fmla="*/ 2404 h 2683"/>
              <a:gd name="T12" fmla="*/ 3130 w 3568"/>
              <a:gd name="T13" fmla="*/ 2676 h 2683"/>
              <a:gd name="T14" fmla="*/ 3493 w 3568"/>
              <a:gd name="T15" fmla="*/ 2449 h 2683"/>
              <a:gd name="T16" fmla="*/ 3447 w 3568"/>
              <a:gd name="T17" fmla="*/ 2041 h 2683"/>
              <a:gd name="T18" fmla="*/ 2767 w 3568"/>
              <a:gd name="T19" fmla="*/ 1088 h 2683"/>
              <a:gd name="T20" fmla="*/ 1996 w 3568"/>
              <a:gd name="T21" fmla="*/ 0 h 2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8" h="2683">
                <a:moveTo>
                  <a:pt x="0" y="2268"/>
                </a:moveTo>
                <a:cubicBezTo>
                  <a:pt x="94" y="2102"/>
                  <a:pt x="189" y="1936"/>
                  <a:pt x="363" y="1860"/>
                </a:cubicBezTo>
                <a:cubicBezTo>
                  <a:pt x="537" y="1784"/>
                  <a:pt x="831" y="1890"/>
                  <a:pt x="1043" y="1814"/>
                </a:cubicBezTo>
                <a:cubicBezTo>
                  <a:pt x="1255" y="1738"/>
                  <a:pt x="1421" y="1436"/>
                  <a:pt x="1633" y="1406"/>
                </a:cubicBezTo>
                <a:cubicBezTo>
                  <a:pt x="1845" y="1376"/>
                  <a:pt x="2147" y="1467"/>
                  <a:pt x="2313" y="1633"/>
                </a:cubicBezTo>
                <a:cubicBezTo>
                  <a:pt x="2479" y="1799"/>
                  <a:pt x="2495" y="2230"/>
                  <a:pt x="2631" y="2404"/>
                </a:cubicBezTo>
                <a:cubicBezTo>
                  <a:pt x="2767" y="2578"/>
                  <a:pt x="2986" y="2669"/>
                  <a:pt x="3130" y="2676"/>
                </a:cubicBezTo>
                <a:cubicBezTo>
                  <a:pt x="3274" y="2683"/>
                  <a:pt x="3440" y="2555"/>
                  <a:pt x="3493" y="2449"/>
                </a:cubicBezTo>
                <a:cubicBezTo>
                  <a:pt x="3546" y="2343"/>
                  <a:pt x="3568" y="2268"/>
                  <a:pt x="3447" y="2041"/>
                </a:cubicBezTo>
                <a:cubicBezTo>
                  <a:pt x="3326" y="1814"/>
                  <a:pt x="3009" y="1428"/>
                  <a:pt x="2767" y="1088"/>
                </a:cubicBezTo>
                <a:cubicBezTo>
                  <a:pt x="2525" y="748"/>
                  <a:pt x="2124" y="181"/>
                  <a:pt x="19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Line 2">
            <a:extLst>
              <a:ext uri="{FF2B5EF4-FFF2-40B4-BE49-F238E27FC236}">
                <a16:creationId xmlns:a16="http://schemas.microsoft.com/office/drawing/2014/main" id="{72862A53-28C5-4E6D-BC25-3237BA615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1" name="Line 3">
            <a:extLst>
              <a:ext uri="{FF2B5EF4-FFF2-40B4-BE49-F238E27FC236}">
                <a16:creationId xmlns:a16="http://schemas.microsoft.com/office/drawing/2014/main" id="{28F28D8D-755F-4A90-907D-E7AA7D120D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2" name="Line 4">
            <a:extLst>
              <a:ext uri="{FF2B5EF4-FFF2-40B4-BE49-F238E27FC236}">
                <a16:creationId xmlns:a16="http://schemas.microsoft.com/office/drawing/2014/main" id="{AD2CD88A-2626-47BE-AC89-8295AEF67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3" name="Line 5">
            <a:extLst>
              <a:ext uri="{FF2B5EF4-FFF2-40B4-BE49-F238E27FC236}">
                <a16:creationId xmlns:a16="http://schemas.microsoft.com/office/drawing/2014/main" id="{0D1DEB0E-B478-4CE2-BA5E-B2899B8A2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4" name="Line 6">
            <a:extLst>
              <a:ext uri="{FF2B5EF4-FFF2-40B4-BE49-F238E27FC236}">
                <a16:creationId xmlns:a16="http://schemas.microsoft.com/office/drawing/2014/main" id="{4EFAEF38-47A2-45F6-8C20-8E2C055FC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5" name="Line 7">
            <a:extLst>
              <a:ext uri="{FF2B5EF4-FFF2-40B4-BE49-F238E27FC236}">
                <a16:creationId xmlns:a16="http://schemas.microsoft.com/office/drawing/2014/main" id="{DF1EF6EF-670E-446E-8F08-C87DCDEC53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6" name="Line 8">
            <a:extLst>
              <a:ext uri="{FF2B5EF4-FFF2-40B4-BE49-F238E27FC236}">
                <a16:creationId xmlns:a16="http://schemas.microsoft.com/office/drawing/2014/main" id="{686B7AC6-9C7D-4FDC-BC9F-4271DB4D3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7" name="Line 9">
            <a:extLst>
              <a:ext uri="{FF2B5EF4-FFF2-40B4-BE49-F238E27FC236}">
                <a16:creationId xmlns:a16="http://schemas.microsoft.com/office/drawing/2014/main" id="{FE2B21F6-0C75-4D39-A287-82967C313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8" name="Rectangle 10">
            <a:extLst>
              <a:ext uri="{FF2B5EF4-FFF2-40B4-BE49-F238E27FC236}">
                <a16:creationId xmlns:a16="http://schemas.microsoft.com/office/drawing/2014/main" id="{71E52813-80ED-4CAF-884D-C26EAED4B7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6 </a:t>
            </a:r>
          </a:p>
        </p:txBody>
      </p:sp>
      <p:sp>
        <p:nvSpPr>
          <p:cNvPr id="473099" name="Rectangle 11">
            <a:extLst>
              <a:ext uri="{FF2B5EF4-FFF2-40B4-BE49-F238E27FC236}">
                <a16:creationId xmlns:a16="http://schemas.microsoft.com/office/drawing/2014/main" id="{3ED8AA39-CF9C-4B09-895F-C0064441F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20</a:t>
            </a:r>
          </a:p>
        </p:txBody>
      </p:sp>
      <p:sp>
        <p:nvSpPr>
          <p:cNvPr id="473100" name="Line 12">
            <a:extLst>
              <a:ext uri="{FF2B5EF4-FFF2-40B4-BE49-F238E27FC236}">
                <a16:creationId xmlns:a16="http://schemas.microsoft.com/office/drawing/2014/main" id="{570FAD44-82C8-4BB2-8F71-3881D5AF9A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1" name="Line 13">
            <a:extLst>
              <a:ext uri="{FF2B5EF4-FFF2-40B4-BE49-F238E27FC236}">
                <a16:creationId xmlns:a16="http://schemas.microsoft.com/office/drawing/2014/main" id="{21BC609C-AFA0-4F89-9A43-CECDCAFC1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2" name="Line 14">
            <a:extLst>
              <a:ext uri="{FF2B5EF4-FFF2-40B4-BE49-F238E27FC236}">
                <a16:creationId xmlns:a16="http://schemas.microsoft.com/office/drawing/2014/main" id="{24B154FB-EAE8-4B50-9FBF-23CC5CBE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3" name="Line 15">
            <a:extLst>
              <a:ext uri="{FF2B5EF4-FFF2-40B4-BE49-F238E27FC236}">
                <a16:creationId xmlns:a16="http://schemas.microsoft.com/office/drawing/2014/main" id="{9BAF5F81-32A5-4CEA-BB02-E1B377477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4" name="Oval 16">
            <a:extLst>
              <a:ext uri="{FF2B5EF4-FFF2-40B4-BE49-F238E27FC236}">
                <a16:creationId xmlns:a16="http://schemas.microsoft.com/office/drawing/2014/main" id="{73BFE67F-2363-4E4E-8EAF-A57E1BD4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5" name="Text Box 17">
            <a:extLst>
              <a:ext uri="{FF2B5EF4-FFF2-40B4-BE49-F238E27FC236}">
                <a16:creationId xmlns:a16="http://schemas.microsoft.com/office/drawing/2014/main" id="{478E7E1A-51EB-4C2F-8F29-323DC0DD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06" name="Oval 18">
            <a:extLst>
              <a:ext uri="{FF2B5EF4-FFF2-40B4-BE49-F238E27FC236}">
                <a16:creationId xmlns:a16="http://schemas.microsoft.com/office/drawing/2014/main" id="{14D3A575-599A-4068-B9F9-A92C7925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7" name="Text Box 19">
            <a:extLst>
              <a:ext uri="{FF2B5EF4-FFF2-40B4-BE49-F238E27FC236}">
                <a16:creationId xmlns:a16="http://schemas.microsoft.com/office/drawing/2014/main" id="{81CD678C-923D-4DDC-9998-DBB1E7D1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08" name="Oval 20">
            <a:extLst>
              <a:ext uri="{FF2B5EF4-FFF2-40B4-BE49-F238E27FC236}">
                <a16:creationId xmlns:a16="http://schemas.microsoft.com/office/drawing/2014/main" id="{7F41F516-6AF2-4854-8ADF-B5438617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9" name="Text Box 21">
            <a:extLst>
              <a:ext uri="{FF2B5EF4-FFF2-40B4-BE49-F238E27FC236}">
                <a16:creationId xmlns:a16="http://schemas.microsoft.com/office/drawing/2014/main" id="{2C495664-D86D-4647-A78C-B42499987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0" name="Oval 22">
            <a:extLst>
              <a:ext uri="{FF2B5EF4-FFF2-40B4-BE49-F238E27FC236}">
                <a16:creationId xmlns:a16="http://schemas.microsoft.com/office/drawing/2014/main" id="{2758C28C-0562-4C68-B0ED-AAA70473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1" name="Text Box 23">
            <a:extLst>
              <a:ext uri="{FF2B5EF4-FFF2-40B4-BE49-F238E27FC236}">
                <a16:creationId xmlns:a16="http://schemas.microsoft.com/office/drawing/2014/main" id="{A0AAF665-1490-44AD-ADDA-D8013AC72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2" name="Line 24">
            <a:extLst>
              <a:ext uri="{FF2B5EF4-FFF2-40B4-BE49-F238E27FC236}">
                <a16:creationId xmlns:a16="http://schemas.microsoft.com/office/drawing/2014/main" id="{54783DDE-1A76-4033-A598-AA10E332A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13" name="Line 25">
            <a:extLst>
              <a:ext uri="{FF2B5EF4-FFF2-40B4-BE49-F238E27FC236}">
                <a16:creationId xmlns:a16="http://schemas.microsoft.com/office/drawing/2014/main" id="{A023A58A-CEDC-4B0F-A8ED-138265DD2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14" name="Oval 26">
            <a:extLst>
              <a:ext uri="{FF2B5EF4-FFF2-40B4-BE49-F238E27FC236}">
                <a16:creationId xmlns:a16="http://schemas.microsoft.com/office/drawing/2014/main" id="{F63478AD-D47F-4BBF-8BFA-92B1958B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5" name="Text Box 27">
            <a:extLst>
              <a:ext uri="{FF2B5EF4-FFF2-40B4-BE49-F238E27FC236}">
                <a16:creationId xmlns:a16="http://schemas.microsoft.com/office/drawing/2014/main" id="{1AF102D8-B053-4808-BA47-DB3DE20E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6" name="Oval 28">
            <a:extLst>
              <a:ext uri="{FF2B5EF4-FFF2-40B4-BE49-F238E27FC236}">
                <a16:creationId xmlns:a16="http://schemas.microsoft.com/office/drawing/2014/main" id="{AC75EA18-5EEC-414E-BA8E-44E72BC6D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7" name="Text Box 29">
            <a:extLst>
              <a:ext uri="{FF2B5EF4-FFF2-40B4-BE49-F238E27FC236}">
                <a16:creationId xmlns:a16="http://schemas.microsoft.com/office/drawing/2014/main" id="{B545258A-FCC1-4540-AF17-959A84642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8" name="Oval 30">
            <a:extLst>
              <a:ext uri="{FF2B5EF4-FFF2-40B4-BE49-F238E27FC236}">
                <a16:creationId xmlns:a16="http://schemas.microsoft.com/office/drawing/2014/main" id="{A3EFA637-0C0E-4C73-BC03-DDB16F60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9" name="Text Box 31">
            <a:extLst>
              <a:ext uri="{FF2B5EF4-FFF2-40B4-BE49-F238E27FC236}">
                <a16:creationId xmlns:a16="http://schemas.microsoft.com/office/drawing/2014/main" id="{C01A6D76-47ED-4592-8601-1BB5C891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0" name="Oval 32">
            <a:extLst>
              <a:ext uri="{FF2B5EF4-FFF2-40B4-BE49-F238E27FC236}">
                <a16:creationId xmlns:a16="http://schemas.microsoft.com/office/drawing/2014/main" id="{222A4CD2-392B-4AD4-BF74-0E2F7F57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21" name="Text Box 33">
            <a:extLst>
              <a:ext uri="{FF2B5EF4-FFF2-40B4-BE49-F238E27FC236}">
                <a16:creationId xmlns:a16="http://schemas.microsoft.com/office/drawing/2014/main" id="{66F2B9A2-8F0F-472B-B37B-B252545C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2" name="Oval 34">
            <a:extLst>
              <a:ext uri="{FF2B5EF4-FFF2-40B4-BE49-F238E27FC236}">
                <a16:creationId xmlns:a16="http://schemas.microsoft.com/office/drawing/2014/main" id="{2161E71E-BA76-463E-BF62-DC404270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23" name="Text Box 35">
            <a:extLst>
              <a:ext uri="{FF2B5EF4-FFF2-40B4-BE49-F238E27FC236}">
                <a16:creationId xmlns:a16="http://schemas.microsoft.com/office/drawing/2014/main" id="{63320753-1F05-4B1D-878F-BE3AAC58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4" name="Text Box 36">
            <a:extLst>
              <a:ext uri="{FF2B5EF4-FFF2-40B4-BE49-F238E27FC236}">
                <a16:creationId xmlns:a16="http://schemas.microsoft.com/office/drawing/2014/main" id="{8B391152-ADD5-4B47-9845-F73EDB9F7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5" name="Text Box 37">
            <a:extLst>
              <a:ext uri="{FF2B5EF4-FFF2-40B4-BE49-F238E27FC236}">
                <a16:creationId xmlns:a16="http://schemas.microsoft.com/office/drawing/2014/main" id="{291DB975-8418-4514-BF39-671500179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6" name="Text Box 38">
            <a:extLst>
              <a:ext uri="{FF2B5EF4-FFF2-40B4-BE49-F238E27FC236}">
                <a16:creationId xmlns:a16="http://schemas.microsoft.com/office/drawing/2014/main" id="{D1EFD6D2-6B29-4011-AF16-FBBACA786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7" name="Text Box 39">
            <a:extLst>
              <a:ext uri="{FF2B5EF4-FFF2-40B4-BE49-F238E27FC236}">
                <a16:creationId xmlns:a16="http://schemas.microsoft.com/office/drawing/2014/main" id="{049C54EE-9234-44CD-AF39-6C942632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8" name="Text Box 40">
            <a:extLst>
              <a:ext uri="{FF2B5EF4-FFF2-40B4-BE49-F238E27FC236}">
                <a16:creationId xmlns:a16="http://schemas.microsoft.com/office/drawing/2014/main" id="{B850935D-7ED1-493B-A6A3-20B6730FE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9" name="Text Box 41">
            <a:extLst>
              <a:ext uri="{FF2B5EF4-FFF2-40B4-BE49-F238E27FC236}">
                <a16:creationId xmlns:a16="http://schemas.microsoft.com/office/drawing/2014/main" id="{BE4F8EB9-26A3-4E03-A8BB-EF26EE461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0" name="Text Box 42">
            <a:extLst>
              <a:ext uri="{FF2B5EF4-FFF2-40B4-BE49-F238E27FC236}">
                <a16:creationId xmlns:a16="http://schemas.microsoft.com/office/drawing/2014/main" id="{F730959A-9B58-4DE1-A802-83AE3B31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1" name="Text Box 43">
            <a:extLst>
              <a:ext uri="{FF2B5EF4-FFF2-40B4-BE49-F238E27FC236}">
                <a16:creationId xmlns:a16="http://schemas.microsoft.com/office/drawing/2014/main" id="{07C0686C-1E55-4775-ABAC-FD5A9861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2" name="Text Box 44">
            <a:extLst>
              <a:ext uri="{FF2B5EF4-FFF2-40B4-BE49-F238E27FC236}">
                <a16:creationId xmlns:a16="http://schemas.microsoft.com/office/drawing/2014/main" id="{22E13C95-7C32-41A6-98EB-20D57C47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3" name="Text Box 45">
            <a:extLst>
              <a:ext uri="{FF2B5EF4-FFF2-40B4-BE49-F238E27FC236}">
                <a16:creationId xmlns:a16="http://schemas.microsoft.com/office/drawing/2014/main" id="{0CCE4318-25F5-4787-9B14-350574B0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4" name="Text Box 46">
            <a:extLst>
              <a:ext uri="{FF2B5EF4-FFF2-40B4-BE49-F238E27FC236}">
                <a16:creationId xmlns:a16="http://schemas.microsoft.com/office/drawing/2014/main" id="{1A1700DB-2B2D-4D61-9406-1BAA27D6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5" name="Text Box 47">
            <a:extLst>
              <a:ext uri="{FF2B5EF4-FFF2-40B4-BE49-F238E27FC236}">
                <a16:creationId xmlns:a16="http://schemas.microsoft.com/office/drawing/2014/main" id="{15525DDA-5127-4DCB-871B-D5EFEBA9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6" name="Text Box 48">
            <a:extLst>
              <a:ext uri="{FF2B5EF4-FFF2-40B4-BE49-F238E27FC236}">
                <a16:creationId xmlns:a16="http://schemas.microsoft.com/office/drawing/2014/main" id="{77C2BB69-0C6F-48E1-A3CC-395E02E8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7" name="Text Box 49">
            <a:extLst>
              <a:ext uri="{FF2B5EF4-FFF2-40B4-BE49-F238E27FC236}">
                <a16:creationId xmlns:a16="http://schemas.microsoft.com/office/drawing/2014/main" id="{C6117E9C-9AC7-46ED-8D41-CC996707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8" name="Freeform 50">
            <a:extLst>
              <a:ext uri="{FF2B5EF4-FFF2-40B4-BE49-F238E27FC236}">
                <a16:creationId xmlns:a16="http://schemas.microsoft.com/office/drawing/2014/main" id="{41C9C3BB-8833-4768-9885-83C66E0668CC}"/>
              </a:ext>
            </a:extLst>
          </p:cNvPr>
          <p:cNvSpPr>
            <a:spLocks/>
          </p:cNvSpPr>
          <p:nvPr/>
        </p:nvSpPr>
        <p:spPr bwMode="auto">
          <a:xfrm>
            <a:off x="2782888" y="1196975"/>
            <a:ext cx="6049962" cy="4572000"/>
          </a:xfrm>
          <a:custGeom>
            <a:avLst/>
            <a:gdLst>
              <a:gd name="T0" fmla="*/ 0 w 3811"/>
              <a:gd name="T1" fmla="*/ 2359 h 2880"/>
              <a:gd name="T2" fmla="*/ 499 w 3811"/>
              <a:gd name="T3" fmla="*/ 1860 h 2880"/>
              <a:gd name="T4" fmla="*/ 1225 w 3811"/>
              <a:gd name="T5" fmla="*/ 1860 h 2880"/>
              <a:gd name="T6" fmla="*/ 1769 w 3811"/>
              <a:gd name="T7" fmla="*/ 2721 h 2880"/>
              <a:gd name="T8" fmla="*/ 2677 w 3811"/>
              <a:gd name="T9" fmla="*/ 2812 h 2880"/>
              <a:gd name="T10" fmla="*/ 3539 w 3811"/>
              <a:gd name="T11" fmla="*/ 2676 h 2880"/>
              <a:gd name="T12" fmla="*/ 3720 w 3811"/>
              <a:gd name="T13" fmla="*/ 2177 h 2880"/>
              <a:gd name="T14" fmla="*/ 2994 w 3811"/>
              <a:gd name="T15" fmla="*/ 952 h 2880"/>
              <a:gd name="T16" fmla="*/ 2042 w 3811"/>
              <a:gd name="T17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1" h="2880">
                <a:moveTo>
                  <a:pt x="0" y="2359"/>
                </a:moveTo>
                <a:cubicBezTo>
                  <a:pt x="147" y="2151"/>
                  <a:pt x="295" y="1943"/>
                  <a:pt x="499" y="1860"/>
                </a:cubicBezTo>
                <a:cubicBezTo>
                  <a:pt x="703" y="1777"/>
                  <a:pt x="1013" y="1716"/>
                  <a:pt x="1225" y="1860"/>
                </a:cubicBezTo>
                <a:cubicBezTo>
                  <a:pt x="1437" y="2004"/>
                  <a:pt x="1527" y="2562"/>
                  <a:pt x="1769" y="2721"/>
                </a:cubicBezTo>
                <a:cubicBezTo>
                  <a:pt x="2011" y="2880"/>
                  <a:pt x="2382" y="2820"/>
                  <a:pt x="2677" y="2812"/>
                </a:cubicBezTo>
                <a:cubicBezTo>
                  <a:pt x="2972" y="2804"/>
                  <a:pt x="3365" y="2782"/>
                  <a:pt x="3539" y="2676"/>
                </a:cubicBezTo>
                <a:cubicBezTo>
                  <a:pt x="3713" y="2570"/>
                  <a:pt x="3811" y="2464"/>
                  <a:pt x="3720" y="2177"/>
                </a:cubicBezTo>
                <a:cubicBezTo>
                  <a:pt x="3629" y="1890"/>
                  <a:pt x="3274" y="1315"/>
                  <a:pt x="2994" y="952"/>
                </a:cubicBezTo>
                <a:cubicBezTo>
                  <a:pt x="2714" y="589"/>
                  <a:pt x="2201" y="159"/>
                  <a:pt x="204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Line 2">
            <a:extLst>
              <a:ext uri="{FF2B5EF4-FFF2-40B4-BE49-F238E27FC236}">
                <a16:creationId xmlns:a16="http://schemas.microsoft.com/office/drawing/2014/main" id="{F4828246-61B5-4200-B8F1-755B6F7E4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5" name="Line 3">
            <a:extLst>
              <a:ext uri="{FF2B5EF4-FFF2-40B4-BE49-F238E27FC236}">
                <a16:creationId xmlns:a16="http://schemas.microsoft.com/office/drawing/2014/main" id="{DB48874E-F0C5-4B2D-A7A2-9B1C7A36B2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6" name="Line 4">
            <a:extLst>
              <a:ext uri="{FF2B5EF4-FFF2-40B4-BE49-F238E27FC236}">
                <a16:creationId xmlns:a16="http://schemas.microsoft.com/office/drawing/2014/main" id="{BCF0AE8B-423F-49FE-BFBC-0E778903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7" name="Line 5">
            <a:extLst>
              <a:ext uri="{FF2B5EF4-FFF2-40B4-BE49-F238E27FC236}">
                <a16:creationId xmlns:a16="http://schemas.microsoft.com/office/drawing/2014/main" id="{26F9C274-F95C-49DD-916E-D9BB28B5D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8" name="Line 6">
            <a:extLst>
              <a:ext uri="{FF2B5EF4-FFF2-40B4-BE49-F238E27FC236}">
                <a16:creationId xmlns:a16="http://schemas.microsoft.com/office/drawing/2014/main" id="{1D0085F6-F02B-4AD3-9A90-7FC43D788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9" name="Line 7">
            <a:extLst>
              <a:ext uri="{FF2B5EF4-FFF2-40B4-BE49-F238E27FC236}">
                <a16:creationId xmlns:a16="http://schemas.microsoft.com/office/drawing/2014/main" id="{1DD8C60D-CDD2-407E-B383-37F4E6D878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0" name="Line 8">
            <a:extLst>
              <a:ext uri="{FF2B5EF4-FFF2-40B4-BE49-F238E27FC236}">
                <a16:creationId xmlns:a16="http://schemas.microsoft.com/office/drawing/2014/main" id="{E862695A-A902-4B04-8D79-CB7159280A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1" name="Line 9">
            <a:extLst>
              <a:ext uri="{FF2B5EF4-FFF2-40B4-BE49-F238E27FC236}">
                <a16:creationId xmlns:a16="http://schemas.microsoft.com/office/drawing/2014/main" id="{5047E9C1-CE72-454E-B8B9-9632160FB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2" name="Rectangle 10">
            <a:extLst>
              <a:ext uri="{FF2B5EF4-FFF2-40B4-BE49-F238E27FC236}">
                <a16:creationId xmlns:a16="http://schemas.microsoft.com/office/drawing/2014/main" id="{959DD8F6-F9CD-4883-9985-800796CE2E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7 </a:t>
            </a:r>
          </a:p>
        </p:txBody>
      </p:sp>
      <p:sp>
        <p:nvSpPr>
          <p:cNvPr id="474123" name="Rectangle 11">
            <a:extLst>
              <a:ext uri="{FF2B5EF4-FFF2-40B4-BE49-F238E27FC236}">
                <a16:creationId xmlns:a16="http://schemas.microsoft.com/office/drawing/2014/main" id="{2C305122-4501-4C7E-AC64-14AE3A309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21</a:t>
            </a:r>
          </a:p>
        </p:txBody>
      </p:sp>
      <p:sp>
        <p:nvSpPr>
          <p:cNvPr id="474124" name="Line 12">
            <a:extLst>
              <a:ext uri="{FF2B5EF4-FFF2-40B4-BE49-F238E27FC236}">
                <a16:creationId xmlns:a16="http://schemas.microsoft.com/office/drawing/2014/main" id="{3C0AE86E-B622-45EB-9261-10A4CE0EF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5" name="Line 13">
            <a:extLst>
              <a:ext uri="{FF2B5EF4-FFF2-40B4-BE49-F238E27FC236}">
                <a16:creationId xmlns:a16="http://schemas.microsoft.com/office/drawing/2014/main" id="{3C6FB203-1DA5-4825-8CFA-4A41EE358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6" name="Line 14">
            <a:extLst>
              <a:ext uri="{FF2B5EF4-FFF2-40B4-BE49-F238E27FC236}">
                <a16:creationId xmlns:a16="http://schemas.microsoft.com/office/drawing/2014/main" id="{DBCFCB93-B523-4F5E-9BDD-7CEB7450D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7" name="Line 15">
            <a:extLst>
              <a:ext uri="{FF2B5EF4-FFF2-40B4-BE49-F238E27FC236}">
                <a16:creationId xmlns:a16="http://schemas.microsoft.com/office/drawing/2014/main" id="{BCDE3E0E-A15E-484A-86FD-193E87075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8" name="Oval 16">
            <a:extLst>
              <a:ext uri="{FF2B5EF4-FFF2-40B4-BE49-F238E27FC236}">
                <a16:creationId xmlns:a16="http://schemas.microsoft.com/office/drawing/2014/main" id="{4DE02BF5-BD69-4C47-9B0C-0D562D2D5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29" name="Text Box 17">
            <a:extLst>
              <a:ext uri="{FF2B5EF4-FFF2-40B4-BE49-F238E27FC236}">
                <a16:creationId xmlns:a16="http://schemas.microsoft.com/office/drawing/2014/main" id="{F43F6F96-A508-44D1-9466-4416F4A60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0" name="Oval 18">
            <a:extLst>
              <a:ext uri="{FF2B5EF4-FFF2-40B4-BE49-F238E27FC236}">
                <a16:creationId xmlns:a16="http://schemas.microsoft.com/office/drawing/2014/main" id="{0299CCCC-A184-4DC9-B9F9-04CE6C76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1" name="Text Box 19">
            <a:extLst>
              <a:ext uri="{FF2B5EF4-FFF2-40B4-BE49-F238E27FC236}">
                <a16:creationId xmlns:a16="http://schemas.microsoft.com/office/drawing/2014/main" id="{F0FF6C18-A302-4849-86BD-C72E8D50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2" name="Oval 20">
            <a:extLst>
              <a:ext uri="{FF2B5EF4-FFF2-40B4-BE49-F238E27FC236}">
                <a16:creationId xmlns:a16="http://schemas.microsoft.com/office/drawing/2014/main" id="{FF0DC517-BCBB-4680-B394-A775846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3" name="Text Box 21">
            <a:extLst>
              <a:ext uri="{FF2B5EF4-FFF2-40B4-BE49-F238E27FC236}">
                <a16:creationId xmlns:a16="http://schemas.microsoft.com/office/drawing/2014/main" id="{229FDF05-9AD8-4F58-85C1-E92CB6BF3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4" name="Oval 22">
            <a:extLst>
              <a:ext uri="{FF2B5EF4-FFF2-40B4-BE49-F238E27FC236}">
                <a16:creationId xmlns:a16="http://schemas.microsoft.com/office/drawing/2014/main" id="{F8961E6A-68BC-48E0-A8FD-8A6C18E5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5" name="Text Box 23">
            <a:extLst>
              <a:ext uri="{FF2B5EF4-FFF2-40B4-BE49-F238E27FC236}">
                <a16:creationId xmlns:a16="http://schemas.microsoft.com/office/drawing/2014/main" id="{1FF983D7-E28F-41F8-BECE-AFF3A7697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6" name="Line 24">
            <a:extLst>
              <a:ext uri="{FF2B5EF4-FFF2-40B4-BE49-F238E27FC236}">
                <a16:creationId xmlns:a16="http://schemas.microsoft.com/office/drawing/2014/main" id="{E3BF4A58-B362-4220-87B2-7F9D17197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37" name="Line 25">
            <a:extLst>
              <a:ext uri="{FF2B5EF4-FFF2-40B4-BE49-F238E27FC236}">
                <a16:creationId xmlns:a16="http://schemas.microsoft.com/office/drawing/2014/main" id="{F367E38C-FF44-4760-AB22-867916A09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38" name="Oval 26">
            <a:extLst>
              <a:ext uri="{FF2B5EF4-FFF2-40B4-BE49-F238E27FC236}">
                <a16:creationId xmlns:a16="http://schemas.microsoft.com/office/drawing/2014/main" id="{1FB17CC4-77A1-447C-9427-99CB4DC5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9" name="Text Box 27">
            <a:extLst>
              <a:ext uri="{FF2B5EF4-FFF2-40B4-BE49-F238E27FC236}">
                <a16:creationId xmlns:a16="http://schemas.microsoft.com/office/drawing/2014/main" id="{40E8C59A-951F-4589-B0DC-1FF68F30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0" name="Oval 28">
            <a:extLst>
              <a:ext uri="{FF2B5EF4-FFF2-40B4-BE49-F238E27FC236}">
                <a16:creationId xmlns:a16="http://schemas.microsoft.com/office/drawing/2014/main" id="{1300C04F-D49F-486F-AC2C-CA74432C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1" name="Text Box 29">
            <a:extLst>
              <a:ext uri="{FF2B5EF4-FFF2-40B4-BE49-F238E27FC236}">
                <a16:creationId xmlns:a16="http://schemas.microsoft.com/office/drawing/2014/main" id="{70670DE7-97E1-4C82-9607-9C38116E1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2" name="Oval 30">
            <a:extLst>
              <a:ext uri="{FF2B5EF4-FFF2-40B4-BE49-F238E27FC236}">
                <a16:creationId xmlns:a16="http://schemas.microsoft.com/office/drawing/2014/main" id="{3C2574CA-A129-4B54-9369-4176287C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3" name="Text Box 31">
            <a:extLst>
              <a:ext uri="{FF2B5EF4-FFF2-40B4-BE49-F238E27FC236}">
                <a16:creationId xmlns:a16="http://schemas.microsoft.com/office/drawing/2014/main" id="{AC1EDB6B-952C-40DF-B367-92542CBC8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4" name="Oval 32">
            <a:extLst>
              <a:ext uri="{FF2B5EF4-FFF2-40B4-BE49-F238E27FC236}">
                <a16:creationId xmlns:a16="http://schemas.microsoft.com/office/drawing/2014/main" id="{2B420F2E-D682-4116-B5C2-86ABF109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5" name="Text Box 33">
            <a:extLst>
              <a:ext uri="{FF2B5EF4-FFF2-40B4-BE49-F238E27FC236}">
                <a16:creationId xmlns:a16="http://schemas.microsoft.com/office/drawing/2014/main" id="{BF17367E-49F5-4B17-B7EC-AAD1360E7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6" name="Oval 34">
            <a:extLst>
              <a:ext uri="{FF2B5EF4-FFF2-40B4-BE49-F238E27FC236}">
                <a16:creationId xmlns:a16="http://schemas.microsoft.com/office/drawing/2014/main" id="{0287B331-DDD6-42E5-A1C0-93642D92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7" name="Text Box 35">
            <a:extLst>
              <a:ext uri="{FF2B5EF4-FFF2-40B4-BE49-F238E27FC236}">
                <a16:creationId xmlns:a16="http://schemas.microsoft.com/office/drawing/2014/main" id="{969F4DDD-4B47-4CD4-BABB-53662E6A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8" name="Text Box 36">
            <a:extLst>
              <a:ext uri="{FF2B5EF4-FFF2-40B4-BE49-F238E27FC236}">
                <a16:creationId xmlns:a16="http://schemas.microsoft.com/office/drawing/2014/main" id="{7591FD4B-E8FD-4F25-B7AF-AFE62F7A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49" name="Text Box 37">
            <a:extLst>
              <a:ext uri="{FF2B5EF4-FFF2-40B4-BE49-F238E27FC236}">
                <a16:creationId xmlns:a16="http://schemas.microsoft.com/office/drawing/2014/main" id="{BB6784AD-39FE-440D-AC35-4B90D165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0" name="Text Box 38">
            <a:extLst>
              <a:ext uri="{FF2B5EF4-FFF2-40B4-BE49-F238E27FC236}">
                <a16:creationId xmlns:a16="http://schemas.microsoft.com/office/drawing/2014/main" id="{F0CBCB7A-A430-4877-A8AB-9AC20244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1" name="Text Box 39">
            <a:extLst>
              <a:ext uri="{FF2B5EF4-FFF2-40B4-BE49-F238E27FC236}">
                <a16:creationId xmlns:a16="http://schemas.microsoft.com/office/drawing/2014/main" id="{830128B0-07E1-4E2E-A776-EA1193BC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2" name="Text Box 40">
            <a:extLst>
              <a:ext uri="{FF2B5EF4-FFF2-40B4-BE49-F238E27FC236}">
                <a16:creationId xmlns:a16="http://schemas.microsoft.com/office/drawing/2014/main" id="{F6FD1366-25DD-4DF3-805E-00AB2A77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3" name="Text Box 41">
            <a:extLst>
              <a:ext uri="{FF2B5EF4-FFF2-40B4-BE49-F238E27FC236}">
                <a16:creationId xmlns:a16="http://schemas.microsoft.com/office/drawing/2014/main" id="{14C36828-BF2F-4538-A32F-61F1A333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4" name="Text Box 42">
            <a:extLst>
              <a:ext uri="{FF2B5EF4-FFF2-40B4-BE49-F238E27FC236}">
                <a16:creationId xmlns:a16="http://schemas.microsoft.com/office/drawing/2014/main" id="{F309332B-A887-4619-A719-DB51C636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5" name="Text Box 43">
            <a:extLst>
              <a:ext uri="{FF2B5EF4-FFF2-40B4-BE49-F238E27FC236}">
                <a16:creationId xmlns:a16="http://schemas.microsoft.com/office/drawing/2014/main" id="{06F65FCD-05E7-4769-A4F6-68FE2756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6" name="Text Box 44">
            <a:extLst>
              <a:ext uri="{FF2B5EF4-FFF2-40B4-BE49-F238E27FC236}">
                <a16:creationId xmlns:a16="http://schemas.microsoft.com/office/drawing/2014/main" id="{ADCB2DB0-F69F-40DF-B534-A4EB1EAB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7" name="Text Box 45">
            <a:extLst>
              <a:ext uri="{FF2B5EF4-FFF2-40B4-BE49-F238E27FC236}">
                <a16:creationId xmlns:a16="http://schemas.microsoft.com/office/drawing/2014/main" id="{4A89747E-BCE5-4946-926F-2B9314404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8" name="Text Box 46">
            <a:extLst>
              <a:ext uri="{FF2B5EF4-FFF2-40B4-BE49-F238E27FC236}">
                <a16:creationId xmlns:a16="http://schemas.microsoft.com/office/drawing/2014/main" id="{8881AE6C-21C2-4EFC-8660-30CAD81C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9" name="Text Box 47">
            <a:extLst>
              <a:ext uri="{FF2B5EF4-FFF2-40B4-BE49-F238E27FC236}">
                <a16:creationId xmlns:a16="http://schemas.microsoft.com/office/drawing/2014/main" id="{578A6101-3667-4F71-AC3D-B6A2E95D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0" name="Text Box 48">
            <a:extLst>
              <a:ext uri="{FF2B5EF4-FFF2-40B4-BE49-F238E27FC236}">
                <a16:creationId xmlns:a16="http://schemas.microsoft.com/office/drawing/2014/main" id="{1FA24307-FF8F-4EFB-953D-E5A49165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1" name="Text Box 49">
            <a:extLst>
              <a:ext uri="{FF2B5EF4-FFF2-40B4-BE49-F238E27FC236}">
                <a16:creationId xmlns:a16="http://schemas.microsoft.com/office/drawing/2014/main" id="{83C14CBF-95E4-4F1B-8625-C025148B7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2" name="Freeform 50">
            <a:extLst>
              <a:ext uri="{FF2B5EF4-FFF2-40B4-BE49-F238E27FC236}">
                <a16:creationId xmlns:a16="http://schemas.microsoft.com/office/drawing/2014/main" id="{2EDC22D5-A640-4416-991D-0CFDA1878A55}"/>
              </a:ext>
            </a:extLst>
          </p:cNvPr>
          <p:cNvSpPr>
            <a:spLocks/>
          </p:cNvSpPr>
          <p:nvPr/>
        </p:nvSpPr>
        <p:spPr bwMode="auto">
          <a:xfrm>
            <a:off x="5591175" y="1052513"/>
            <a:ext cx="3049588" cy="4392612"/>
          </a:xfrm>
          <a:custGeom>
            <a:avLst/>
            <a:gdLst>
              <a:gd name="T0" fmla="*/ 1679 w 1921"/>
              <a:gd name="T1" fmla="*/ 2767 h 2767"/>
              <a:gd name="T2" fmla="*/ 1860 w 1921"/>
              <a:gd name="T3" fmla="*/ 2450 h 2767"/>
              <a:gd name="T4" fmla="*/ 1815 w 1921"/>
              <a:gd name="T5" fmla="*/ 2087 h 2767"/>
              <a:gd name="T6" fmla="*/ 1225 w 1921"/>
              <a:gd name="T7" fmla="*/ 1270 h 2767"/>
              <a:gd name="T8" fmla="*/ 908 w 1921"/>
              <a:gd name="T9" fmla="*/ 726 h 2767"/>
              <a:gd name="T10" fmla="*/ 409 w 1921"/>
              <a:gd name="T11" fmla="*/ 136 h 2767"/>
              <a:gd name="T12" fmla="*/ 0 w 1921"/>
              <a:gd name="T13" fmla="*/ 0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1" h="2767">
                <a:moveTo>
                  <a:pt x="1679" y="2767"/>
                </a:moveTo>
                <a:cubicBezTo>
                  <a:pt x="1758" y="2665"/>
                  <a:pt x="1837" y="2563"/>
                  <a:pt x="1860" y="2450"/>
                </a:cubicBezTo>
                <a:cubicBezTo>
                  <a:pt x="1883" y="2337"/>
                  <a:pt x="1921" y="2284"/>
                  <a:pt x="1815" y="2087"/>
                </a:cubicBezTo>
                <a:cubicBezTo>
                  <a:pt x="1709" y="1890"/>
                  <a:pt x="1376" y="1497"/>
                  <a:pt x="1225" y="1270"/>
                </a:cubicBezTo>
                <a:cubicBezTo>
                  <a:pt x="1074" y="1043"/>
                  <a:pt x="1044" y="915"/>
                  <a:pt x="908" y="726"/>
                </a:cubicBezTo>
                <a:cubicBezTo>
                  <a:pt x="772" y="537"/>
                  <a:pt x="560" y="257"/>
                  <a:pt x="409" y="136"/>
                </a:cubicBezTo>
                <a:cubicBezTo>
                  <a:pt x="258" y="15"/>
                  <a:pt x="68" y="23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Line 2">
            <a:extLst>
              <a:ext uri="{FF2B5EF4-FFF2-40B4-BE49-F238E27FC236}">
                <a16:creationId xmlns:a16="http://schemas.microsoft.com/office/drawing/2014/main" id="{4DC7C6FD-C73D-425D-B950-7F9EE36AA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39" name="Line 3">
            <a:extLst>
              <a:ext uri="{FF2B5EF4-FFF2-40B4-BE49-F238E27FC236}">
                <a16:creationId xmlns:a16="http://schemas.microsoft.com/office/drawing/2014/main" id="{B8AC9800-D62A-4246-81B5-F126409D88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0" name="Line 4">
            <a:extLst>
              <a:ext uri="{FF2B5EF4-FFF2-40B4-BE49-F238E27FC236}">
                <a16:creationId xmlns:a16="http://schemas.microsoft.com/office/drawing/2014/main" id="{BADE166B-373C-42D9-80A6-1324864E2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1" name="Line 5">
            <a:extLst>
              <a:ext uri="{FF2B5EF4-FFF2-40B4-BE49-F238E27FC236}">
                <a16:creationId xmlns:a16="http://schemas.microsoft.com/office/drawing/2014/main" id="{DDC03A27-1710-4CCD-942C-A3A5E36816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2" name="Line 6">
            <a:extLst>
              <a:ext uri="{FF2B5EF4-FFF2-40B4-BE49-F238E27FC236}">
                <a16:creationId xmlns:a16="http://schemas.microsoft.com/office/drawing/2014/main" id="{C1928547-086D-4F16-9EC2-CFBA1CCCB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3" name="Line 7">
            <a:extLst>
              <a:ext uri="{FF2B5EF4-FFF2-40B4-BE49-F238E27FC236}">
                <a16:creationId xmlns:a16="http://schemas.microsoft.com/office/drawing/2014/main" id="{758ACC64-3111-4476-A135-87B2D2F541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4" name="Line 8">
            <a:extLst>
              <a:ext uri="{FF2B5EF4-FFF2-40B4-BE49-F238E27FC236}">
                <a16:creationId xmlns:a16="http://schemas.microsoft.com/office/drawing/2014/main" id="{A7154799-3AD1-4036-815C-78E50233B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5" name="Line 9">
            <a:extLst>
              <a:ext uri="{FF2B5EF4-FFF2-40B4-BE49-F238E27FC236}">
                <a16:creationId xmlns:a16="http://schemas.microsoft.com/office/drawing/2014/main" id="{8ABF5145-FFCF-4DBD-B1E8-93B76E216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6" name="Rectangle 10">
            <a:extLst>
              <a:ext uri="{FF2B5EF4-FFF2-40B4-BE49-F238E27FC236}">
                <a16:creationId xmlns:a16="http://schemas.microsoft.com/office/drawing/2014/main" id="{42CB9247-915A-4901-8D80-E88628B9FF3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8 </a:t>
            </a:r>
          </a:p>
        </p:txBody>
      </p:sp>
      <p:sp>
        <p:nvSpPr>
          <p:cNvPr id="475147" name="Rectangle 11">
            <a:extLst>
              <a:ext uri="{FF2B5EF4-FFF2-40B4-BE49-F238E27FC236}">
                <a16:creationId xmlns:a16="http://schemas.microsoft.com/office/drawing/2014/main" id="{B9A4E917-5791-4860-AE68-A2603DC88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28</a:t>
            </a:r>
          </a:p>
        </p:txBody>
      </p:sp>
      <p:sp>
        <p:nvSpPr>
          <p:cNvPr id="475148" name="Line 12">
            <a:extLst>
              <a:ext uri="{FF2B5EF4-FFF2-40B4-BE49-F238E27FC236}">
                <a16:creationId xmlns:a16="http://schemas.microsoft.com/office/drawing/2014/main" id="{9D5BE4C9-C36F-4D90-9E1B-333FB4771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9" name="Line 13">
            <a:extLst>
              <a:ext uri="{FF2B5EF4-FFF2-40B4-BE49-F238E27FC236}">
                <a16:creationId xmlns:a16="http://schemas.microsoft.com/office/drawing/2014/main" id="{513CEBD0-43C9-4DEC-B4B3-5602DFDD9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0" name="Line 14">
            <a:extLst>
              <a:ext uri="{FF2B5EF4-FFF2-40B4-BE49-F238E27FC236}">
                <a16:creationId xmlns:a16="http://schemas.microsoft.com/office/drawing/2014/main" id="{28AD8D47-82BE-4441-AB5D-2938107D3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1" name="Line 15">
            <a:extLst>
              <a:ext uri="{FF2B5EF4-FFF2-40B4-BE49-F238E27FC236}">
                <a16:creationId xmlns:a16="http://schemas.microsoft.com/office/drawing/2014/main" id="{CD3904C2-E47F-42E0-8956-4B633E37BA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2" name="Oval 16">
            <a:extLst>
              <a:ext uri="{FF2B5EF4-FFF2-40B4-BE49-F238E27FC236}">
                <a16:creationId xmlns:a16="http://schemas.microsoft.com/office/drawing/2014/main" id="{8A053192-0B1C-47B7-B083-6599DC87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3" name="Text Box 17">
            <a:extLst>
              <a:ext uri="{FF2B5EF4-FFF2-40B4-BE49-F238E27FC236}">
                <a16:creationId xmlns:a16="http://schemas.microsoft.com/office/drawing/2014/main" id="{2C3C4268-FEBD-49C3-B61C-7124D4AF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4" name="Oval 18">
            <a:extLst>
              <a:ext uri="{FF2B5EF4-FFF2-40B4-BE49-F238E27FC236}">
                <a16:creationId xmlns:a16="http://schemas.microsoft.com/office/drawing/2014/main" id="{5A47421D-4724-4F91-A77F-F007D52E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5" name="Text Box 19">
            <a:extLst>
              <a:ext uri="{FF2B5EF4-FFF2-40B4-BE49-F238E27FC236}">
                <a16:creationId xmlns:a16="http://schemas.microsoft.com/office/drawing/2014/main" id="{279E8FC8-A2BB-4822-ACDF-F29AA91FB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6" name="Oval 20">
            <a:extLst>
              <a:ext uri="{FF2B5EF4-FFF2-40B4-BE49-F238E27FC236}">
                <a16:creationId xmlns:a16="http://schemas.microsoft.com/office/drawing/2014/main" id="{B802EC12-F2D2-43DF-AC33-DBE0EC39D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7" name="Text Box 21">
            <a:extLst>
              <a:ext uri="{FF2B5EF4-FFF2-40B4-BE49-F238E27FC236}">
                <a16:creationId xmlns:a16="http://schemas.microsoft.com/office/drawing/2014/main" id="{05B994FA-2AB3-4425-9CC9-423FA58B3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8" name="Oval 22">
            <a:extLst>
              <a:ext uri="{FF2B5EF4-FFF2-40B4-BE49-F238E27FC236}">
                <a16:creationId xmlns:a16="http://schemas.microsoft.com/office/drawing/2014/main" id="{BBCAA55D-0AE6-48B2-901C-087F108A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9" name="Text Box 23">
            <a:extLst>
              <a:ext uri="{FF2B5EF4-FFF2-40B4-BE49-F238E27FC236}">
                <a16:creationId xmlns:a16="http://schemas.microsoft.com/office/drawing/2014/main" id="{F182EA14-6133-4D38-BB2B-DFD1466C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0" name="Line 24">
            <a:extLst>
              <a:ext uri="{FF2B5EF4-FFF2-40B4-BE49-F238E27FC236}">
                <a16:creationId xmlns:a16="http://schemas.microsoft.com/office/drawing/2014/main" id="{8B03B8C9-D0B1-4A88-A369-B454781D2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61" name="Line 25">
            <a:extLst>
              <a:ext uri="{FF2B5EF4-FFF2-40B4-BE49-F238E27FC236}">
                <a16:creationId xmlns:a16="http://schemas.microsoft.com/office/drawing/2014/main" id="{ADFA8DE0-057F-4944-A641-3BB6B7B53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62" name="Oval 26">
            <a:extLst>
              <a:ext uri="{FF2B5EF4-FFF2-40B4-BE49-F238E27FC236}">
                <a16:creationId xmlns:a16="http://schemas.microsoft.com/office/drawing/2014/main" id="{A666516B-E4FB-4385-B8FB-6AA716B2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3" name="Text Box 27">
            <a:extLst>
              <a:ext uri="{FF2B5EF4-FFF2-40B4-BE49-F238E27FC236}">
                <a16:creationId xmlns:a16="http://schemas.microsoft.com/office/drawing/2014/main" id="{0B95DEC3-E4DD-4C9A-8A34-3F6E2904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4" name="Oval 28">
            <a:extLst>
              <a:ext uri="{FF2B5EF4-FFF2-40B4-BE49-F238E27FC236}">
                <a16:creationId xmlns:a16="http://schemas.microsoft.com/office/drawing/2014/main" id="{C757ECE2-FAB4-47FE-95A4-ADF7B580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5" name="Text Box 29">
            <a:extLst>
              <a:ext uri="{FF2B5EF4-FFF2-40B4-BE49-F238E27FC236}">
                <a16:creationId xmlns:a16="http://schemas.microsoft.com/office/drawing/2014/main" id="{99396EB6-94F4-4C39-8773-63DFD134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6" name="Oval 30">
            <a:extLst>
              <a:ext uri="{FF2B5EF4-FFF2-40B4-BE49-F238E27FC236}">
                <a16:creationId xmlns:a16="http://schemas.microsoft.com/office/drawing/2014/main" id="{71C5E660-BC99-4E39-A8F1-E93F6D67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7" name="Text Box 31">
            <a:extLst>
              <a:ext uri="{FF2B5EF4-FFF2-40B4-BE49-F238E27FC236}">
                <a16:creationId xmlns:a16="http://schemas.microsoft.com/office/drawing/2014/main" id="{C1B84B79-05CA-4228-A85B-6D4CAE0C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8" name="Oval 32">
            <a:extLst>
              <a:ext uri="{FF2B5EF4-FFF2-40B4-BE49-F238E27FC236}">
                <a16:creationId xmlns:a16="http://schemas.microsoft.com/office/drawing/2014/main" id="{DCF808FB-2210-4E9E-9B02-9FF98D15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9" name="Text Box 33">
            <a:extLst>
              <a:ext uri="{FF2B5EF4-FFF2-40B4-BE49-F238E27FC236}">
                <a16:creationId xmlns:a16="http://schemas.microsoft.com/office/drawing/2014/main" id="{7AF664B7-2587-4F57-B2B9-447A1437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70" name="Oval 34">
            <a:extLst>
              <a:ext uri="{FF2B5EF4-FFF2-40B4-BE49-F238E27FC236}">
                <a16:creationId xmlns:a16="http://schemas.microsoft.com/office/drawing/2014/main" id="{9DDFEC52-ECC0-4EC2-BC0E-19109CCC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71" name="Text Box 35">
            <a:extLst>
              <a:ext uri="{FF2B5EF4-FFF2-40B4-BE49-F238E27FC236}">
                <a16:creationId xmlns:a16="http://schemas.microsoft.com/office/drawing/2014/main" id="{2B14901B-13D1-457D-9611-1ADE3406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72" name="Text Box 36">
            <a:extLst>
              <a:ext uri="{FF2B5EF4-FFF2-40B4-BE49-F238E27FC236}">
                <a16:creationId xmlns:a16="http://schemas.microsoft.com/office/drawing/2014/main" id="{C4920A56-0805-400A-8DF4-4CC92A0E4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3" name="Text Box 37">
            <a:extLst>
              <a:ext uri="{FF2B5EF4-FFF2-40B4-BE49-F238E27FC236}">
                <a16:creationId xmlns:a16="http://schemas.microsoft.com/office/drawing/2014/main" id="{21083F5C-CA98-43E4-BEB9-D312A57B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4" name="Text Box 38">
            <a:extLst>
              <a:ext uri="{FF2B5EF4-FFF2-40B4-BE49-F238E27FC236}">
                <a16:creationId xmlns:a16="http://schemas.microsoft.com/office/drawing/2014/main" id="{EC84AF4E-6349-4599-A220-5EECA4435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5" name="Text Box 39">
            <a:extLst>
              <a:ext uri="{FF2B5EF4-FFF2-40B4-BE49-F238E27FC236}">
                <a16:creationId xmlns:a16="http://schemas.microsoft.com/office/drawing/2014/main" id="{77E6548F-9435-4CDC-A219-EB6C23019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6" name="Text Box 40">
            <a:extLst>
              <a:ext uri="{FF2B5EF4-FFF2-40B4-BE49-F238E27FC236}">
                <a16:creationId xmlns:a16="http://schemas.microsoft.com/office/drawing/2014/main" id="{7028C382-0A85-488C-BCAB-F683C1A67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7" name="Text Box 41">
            <a:extLst>
              <a:ext uri="{FF2B5EF4-FFF2-40B4-BE49-F238E27FC236}">
                <a16:creationId xmlns:a16="http://schemas.microsoft.com/office/drawing/2014/main" id="{63FF64BA-829E-4516-9B0A-3BA07EF7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8" name="Text Box 42">
            <a:extLst>
              <a:ext uri="{FF2B5EF4-FFF2-40B4-BE49-F238E27FC236}">
                <a16:creationId xmlns:a16="http://schemas.microsoft.com/office/drawing/2014/main" id="{32F7401F-B71D-4A52-B370-66263731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9" name="Text Box 43">
            <a:extLst>
              <a:ext uri="{FF2B5EF4-FFF2-40B4-BE49-F238E27FC236}">
                <a16:creationId xmlns:a16="http://schemas.microsoft.com/office/drawing/2014/main" id="{95E8E8DF-7123-4BEC-8F0D-FC937C69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0" name="Text Box 44">
            <a:extLst>
              <a:ext uri="{FF2B5EF4-FFF2-40B4-BE49-F238E27FC236}">
                <a16:creationId xmlns:a16="http://schemas.microsoft.com/office/drawing/2014/main" id="{BA09AC2D-0BA2-489D-8C60-8AED196F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1" name="Text Box 45">
            <a:extLst>
              <a:ext uri="{FF2B5EF4-FFF2-40B4-BE49-F238E27FC236}">
                <a16:creationId xmlns:a16="http://schemas.microsoft.com/office/drawing/2014/main" id="{8CCDDBF8-5C0D-4499-806D-B1967F83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2" name="Text Box 46">
            <a:extLst>
              <a:ext uri="{FF2B5EF4-FFF2-40B4-BE49-F238E27FC236}">
                <a16:creationId xmlns:a16="http://schemas.microsoft.com/office/drawing/2014/main" id="{DBF5E2E6-478F-4B3B-8AE5-0C61F616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3" name="Text Box 47">
            <a:extLst>
              <a:ext uri="{FF2B5EF4-FFF2-40B4-BE49-F238E27FC236}">
                <a16:creationId xmlns:a16="http://schemas.microsoft.com/office/drawing/2014/main" id="{754E16FB-D101-4A08-B043-3ACB7CF3B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4" name="Text Box 48">
            <a:extLst>
              <a:ext uri="{FF2B5EF4-FFF2-40B4-BE49-F238E27FC236}">
                <a16:creationId xmlns:a16="http://schemas.microsoft.com/office/drawing/2014/main" id="{384E28CB-B048-43A6-801E-6F3E24757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5" name="Text Box 49">
            <a:extLst>
              <a:ext uri="{FF2B5EF4-FFF2-40B4-BE49-F238E27FC236}">
                <a16:creationId xmlns:a16="http://schemas.microsoft.com/office/drawing/2014/main" id="{AF8EA74A-8106-4A2E-8097-9C53AD28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90" name="Freeform 54">
            <a:extLst>
              <a:ext uri="{FF2B5EF4-FFF2-40B4-BE49-F238E27FC236}">
                <a16:creationId xmlns:a16="http://schemas.microsoft.com/office/drawing/2014/main" id="{B1B85129-592F-458D-B1A2-B453AA1C3C07}"/>
              </a:ext>
            </a:extLst>
          </p:cNvPr>
          <p:cNvSpPr>
            <a:spLocks/>
          </p:cNvSpPr>
          <p:nvPr/>
        </p:nvSpPr>
        <p:spPr bwMode="auto">
          <a:xfrm>
            <a:off x="8412164" y="2060575"/>
            <a:ext cx="923925" cy="2305050"/>
          </a:xfrm>
          <a:custGeom>
            <a:avLst/>
            <a:gdLst>
              <a:gd name="T0" fmla="*/ 401 w 582"/>
              <a:gd name="T1" fmla="*/ 0 h 1452"/>
              <a:gd name="T2" fmla="*/ 83 w 582"/>
              <a:gd name="T3" fmla="*/ 499 h 1452"/>
              <a:gd name="T4" fmla="*/ 83 w 582"/>
              <a:gd name="T5" fmla="*/ 953 h 1452"/>
              <a:gd name="T6" fmla="*/ 582 w 582"/>
              <a:gd name="T7" fmla="*/ 145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1452">
                <a:moveTo>
                  <a:pt x="401" y="0"/>
                </a:moveTo>
                <a:cubicBezTo>
                  <a:pt x="268" y="170"/>
                  <a:pt x="136" y="340"/>
                  <a:pt x="83" y="499"/>
                </a:cubicBezTo>
                <a:cubicBezTo>
                  <a:pt x="30" y="658"/>
                  <a:pt x="0" y="794"/>
                  <a:pt x="83" y="953"/>
                </a:cubicBezTo>
                <a:cubicBezTo>
                  <a:pt x="166" y="1112"/>
                  <a:pt x="499" y="1369"/>
                  <a:pt x="582" y="14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Line 2">
            <a:extLst>
              <a:ext uri="{FF2B5EF4-FFF2-40B4-BE49-F238E27FC236}">
                <a16:creationId xmlns:a16="http://schemas.microsoft.com/office/drawing/2014/main" id="{F9167700-E8CC-4573-9C93-179F7793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3" name="Line 3">
            <a:extLst>
              <a:ext uri="{FF2B5EF4-FFF2-40B4-BE49-F238E27FC236}">
                <a16:creationId xmlns:a16="http://schemas.microsoft.com/office/drawing/2014/main" id="{D4D420E0-6595-4615-96A2-5E38F2DFA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4" name="Line 4">
            <a:extLst>
              <a:ext uri="{FF2B5EF4-FFF2-40B4-BE49-F238E27FC236}">
                <a16:creationId xmlns:a16="http://schemas.microsoft.com/office/drawing/2014/main" id="{C292714B-B89C-46FC-AD21-7B0DE31D3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5" name="Line 5">
            <a:extLst>
              <a:ext uri="{FF2B5EF4-FFF2-40B4-BE49-F238E27FC236}">
                <a16:creationId xmlns:a16="http://schemas.microsoft.com/office/drawing/2014/main" id="{BE484F88-8672-49AE-914E-1423AE262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6" name="Line 6">
            <a:extLst>
              <a:ext uri="{FF2B5EF4-FFF2-40B4-BE49-F238E27FC236}">
                <a16:creationId xmlns:a16="http://schemas.microsoft.com/office/drawing/2014/main" id="{FDB7CE1C-E9D6-45DE-98B0-BBC1E3127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7" name="Line 7">
            <a:extLst>
              <a:ext uri="{FF2B5EF4-FFF2-40B4-BE49-F238E27FC236}">
                <a16:creationId xmlns:a16="http://schemas.microsoft.com/office/drawing/2014/main" id="{42ACE39E-E001-4F21-B71F-6A901725DC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8" name="Line 8">
            <a:extLst>
              <a:ext uri="{FF2B5EF4-FFF2-40B4-BE49-F238E27FC236}">
                <a16:creationId xmlns:a16="http://schemas.microsoft.com/office/drawing/2014/main" id="{2B16A145-3B3C-45B1-9917-6A240E664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9" name="Line 9">
            <a:extLst>
              <a:ext uri="{FF2B5EF4-FFF2-40B4-BE49-F238E27FC236}">
                <a16:creationId xmlns:a16="http://schemas.microsoft.com/office/drawing/2014/main" id="{0B463760-AC12-4B69-85B9-709A3A13C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0" name="Rectangle 10">
            <a:extLst>
              <a:ext uri="{FF2B5EF4-FFF2-40B4-BE49-F238E27FC236}">
                <a16:creationId xmlns:a16="http://schemas.microsoft.com/office/drawing/2014/main" id="{F4447781-5FAB-4F74-AF38-64F65B71955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9 </a:t>
            </a:r>
          </a:p>
        </p:txBody>
      </p:sp>
      <p:sp>
        <p:nvSpPr>
          <p:cNvPr id="476171" name="Rectangle 11">
            <a:extLst>
              <a:ext uri="{FF2B5EF4-FFF2-40B4-BE49-F238E27FC236}">
                <a16:creationId xmlns:a16="http://schemas.microsoft.com/office/drawing/2014/main" id="{1C93D0BC-9459-4D18-B8EE-FE0887164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37</a:t>
            </a:r>
          </a:p>
        </p:txBody>
      </p:sp>
      <p:sp>
        <p:nvSpPr>
          <p:cNvPr id="476172" name="Line 12">
            <a:extLst>
              <a:ext uri="{FF2B5EF4-FFF2-40B4-BE49-F238E27FC236}">
                <a16:creationId xmlns:a16="http://schemas.microsoft.com/office/drawing/2014/main" id="{AB19EA22-769D-4513-98B4-1B68CAAEE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3" name="Line 13">
            <a:extLst>
              <a:ext uri="{FF2B5EF4-FFF2-40B4-BE49-F238E27FC236}">
                <a16:creationId xmlns:a16="http://schemas.microsoft.com/office/drawing/2014/main" id="{B612ABDD-7E65-4AC6-939D-4FE0E3028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4" name="Line 14">
            <a:extLst>
              <a:ext uri="{FF2B5EF4-FFF2-40B4-BE49-F238E27FC236}">
                <a16:creationId xmlns:a16="http://schemas.microsoft.com/office/drawing/2014/main" id="{328EACBB-3440-4CB2-BFE5-8995A9AFF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5" name="Line 15">
            <a:extLst>
              <a:ext uri="{FF2B5EF4-FFF2-40B4-BE49-F238E27FC236}">
                <a16:creationId xmlns:a16="http://schemas.microsoft.com/office/drawing/2014/main" id="{090F53E4-F4C5-48DB-9064-D5AD12F3E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6" name="Oval 16">
            <a:extLst>
              <a:ext uri="{FF2B5EF4-FFF2-40B4-BE49-F238E27FC236}">
                <a16:creationId xmlns:a16="http://schemas.microsoft.com/office/drawing/2014/main" id="{1DB2BA74-7D83-41DB-BE81-458C2E25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77" name="Text Box 17">
            <a:extLst>
              <a:ext uri="{FF2B5EF4-FFF2-40B4-BE49-F238E27FC236}">
                <a16:creationId xmlns:a16="http://schemas.microsoft.com/office/drawing/2014/main" id="{E0489276-8CFE-4AD3-A309-AD5D363D7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78" name="Oval 18">
            <a:extLst>
              <a:ext uri="{FF2B5EF4-FFF2-40B4-BE49-F238E27FC236}">
                <a16:creationId xmlns:a16="http://schemas.microsoft.com/office/drawing/2014/main" id="{F949CB16-0D12-454C-8E82-CF39B53E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79" name="Text Box 19">
            <a:extLst>
              <a:ext uri="{FF2B5EF4-FFF2-40B4-BE49-F238E27FC236}">
                <a16:creationId xmlns:a16="http://schemas.microsoft.com/office/drawing/2014/main" id="{94F4EE72-F34E-4621-8FA6-2742BB09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0" name="Oval 20">
            <a:extLst>
              <a:ext uri="{FF2B5EF4-FFF2-40B4-BE49-F238E27FC236}">
                <a16:creationId xmlns:a16="http://schemas.microsoft.com/office/drawing/2014/main" id="{783AF38A-ECA5-435F-B9AC-AF10F781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1" name="Text Box 21">
            <a:extLst>
              <a:ext uri="{FF2B5EF4-FFF2-40B4-BE49-F238E27FC236}">
                <a16:creationId xmlns:a16="http://schemas.microsoft.com/office/drawing/2014/main" id="{08CB37DF-211A-442C-816C-C5A04D1C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2" name="Oval 22">
            <a:extLst>
              <a:ext uri="{FF2B5EF4-FFF2-40B4-BE49-F238E27FC236}">
                <a16:creationId xmlns:a16="http://schemas.microsoft.com/office/drawing/2014/main" id="{B8B59F41-0992-45F9-88A0-BE7B89E3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3" name="Text Box 23">
            <a:extLst>
              <a:ext uri="{FF2B5EF4-FFF2-40B4-BE49-F238E27FC236}">
                <a16:creationId xmlns:a16="http://schemas.microsoft.com/office/drawing/2014/main" id="{F24A9B78-EFFA-46C0-82CA-B6DDF7CA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4" name="Line 24">
            <a:extLst>
              <a:ext uri="{FF2B5EF4-FFF2-40B4-BE49-F238E27FC236}">
                <a16:creationId xmlns:a16="http://schemas.microsoft.com/office/drawing/2014/main" id="{2A5FBACE-E8A4-4816-8B98-451A0DECB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85" name="Line 25">
            <a:extLst>
              <a:ext uri="{FF2B5EF4-FFF2-40B4-BE49-F238E27FC236}">
                <a16:creationId xmlns:a16="http://schemas.microsoft.com/office/drawing/2014/main" id="{832A9094-751C-4161-B543-2C34A2661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86" name="Oval 26">
            <a:extLst>
              <a:ext uri="{FF2B5EF4-FFF2-40B4-BE49-F238E27FC236}">
                <a16:creationId xmlns:a16="http://schemas.microsoft.com/office/drawing/2014/main" id="{BC1ABD3F-52D5-4CD3-86B6-40AD3A7D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7" name="Text Box 27">
            <a:extLst>
              <a:ext uri="{FF2B5EF4-FFF2-40B4-BE49-F238E27FC236}">
                <a16:creationId xmlns:a16="http://schemas.microsoft.com/office/drawing/2014/main" id="{9588B1CC-B69A-4B82-8818-ACC71D3D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8" name="Oval 28">
            <a:extLst>
              <a:ext uri="{FF2B5EF4-FFF2-40B4-BE49-F238E27FC236}">
                <a16:creationId xmlns:a16="http://schemas.microsoft.com/office/drawing/2014/main" id="{9CD529CB-3BDC-4816-908A-67D8233F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9" name="Text Box 29">
            <a:extLst>
              <a:ext uri="{FF2B5EF4-FFF2-40B4-BE49-F238E27FC236}">
                <a16:creationId xmlns:a16="http://schemas.microsoft.com/office/drawing/2014/main" id="{ED3CD02F-9078-49A2-A1E8-2D18F6D0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0" name="Oval 30">
            <a:extLst>
              <a:ext uri="{FF2B5EF4-FFF2-40B4-BE49-F238E27FC236}">
                <a16:creationId xmlns:a16="http://schemas.microsoft.com/office/drawing/2014/main" id="{E760BFA4-3622-46AA-A257-A38101DF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1" name="Text Box 31">
            <a:extLst>
              <a:ext uri="{FF2B5EF4-FFF2-40B4-BE49-F238E27FC236}">
                <a16:creationId xmlns:a16="http://schemas.microsoft.com/office/drawing/2014/main" id="{B5F8F6DF-72AE-4F94-BCB4-B84F9B8E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2" name="Oval 32">
            <a:extLst>
              <a:ext uri="{FF2B5EF4-FFF2-40B4-BE49-F238E27FC236}">
                <a16:creationId xmlns:a16="http://schemas.microsoft.com/office/drawing/2014/main" id="{6B4C976A-645B-44C6-B36E-C8267D11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3" name="Text Box 33">
            <a:extLst>
              <a:ext uri="{FF2B5EF4-FFF2-40B4-BE49-F238E27FC236}">
                <a16:creationId xmlns:a16="http://schemas.microsoft.com/office/drawing/2014/main" id="{725C8782-496A-43D1-BF0A-42DBF186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4" name="Oval 34">
            <a:extLst>
              <a:ext uri="{FF2B5EF4-FFF2-40B4-BE49-F238E27FC236}">
                <a16:creationId xmlns:a16="http://schemas.microsoft.com/office/drawing/2014/main" id="{8A506BE6-CDEC-4FA8-9A31-B9E9B6682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5" name="Text Box 35">
            <a:extLst>
              <a:ext uri="{FF2B5EF4-FFF2-40B4-BE49-F238E27FC236}">
                <a16:creationId xmlns:a16="http://schemas.microsoft.com/office/drawing/2014/main" id="{2A972970-B9A0-431D-A109-F38C806A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6" name="Text Box 36">
            <a:extLst>
              <a:ext uri="{FF2B5EF4-FFF2-40B4-BE49-F238E27FC236}">
                <a16:creationId xmlns:a16="http://schemas.microsoft.com/office/drawing/2014/main" id="{F4E56F11-DA00-4F91-857C-7D9A8977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7" name="Text Box 37">
            <a:extLst>
              <a:ext uri="{FF2B5EF4-FFF2-40B4-BE49-F238E27FC236}">
                <a16:creationId xmlns:a16="http://schemas.microsoft.com/office/drawing/2014/main" id="{85F05AE0-5E98-4055-B2D1-BB4B701A9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8" name="Text Box 38">
            <a:extLst>
              <a:ext uri="{FF2B5EF4-FFF2-40B4-BE49-F238E27FC236}">
                <a16:creationId xmlns:a16="http://schemas.microsoft.com/office/drawing/2014/main" id="{8F0E7D75-F522-4C0F-A668-DB551BF1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9" name="Text Box 39">
            <a:extLst>
              <a:ext uri="{FF2B5EF4-FFF2-40B4-BE49-F238E27FC236}">
                <a16:creationId xmlns:a16="http://schemas.microsoft.com/office/drawing/2014/main" id="{6EE7C9D4-4D6D-42B1-8C4B-070CA2E3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0" name="Text Box 40">
            <a:extLst>
              <a:ext uri="{FF2B5EF4-FFF2-40B4-BE49-F238E27FC236}">
                <a16:creationId xmlns:a16="http://schemas.microsoft.com/office/drawing/2014/main" id="{2C7CA861-2D1D-4516-A7A4-65FB18A5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1" name="Text Box 41">
            <a:extLst>
              <a:ext uri="{FF2B5EF4-FFF2-40B4-BE49-F238E27FC236}">
                <a16:creationId xmlns:a16="http://schemas.microsoft.com/office/drawing/2014/main" id="{835518E4-C532-46EC-8E48-63B52BEC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2" name="Text Box 42">
            <a:extLst>
              <a:ext uri="{FF2B5EF4-FFF2-40B4-BE49-F238E27FC236}">
                <a16:creationId xmlns:a16="http://schemas.microsoft.com/office/drawing/2014/main" id="{80F4A89B-0FA9-4477-BC36-64164DFAD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3" name="Text Box 43">
            <a:extLst>
              <a:ext uri="{FF2B5EF4-FFF2-40B4-BE49-F238E27FC236}">
                <a16:creationId xmlns:a16="http://schemas.microsoft.com/office/drawing/2014/main" id="{D9AD7D08-C781-4B31-A889-1AC80EC5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4" name="Text Box 44">
            <a:extLst>
              <a:ext uri="{FF2B5EF4-FFF2-40B4-BE49-F238E27FC236}">
                <a16:creationId xmlns:a16="http://schemas.microsoft.com/office/drawing/2014/main" id="{F0A62AFC-E037-403A-BDDF-F1C95BACA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5" name="Text Box 45">
            <a:extLst>
              <a:ext uri="{FF2B5EF4-FFF2-40B4-BE49-F238E27FC236}">
                <a16:creationId xmlns:a16="http://schemas.microsoft.com/office/drawing/2014/main" id="{D96CA280-9F34-4BF7-8CAD-A549B5C7A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6" name="Text Box 46">
            <a:extLst>
              <a:ext uri="{FF2B5EF4-FFF2-40B4-BE49-F238E27FC236}">
                <a16:creationId xmlns:a16="http://schemas.microsoft.com/office/drawing/2014/main" id="{DA9E019D-600F-4A4C-9F7E-46A1C415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7" name="Text Box 47">
            <a:extLst>
              <a:ext uri="{FF2B5EF4-FFF2-40B4-BE49-F238E27FC236}">
                <a16:creationId xmlns:a16="http://schemas.microsoft.com/office/drawing/2014/main" id="{E241A4D7-C243-47EE-A235-45DD8353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8" name="Text Box 48">
            <a:extLst>
              <a:ext uri="{FF2B5EF4-FFF2-40B4-BE49-F238E27FC236}">
                <a16:creationId xmlns:a16="http://schemas.microsoft.com/office/drawing/2014/main" id="{3C03BF3F-9079-48EF-AD81-4337233F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9" name="Text Box 49">
            <a:extLst>
              <a:ext uri="{FF2B5EF4-FFF2-40B4-BE49-F238E27FC236}">
                <a16:creationId xmlns:a16="http://schemas.microsoft.com/office/drawing/2014/main" id="{088DC53F-DE20-4810-8E4F-62DA31AE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992312" y="0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703387" y="692150"/>
            <a:ext cx="89646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Перенумеруем вершины графа целыми числами от 1 до N.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Обозначим через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длину кратчайшего пути из вершины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вершину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качестве промежуточных может содержать только первые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вершин графа (промежуточной вершиной пути является любая принадлежащая ему вершина, не совпадающая с его начальной или конечной вершинами).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между вершинами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j не существует ни одного пути указанного типа, то условно будем считать, что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=∞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представляет длину кратчайшего пути из вершины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 имеющего промежуточных вершин, т. е. длину кратчайшей дуги, соединяющей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(если такие дуги присутствуют в графе). 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Line 2">
            <a:extLst>
              <a:ext uri="{FF2B5EF4-FFF2-40B4-BE49-F238E27FC236}">
                <a16:creationId xmlns:a16="http://schemas.microsoft.com/office/drawing/2014/main" id="{0E7FCF82-207F-48E3-87D5-971628D7D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88" name="Line 4">
            <a:extLst>
              <a:ext uri="{FF2B5EF4-FFF2-40B4-BE49-F238E27FC236}">
                <a16:creationId xmlns:a16="http://schemas.microsoft.com/office/drawing/2014/main" id="{9B1CD124-03CA-485B-955A-98A928CCD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3" name="Line 9">
            <a:extLst>
              <a:ext uri="{FF2B5EF4-FFF2-40B4-BE49-F238E27FC236}">
                <a16:creationId xmlns:a16="http://schemas.microsoft.com/office/drawing/2014/main" id="{C3055903-E93E-4412-B0F4-CBBEE280E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4" name="Rectangle 10">
            <a:extLst>
              <a:ext uri="{FF2B5EF4-FFF2-40B4-BE49-F238E27FC236}">
                <a16:creationId xmlns:a16="http://schemas.microsoft.com/office/drawing/2014/main" id="{C3E8AF7D-31F4-49CF-B9B0-071DB39A6B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10</a:t>
            </a:r>
          </a:p>
        </p:txBody>
      </p:sp>
      <p:sp>
        <p:nvSpPr>
          <p:cNvPr id="477195" name="Rectangle 11">
            <a:extLst>
              <a:ext uri="{FF2B5EF4-FFF2-40B4-BE49-F238E27FC236}">
                <a16:creationId xmlns:a16="http://schemas.microsoft.com/office/drawing/2014/main" id="{66B907F1-479E-43D7-8096-ED359C214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37</a:t>
            </a:r>
          </a:p>
        </p:txBody>
      </p:sp>
      <p:sp>
        <p:nvSpPr>
          <p:cNvPr id="477197" name="Line 13">
            <a:extLst>
              <a:ext uri="{FF2B5EF4-FFF2-40B4-BE49-F238E27FC236}">
                <a16:creationId xmlns:a16="http://schemas.microsoft.com/office/drawing/2014/main" id="{924F11C7-ED1B-4B20-906C-B5E6C799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8" name="Line 14">
            <a:extLst>
              <a:ext uri="{FF2B5EF4-FFF2-40B4-BE49-F238E27FC236}">
                <a16:creationId xmlns:a16="http://schemas.microsoft.com/office/drawing/2014/main" id="{7BF02C4D-0AD5-45A0-BE4E-4F800A283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9" name="Line 15">
            <a:extLst>
              <a:ext uri="{FF2B5EF4-FFF2-40B4-BE49-F238E27FC236}">
                <a16:creationId xmlns:a16="http://schemas.microsoft.com/office/drawing/2014/main" id="{5DF40825-5597-4E3C-BFA6-4C662A5A2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00" name="Oval 16">
            <a:extLst>
              <a:ext uri="{FF2B5EF4-FFF2-40B4-BE49-F238E27FC236}">
                <a16:creationId xmlns:a16="http://schemas.microsoft.com/office/drawing/2014/main" id="{E077478E-525D-49AC-960E-1DD50786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1" name="Text Box 17">
            <a:extLst>
              <a:ext uri="{FF2B5EF4-FFF2-40B4-BE49-F238E27FC236}">
                <a16:creationId xmlns:a16="http://schemas.microsoft.com/office/drawing/2014/main" id="{2E6CCD5E-E8A1-432F-9DAC-FAD7448F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2" name="Oval 18">
            <a:extLst>
              <a:ext uri="{FF2B5EF4-FFF2-40B4-BE49-F238E27FC236}">
                <a16:creationId xmlns:a16="http://schemas.microsoft.com/office/drawing/2014/main" id="{D46AD414-AFB0-4CDF-9920-585A3F8C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3" name="Text Box 19">
            <a:extLst>
              <a:ext uri="{FF2B5EF4-FFF2-40B4-BE49-F238E27FC236}">
                <a16:creationId xmlns:a16="http://schemas.microsoft.com/office/drawing/2014/main" id="{2A3E7552-2F18-4165-AD25-74CF62A8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4" name="Oval 20">
            <a:extLst>
              <a:ext uri="{FF2B5EF4-FFF2-40B4-BE49-F238E27FC236}">
                <a16:creationId xmlns:a16="http://schemas.microsoft.com/office/drawing/2014/main" id="{F3DC5614-3951-472D-A80D-BA128001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5" name="Text Box 21">
            <a:extLst>
              <a:ext uri="{FF2B5EF4-FFF2-40B4-BE49-F238E27FC236}">
                <a16:creationId xmlns:a16="http://schemas.microsoft.com/office/drawing/2014/main" id="{F3B776DE-98D3-4A73-BFFB-B14699F4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6" name="Oval 22">
            <a:extLst>
              <a:ext uri="{FF2B5EF4-FFF2-40B4-BE49-F238E27FC236}">
                <a16:creationId xmlns:a16="http://schemas.microsoft.com/office/drawing/2014/main" id="{0E5AFF9B-61C6-4C64-981F-9F7603A0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7" name="Text Box 23">
            <a:extLst>
              <a:ext uri="{FF2B5EF4-FFF2-40B4-BE49-F238E27FC236}">
                <a16:creationId xmlns:a16="http://schemas.microsoft.com/office/drawing/2014/main" id="{CFE34B34-EA86-40A7-9A5D-C0AE3CF7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8" name="Line 24">
            <a:extLst>
              <a:ext uri="{FF2B5EF4-FFF2-40B4-BE49-F238E27FC236}">
                <a16:creationId xmlns:a16="http://schemas.microsoft.com/office/drawing/2014/main" id="{C9744879-8CB1-4EC7-B0C1-5E5440DFC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09" name="Line 25">
            <a:extLst>
              <a:ext uri="{FF2B5EF4-FFF2-40B4-BE49-F238E27FC236}">
                <a16:creationId xmlns:a16="http://schemas.microsoft.com/office/drawing/2014/main" id="{DF40E901-EF24-4207-825E-8A2D9BB8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10" name="Oval 26">
            <a:extLst>
              <a:ext uri="{FF2B5EF4-FFF2-40B4-BE49-F238E27FC236}">
                <a16:creationId xmlns:a16="http://schemas.microsoft.com/office/drawing/2014/main" id="{2058605E-8916-4A64-8C93-CB594CA4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1" name="Text Box 27">
            <a:extLst>
              <a:ext uri="{FF2B5EF4-FFF2-40B4-BE49-F238E27FC236}">
                <a16:creationId xmlns:a16="http://schemas.microsoft.com/office/drawing/2014/main" id="{6E3EC044-D585-4204-8E0C-CF65A6B6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2" name="Oval 28">
            <a:extLst>
              <a:ext uri="{FF2B5EF4-FFF2-40B4-BE49-F238E27FC236}">
                <a16:creationId xmlns:a16="http://schemas.microsoft.com/office/drawing/2014/main" id="{AD594CE4-C4DF-4370-B9AC-C0316BB5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3" name="Text Box 29">
            <a:extLst>
              <a:ext uri="{FF2B5EF4-FFF2-40B4-BE49-F238E27FC236}">
                <a16:creationId xmlns:a16="http://schemas.microsoft.com/office/drawing/2014/main" id="{1C4EBBCE-EE30-4E47-87B5-42AFA4E3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4" name="Oval 30">
            <a:extLst>
              <a:ext uri="{FF2B5EF4-FFF2-40B4-BE49-F238E27FC236}">
                <a16:creationId xmlns:a16="http://schemas.microsoft.com/office/drawing/2014/main" id="{04D44072-3C6E-48F0-A977-599E7BB4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5" name="Text Box 31">
            <a:extLst>
              <a:ext uri="{FF2B5EF4-FFF2-40B4-BE49-F238E27FC236}">
                <a16:creationId xmlns:a16="http://schemas.microsoft.com/office/drawing/2014/main" id="{AE532BF2-2123-4819-9A33-C60B65EB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6" name="Oval 32">
            <a:extLst>
              <a:ext uri="{FF2B5EF4-FFF2-40B4-BE49-F238E27FC236}">
                <a16:creationId xmlns:a16="http://schemas.microsoft.com/office/drawing/2014/main" id="{7CD6ECE6-DD03-4283-BFC5-753F2587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7" name="Text Box 33">
            <a:extLst>
              <a:ext uri="{FF2B5EF4-FFF2-40B4-BE49-F238E27FC236}">
                <a16:creationId xmlns:a16="http://schemas.microsoft.com/office/drawing/2014/main" id="{78F82752-3503-410E-A060-EB5E504A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8" name="Oval 34">
            <a:extLst>
              <a:ext uri="{FF2B5EF4-FFF2-40B4-BE49-F238E27FC236}">
                <a16:creationId xmlns:a16="http://schemas.microsoft.com/office/drawing/2014/main" id="{26965F9D-0B2F-4308-A76D-E80596E2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9" name="Text Box 35">
            <a:extLst>
              <a:ext uri="{FF2B5EF4-FFF2-40B4-BE49-F238E27FC236}">
                <a16:creationId xmlns:a16="http://schemas.microsoft.com/office/drawing/2014/main" id="{8FBB9B01-3EC3-4721-8545-06EAA5DA2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20" name="Text Box 36">
            <a:extLst>
              <a:ext uri="{FF2B5EF4-FFF2-40B4-BE49-F238E27FC236}">
                <a16:creationId xmlns:a16="http://schemas.microsoft.com/office/drawing/2014/main" id="{126C02EA-184A-4FE7-881C-F89B2A097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3" name="Text Box 39">
            <a:extLst>
              <a:ext uri="{FF2B5EF4-FFF2-40B4-BE49-F238E27FC236}">
                <a16:creationId xmlns:a16="http://schemas.microsoft.com/office/drawing/2014/main" id="{80BE8FF9-B33C-4511-8A48-DBA0A9BA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5" name="Text Box 41">
            <a:extLst>
              <a:ext uri="{FF2B5EF4-FFF2-40B4-BE49-F238E27FC236}">
                <a16:creationId xmlns:a16="http://schemas.microsoft.com/office/drawing/2014/main" id="{803BB7BA-D751-43DE-9633-E8B068E44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7" name="Text Box 43">
            <a:extLst>
              <a:ext uri="{FF2B5EF4-FFF2-40B4-BE49-F238E27FC236}">
                <a16:creationId xmlns:a16="http://schemas.microsoft.com/office/drawing/2014/main" id="{AF38F460-AB70-4F79-8A0A-A324AE5A0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8" name="Text Box 44">
            <a:extLst>
              <a:ext uri="{FF2B5EF4-FFF2-40B4-BE49-F238E27FC236}">
                <a16:creationId xmlns:a16="http://schemas.microsoft.com/office/drawing/2014/main" id="{07F02D9B-8AED-44F4-9526-A6AC4073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9" name="Text Box 45">
            <a:extLst>
              <a:ext uri="{FF2B5EF4-FFF2-40B4-BE49-F238E27FC236}">
                <a16:creationId xmlns:a16="http://schemas.microsoft.com/office/drawing/2014/main" id="{94D61834-A854-4560-B870-81460B9E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30" name="Text Box 46">
            <a:extLst>
              <a:ext uri="{FF2B5EF4-FFF2-40B4-BE49-F238E27FC236}">
                <a16:creationId xmlns:a16="http://schemas.microsoft.com/office/drawing/2014/main" id="{70F0A5FA-5E36-4BF4-90B8-B9F860AF8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31" name="Text Box 47">
            <a:extLst>
              <a:ext uri="{FF2B5EF4-FFF2-40B4-BE49-F238E27FC236}">
                <a16:creationId xmlns:a16="http://schemas.microsoft.com/office/drawing/2014/main" id="{7FA89DC7-1CB1-471C-8F13-357EC84EF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5F586C13-8332-4FAD-BA2B-BE4806DF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</a:t>
            </a:r>
            <a:r>
              <a:rPr lang="en-US" altLang="ru-RU" dirty="0">
                <a:latin typeface="Georgia" panose="02040502050405020303" pitchFamily="18" charset="0"/>
              </a:rPr>
              <a:t>3</a:t>
            </a:r>
            <a:endParaRPr lang="ru-RU" altLang="ru-RU" dirty="0">
              <a:latin typeface="Georgia" panose="02040502050405020303" pitchFamily="18" charset="0"/>
            </a:endParaRPr>
          </a:p>
        </p:txBody>
      </p:sp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CC75EE1E-F841-4631-A07F-B96164343F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46289" y="1000126"/>
            <a:ext cx="8353425" cy="1871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Даны города, часть которых соединена между собой дорогами. Необходимо проложить туристический маршрут минимальной длины, проходящий через все города.</a:t>
            </a:r>
          </a:p>
        </p:txBody>
      </p:sp>
      <p:grpSp>
        <p:nvGrpSpPr>
          <p:cNvPr id="23556" name="Группа 153">
            <a:extLst>
              <a:ext uri="{FF2B5EF4-FFF2-40B4-BE49-F238E27FC236}">
                <a16:creationId xmlns:a16="http://schemas.microsoft.com/office/drawing/2014/main" id="{C80C91CF-58CF-4A95-9DAF-277E96F7F4D9}"/>
              </a:ext>
            </a:extLst>
          </p:cNvPr>
          <p:cNvGrpSpPr>
            <a:grpSpLocks/>
          </p:cNvGrpSpPr>
          <p:nvPr/>
        </p:nvGrpSpPr>
        <p:grpSpPr bwMode="auto">
          <a:xfrm>
            <a:off x="3382964" y="2438401"/>
            <a:ext cx="6003925" cy="3654425"/>
            <a:chOff x="2699199" y="2378952"/>
            <a:chExt cx="6003323" cy="3654686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D7E4E6E9-0D39-4A43-861C-D76D98D2C6DC}"/>
                </a:ext>
              </a:extLst>
            </p:cNvPr>
            <p:cNvSpPr/>
            <p:nvPr/>
          </p:nvSpPr>
          <p:spPr>
            <a:xfrm>
              <a:off x="2699199" y="3093378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7940B0E6-9EA1-4BC0-B96C-2751E25BEE65}"/>
                </a:ext>
              </a:extLst>
            </p:cNvPr>
            <p:cNvSpPr/>
            <p:nvPr/>
          </p:nvSpPr>
          <p:spPr>
            <a:xfrm>
              <a:off x="4699248" y="37061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C47DA84C-B1AE-45E9-B0A1-F038E359682C}"/>
                </a:ext>
              </a:extLst>
            </p:cNvPr>
            <p:cNvSpPr/>
            <p:nvPr/>
          </p:nvSpPr>
          <p:spPr>
            <a:xfrm>
              <a:off x="6335796" y="45777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DAAA840B-AEA2-42B2-A70D-33E9375404D2}"/>
                </a:ext>
              </a:extLst>
            </p:cNvPr>
            <p:cNvSpPr/>
            <p:nvPr/>
          </p:nvSpPr>
          <p:spPr>
            <a:xfrm>
              <a:off x="7019941" y="2378952"/>
              <a:ext cx="617475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B88AF1C3-5C42-4875-8FFB-8CF63DD4AD66}"/>
                </a:ext>
              </a:extLst>
            </p:cNvPr>
            <p:cNvSpPr/>
            <p:nvPr/>
          </p:nvSpPr>
          <p:spPr>
            <a:xfrm>
              <a:off x="8086634" y="5227130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AE6C9AD8-991B-4A64-887E-EBAE008377EE}"/>
                </a:ext>
              </a:extLst>
            </p:cNvPr>
            <p:cNvSpPr/>
            <p:nvPr/>
          </p:nvSpPr>
          <p:spPr>
            <a:xfrm>
              <a:off x="4630992" y="5417644"/>
              <a:ext cx="617476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4</a:t>
              </a:r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8BD0B87C-5D4C-48DB-9CF8-CF469C543309}"/>
                </a:ext>
              </a:extLst>
            </p:cNvPr>
            <p:cNvCxnSpPr>
              <a:stCxn id="155" idx="7"/>
              <a:endCxn id="158" idx="2"/>
            </p:cNvCxnSpPr>
            <p:nvPr/>
          </p:nvCxnSpPr>
          <p:spPr>
            <a:xfrm flipV="1">
              <a:off x="3224608" y="2686949"/>
              <a:ext cx="3795332" cy="49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7A1EDD49-3F0C-442E-913C-1FC793470B36}"/>
                </a:ext>
              </a:extLst>
            </p:cNvPr>
            <p:cNvCxnSpPr>
              <a:stCxn id="156" idx="1"/>
              <a:endCxn id="155" idx="6"/>
            </p:cNvCxnSpPr>
            <p:nvPr/>
          </p:nvCxnSpPr>
          <p:spPr>
            <a:xfrm flipH="1" flipV="1">
              <a:off x="3315087" y="3401375"/>
              <a:ext cx="1474639" cy="39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ADEA9930-BD3F-4119-82CB-3C0A7945A1FB}"/>
                </a:ext>
              </a:extLst>
            </p:cNvPr>
            <p:cNvCxnSpPr>
              <a:stCxn id="156" idx="5"/>
              <a:endCxn id="157" idx="2"/>
            </p:cNvCxnSpPr>
            <p:nvPr/>
          </p:nvCxnSpPr>
          <p:spPr>
            <a:xfrm>
              <a:off x="5224658" y="4231697"/>
              <a:ext cx="1111139" cy="654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3F128104-3064-4FD1-AE45-84AA31FD71AF}"/>
                </a:ext>
              </a:extLst>
            </p:cNvPr>
            <p:cNvCxnSpPr>
              <a:stCxn id="155" idx="4"/>
              <a:endCxn id="160" idx="1"/>
            </p:cNvCxnSpPr>
            <p:nvPr/>
          </p:nvCxnSpPr>
          <p:spPr>
            <a:xfrm>
              <a:off x="3007143" y="3709372"/>
              <a:ext cx="1714328" cy="1798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>
              <a:extLst>
                <a:ext uri="{FF2B5EF4-FFF2-40B4-BE49-F238E27FC236}">
                  <a16:creationId xmlns:a16="http://schemas.microsoft.com/office/drawing/2014/main" id="{EFEBA6B3-E39F-47FF-B673-C6D032CB74AE}"/>
                </a:ext>
              </a:extLst>
            </p:cNvPr>
            <p:cNvCxnSpPr>
              <a:stCxn id="160" idx="6"/>
              <a:endCxn id="159" idx="3"/>
            </p:cNvCxnSpPr>
            <p:nvPr/>
          </p:nvCxnSpPr>
          <p:spPr>
            <a:xfrm>
              <a:off x="5248468" y="5725641"/>
              <a:ext cx="2928643" cy="26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AF637449-255E-48FA-8C58-1042BB3848DA}"/>
                </a:ext>
              </a:extLst>
            </p:cNvPr>
            <p:cNvCxnSpPr>
              <a:stCxn id="158" idx="5"/>
              <a:endCxn id="159" idx="0"/>
            </p:cNvCxnSpPr>
            <p:nvPr/>
          </p:nvCxnSpPr>
          <p:spPr>
            <a:xfrm>
              <a:off x="7546938" y="2904453"/>
              <a:ext cx="847640" cy="2322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07E4B8C3-2A7B-4206-80AD-CCE09CA7CFED}"/>
                </a:ext>
              </a:extLst>
            </p:cNvPr>
            <p:cNvCxnSpPr>
              <a:stCxn id="158" idx="4"/>
              <a:endCxn id="157" idx="0"/>
            </p:cNvCxnSpPr>
            <p:nvPr/>
          </p:nvCxnSpPr>
          <p:spPr>
            <a:xfrm flipH="1">
              <a:off x="6643740" y="2994946"/>
              <a:ext cx="684144" cy="1582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BC36AFF3-BB37-4A7E-84C4-8768897113FC}"/>
                </a:ext>
              </a:extLst>
            </p:cNvPr>
            <p:cNvCxnSpPr>
              <a:stCxn id="156" idx="7"/>
              <a:endCxn id="158" idx="3"/>
            </p:cNvCxnSpPr>
            <p:nvPr/>
          </p:nvCxnSpPr>
          <p:spPr>
            <a:xfrm flipV="1">
              <a:off x="5224658" y="2904453"/>
              <a:ext cx="1885761" cy="89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5C51A023-912F-4BC5-B9CF-F77932191CE1}"/>
                </a:ext>
              </a:extLst>
            </p:cNvPr>
            <p:cNvCxnSpPr>
              <a:stCxn id="157" idx="5"/>
              <a:endCxn id="159" idx="2"/>
            </p:cNvCxnSpPr>
            <p:nvPr/>
          </p:nvCxnSpPr>
          <p:spPr>
            <a:xfrm>
              <a:off x="6861207" y="5103297"/>
              <a:ext cx="1225427" cy="43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DEADCC4-0B35-4A6D-A7E1-EC9D26C5FF81}"/>
                </a:ext>
              </a:extLst>
            </p:cNvPr>
            <p:cNvSpPr txBox="1"/>
            <p:nvPr/>
          </p:nvSpPr>
          <p:spPr>
            <a:xfrm rot="21266679">
              <a:off x="4702423" y="2456746"/>
              <a:ext cx="561919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1E5142F-A1FA-4A14-A20A-002A88E398E1}"/>
                </a:ext>
              </a:extLst>
            </p:cNvPr>
            <p:cNvSpPr txBox="1"/>
            <p:nvPr/>
          </p:nvSpPr>
          <p:spPr>
            <a:xfrm rot="20090120">
              <a:off x="5664352" y="2940967"/>
              <a:ext cx="542871" cy="4604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18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D8DBA05-30ED-4C4F-AC07-A17BCF434E35}"/>
                </a:ext>
              </a:extLst>
            </p:cNvPr>
            <p:cNvSpPr txBox="1"/>
            <p:nvPr/>
          </p:nvSpPr>
          <p:spPr>
            <a:xfrm rot="862615">
              <a:off x="3972246" y="3169583"/>
              <a:ext cx="519060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15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92B63D3-C1EB-4AE8-BD90-E643E2FE5D19}"/>
                </a:ext>
              </a:extLst>
            </p:cNvPr>
            <p:cNvSpPr txBox="1"/>
            <p:nvPr/>
          </p:nvSpPr>
          <p:spPr>
            <a:xfrm rot="1827210">
              <a:off x="5623081" y="4152317"/>
              <a:ext cx="528584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EA0BA1F-DC51-4499-9097-922F4642F213}"/>
                </a:ext>
              </a:extLst>
            </p:cNvPr>
            <p:cNvSpPr txBox="1"/>
            <p:nvPr/>
          </p:nvSpPr>
          <p:spPr>
            <a:xfrm rot="17595292">
              <a:off x="6457177" y="3508578"/>
              <a:ext cx="593767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6590B0-879B-45D7-A0C4-2A91C859ACDF}"/>
                </a:ext>
              </a:extLst>
            </p:cNvPr>
            <p:cNvSpPr txBox="1"/>
            <p:nvPr/>
          </p:nvSpPr>
          <p:spPr>
            <a:xfrm rot="4518338">
              <a:off x="7855626" y="3567320"/>
              <a:ext cx="569954" cy="46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23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82294C4-8F1E-4C6E-AE2C-0A9250205625}"/>
                </a:ext>
              </a:extLst>
            </p:cNvPr>
            <p:cNvSpPr txBox="1"/>
            <p:nvPr/>
          </p:nvSpPr>
          <p:spPr>
            <a:xfrm rot="1293018">
              <a:off x="7270741" y="4915958"/>
              <a:ext cx="526997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B8C91EF-201F-4544-AC62-DA5DF2B21727}"/>
                </a:ext>
              </a:extLst>
            </p:cNvPr>
            <p:cNvSpPr txBox="1"/>
            <p:nvPr/>
          </p:nvSpPr>
          <p:spPr>
            <a:xfrm>
              <a:off x="6226270" y="5271584"/>
              <a:ext cx="534933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19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1299B17-B3D1-4675-AC25-A8CD4DB2F12A}"/>
                </a:ext>
              </a:extLst>
            </p:cNvPr>
            <p:cNvSpPr txBox="1"/>
            <p:nvPr/>
          </p:nvSpPr>
          <p:spPr>
            <a:xfrm rot="2710686">
              <a:off x="3765049" y="4267458"/>
              <a:ext cx="574716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26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13D5C-0285-46A6-97A6-CDF1B14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</a:t>
            </a:r>
            <a:r>
              <a:rPr lang="en-US" dirty="0">
                <a:latin typeface="Georgia" panose="02040502050405020303" pitchFamily="18" charset="0"/>
              </a:rPr>
              <a:t>3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24579" name="Объект 2">
            <a:extLst>
              <a:ext uri="{FF2B5EF4-FFF2-40B4-BE49-F238E27FC236}">
                <a16:creationId xmlns:a16="http://schemas.microsoft.com/office/drawing/2014/main" id="{0F3BFB36-C7A3-499F-957F-DAC651ECB03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Задача сводится к построению остовного связного дерева минимального веса.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5A5A1C48-8ED6-452C-8514-D794ED234B1F}"/>
              </a:ext>
            </a:extLst>
          </p:cNvPr>
          <p:cNvSpPr txBox="1">
            <a:spLocks/>
          </p:cNvSpPr>
          <p:nvPr/>
        </p:nvSpPr>
        <p:spPr bwMode="auto">
          <a:xfrm>
            <a:off x="1992313" y="1844675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solidFill>
                  <a:srgbClr val="000000"/>
                </a:solidFill>
                <a:latin typeface="Georgia" panose="02040502050405020303" pitchFamily="18" charset="0"/>
              </a:rPr>
              <a:t>Рассчитаем цикломатическое число.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52F88A58-19E2-4E79-A8C1-6943459A58D6}"/>
              </a:ext>
            </a:extLst>
          </p:cNvPr>
          <p:cNvSpPr txBox="1">
            <a:spLocks/>
          </p:cNvSpPr>
          <p:nvPr/>
        </p:nvSpPr>
        <p:spPr>
          <a:xfrm>
            <a:off x="2782889" y="2565400"/>
            <a:ext cx="6408737" cy="194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(количество ребер) равно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9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n</a:t>
            </a:r>
            <a:r>
              <a:rPr lang="en-US" sz="3200" b="1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(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количество вершин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) 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рано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6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rial" charset="0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l-GR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= 9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 –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6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 + 1 =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4</a:t>
            </a:r>
            <a:endParaRPr lang="ru-RU" sz="2400" dirty="0">
              <a:solidFill>
                <a:srgbClr val="FF0000"/>
              </a:solidFill>
              <a:latin typeface="Georgia" panose="02040502050405020303" pitchFamily="18" charset="0"/>
              <a:cs typeface="Arial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094BD935-FD21-4014-B9BA-51A1AB327501}"/>
              </a:ext>
            </a:extLst>
          </p:cNvPr>
          <p:cNvSpPr txBox="1">
            <a:spLocks/>
          </p:cNvSpPr>
          <p:nvPr/>
        </p:nvSpPr>
        <p:spPr bwMode="auto">
          <a:xfrm>
            <a:off x="1992313" y="4797425"/>
            <a:ext cx="82296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solidFill>
                  <a:srgbClr val="000000"/>
                </a:solidFill>
                <a:latin typeface="Georgia" panose="02040502050405020303" pitchFamily="18" charset="0"/>
              </a:rPr>
              <a:t>Т.е. четыре дороги, соединяющие города, не будут включены в туристический маршрут.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animBg="1"/>
      <p:bldP spid="2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7A82C6D-3315-4245-8E81-6A248905E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Алгоритм </a:t>
            </a:r>
            <a:r>
              <a:rPr lang="ru-RU" altLang="ru-RU" dirty="0" err="1">
                <a:latin typeface="Georgia" panose="02040502050405020303" pitchFamily="18" charset="0"/>
              </a:rPr>
              <a:t>Крускала</a:t>
            </a:r>
            <a:endParaRPr lang="ru-RU" altLang="ru-RU" dirty="0">
              <a:latin typeface="Georgia" panose="02040502050405020303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BD66B1D-CE35-4E36-A596-1730D46FF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7851" y="908050"/>
            <a:ext cx="8569325" cy="55451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Удалить все ребра и получить </a:t>
            </a:r>
            <a:r>
              <a:rPr lang="ru-RU" sz="2400" dirty="0" err="1">
                <a:latin typeface="Georgia" panose="02040502050405020303" pitchFamily="18" charset="0"/>
              </a:rPr>
              <a:t>остовной</a:t>
            </a:r>
            <a:r>
              <a:rPr lang="ru-RU" sz="2400" dirty="0">
                <a:latin typeface="Georgia" panose="02040502050405020303" pitchFamily="18" charset="0"/>
              </a:rPr>
              <a:t> подграф с изолированными вершинами.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Отсортировать ребра по возрастанию.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Ребра последовательно, по возрастанию их весов, включаются в </a:t>
            </a:r>
            <a:r>
              <a:rPr lang="ru-RU" sz="2400" dirty="0" err="1">
                <a:latin typeface="Georgia" panose="02040502050405020303" pitchFamily="18" charset="0"/>
              </a:rPr>
              <a:t>остовное</a:t>
            </a:r>
            <a:r>
              <a:rPr lang="ru-RU" sz="2400" dirty="0">
                <a:latin typeface="Georgia" panose="02040502050405020303" pitchFamily="18" charset="0"/>
              </a:rPr>
              <a:t> дерево. Возможны случаи: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а) обе вершины включаемого ребра принадлежат одноэлементным подмножествам, тогда они объединяются в новое, связное подмножество;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б) одна из вершин принадлежит связному под-множеству, другая нет, тогда включаем вторую в подмножество, которому принадлежит первая;  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в) обе вершины принадлежат разным связным подмножествам, тогда объединяем подмножества;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г) обе вершины принадлежат одному связному подмножеству, тогда исключаем данное ребро.</a:t>
            </a:r>
          </a:p>
          <a:p>
            <a:pPr marL="609600" lvl="1" indent="-609600" algn="just">
              <a:lnSpc>
                <a:spcPct val="80000"/>
              </a:lnSpc>
              <a:buFont typeface="+mj-lt"/>
              <a:buAutoNum type="arabicPeriod" startAt="4"/>
              <a:defRPr/>
            </a:pPr>
            <a:r>
              <a:rPr lang="ru-RU" dirty="0">
                <a:latin typeface="Georgia" panose="02040502050405020303" pitchFamily="18" charset="0"/>
              </a:rPr>
              <a:t>Алгоритм завершается, когда все вершины будут объединены в одно множество.</a:t>
            </a:r>
          </a:p>
          <a:p>
            <a:pPr marL="957263" lvl="1" indent="-500063" algn="just">
              <a:lnSpc>
                <a:spcPct val="80000"/>
              </a:lnSpc>
              <a:buNone/>
              <a:defRPr/>
            </a:pPr>
            <a:endParaRPr lang="ru-RU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BFE85F6E-F83E-4F0A-B9DD-26C665E3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6627" name="Содержимое 2">
            <a:extLst>
              <a:ext uri="{FF2B5EF4-FFF2-40B4-BE49-F238E27FC236}">
                <a16:creationId xmlns:a16="http://schemas.microsoft.com/office/drawing/2014/main" id="{A858687E-1C5E-4860-8DE2-E486AC76ECC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46289" y="836613"/>
            <a:ext cx="8353425" cy="187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Для определения туристического маршрута минимальной длины воспользуемся алгоритмом Крускала.</a:t>
            </a:r>
          </a:p>
        </p:txBody>
      </p:sp>
      <p:grpSp>
        <p:nvGrpSpPr>
          <p:cNvPr id="26628" name="Группа 152">
            <a:extLst>
              <a:ext uri="{FF2B5EF4-FFF2-40B4-BE49-F238E27FC236}">
                <a16:creationId xmlns:a16="http://schemas.microsoft.com/office/drawing/2014/main" id="{A28A8E65-1C2B-4298-9B14-21A50F916377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222501"/>
            <a:ext cx="6003925" cy="3654425"/>
            <a:chOff x="2699199" y="2378952"/>
            <a:chExt cx="6003323" cy="3654686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D73C0373-7509-42FB-ADC7-093C145C4536}"/>
                </a:ext>
              </a:extLst>
            </p:cNvPr>
            <p:cNvSpPr/>
            <p:nvPr/>
          </p:nvSpPr>
          <p:spPr>
            <a:xfrm>
              <a:off x="2699199" y="3093378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621D77A-AAC8-4237-8FFA-E48504C3A85A}"/>
                </a:ext>
              </a:extLst>
            </p:cNvPr>
            <p:cNvSpPr/>
            <p:nvPr/>
          </p:nvSpPr>
          <p:spPr>
            <a:xfrm>
              <a:off x="4699248" y="37061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B303BD8-D551-4F9C-AAF0-26C6F32A6D04}"/>
                </a:ext>
              </a:extLst>
            </p:cNvPr>
            <p:cNvSpPr/>
            <p:nvPr/>
          </p:nvSpPr>
          <p:spPr>
            <a:xfrm>
              <a:off x="6335796" y="45777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90A8F9E-A32A-4CD0-A9EC-5829C9C67CC8}"/>
                </a:ext>
              </a:extLst>
            </p:cNvPr>
            <p:cNvSpPr/>
            <p:nvPr/>
          </p:nvSpPr>
          <p:spPr>
            <a:xfrm>
              <a:off x="7019941" y="2378952"/>
              <a:ext cx="617475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4EC91E3-825F-453B-BFB3-DEC8B6793D41}"/>
                </a:ext>
              </a:extLst>
            </p:cNvPr>
            <p:cNvSpPr/>
            <p:nvPr/>
          </p:nvSpPr>
          <p:spPr>
            <a:xfrm>
              <a:off x="8086634" y="5227130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FF8FB445-C195-4A36-A9EC-1744B858B04F}"/>
                </a:ext>
              </a:extLst>
            </p:cNvPr>
            <p:cNvSpPr/>
            <p:nvPr/>
          </p:nvSpPr>
          <p:spPr>
            <a:xfrm>
              <a:off x="4630992" y="5417644"/>
              <a:ext cx="617476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4</a:t>
              </a: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2016230-2F61-4AD2-80E7-EDCAC15E267B}"/>
                </a:ext>
              </a:extLst>
            </p:cNvPr>
            <p:cNvCxnSpPr>
              <a:stCxn id="2" idx="7"/>
              <a:endCxn id="7" idx="2"/>
            </p:cNvCxnSpPr>
            <p:nvPr/>
          </p:nvCxnSpPr>
          <p:spPr>
            <a:xfrm flipV="1">
              <a:off x="3224608" y="2686949"/>
              <a:ext cx="3795332" cy="49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B53C1C9F-3D2F-49B5-B386-D43B681CB27E}"/>
                </a:ext>
              </a:extLst>
            </p:cNvPr>
            <p:cNvCxnSpPr>
              <a:stCxn id="5" idx="1"/>
              <a:endCxn id="2" idx="6"/>
            </p:cNvCxnSpPr>
            <p:nvPr/>
          </p:nvCxnSpPr>
          <p:spPr>
            <a:xfrm flipH="1" flipV="1">
              <a:off x="3315087" y="3401375"/>
              <a:ext cx="1474639" cy="39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EF2F2E67-0621-48B6-8F18-7A70781515C0}"/>
                </a:ext>
              </a:extLst>
            </p:cNvPr>
            <p:cNvCxnSpPr>
              <a:stCxn id="5" idx="5"/>
              <a:endCxn id="6" idx="2"/>
            </p:cNvCxnSpPr>
            <p:nvPr/>
          </p:nvCxnSpPr>
          <p:spPr>
            <a:xfrm>
              <a:off x="5224658" y="4231697"/>
              <a:ext cx="1111139" cy="654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9B241585-6B8D-4801-B60D-C34BBF1EB854}"/>
                </a:ext>
              </a:extLst>
            </p:cNvPr>
            <p:cNvCxnSpPr>
              <a:stCxn id="2" idx="4"/>
              <a:endCxn id="9" idx="1"/>
            </p:cNvCxnSpPr>
            <p:nvPr/>
          </p:nvCxnSpPr>
          <p:spPr>
            <a:xfrm>
              <a:off x="3007143" y="3709372"/>
              <a:ext cx="1714328" cy="1798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58B8C4AE-73ED-4D06-AAF0-341C295692F7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>
              <a:off x="5248468" y="5725641"/>
              <a:ext cx="2928643" cy="26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5D6EA6C-F2B0-4FEF-8D0E-455A43D52792}"/>
                </a:ext>
              </a:extLst>
            </p:cNvPr>
            <p:cNvCxnSpPr>
              <a:stCxn id="7" idx="5"/>
              <a:endCxn id="8" idx="0"/>
            </p:cNvCxnSpPr>
            <p:nvPr/>
          </p:nvCxnSpPr>
          <p:spPr>
            <a:xfrm>
              <a:off x="7546938" y="2904453"/>
              <a:ext cx="847640" cy="2322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05" name="Прямая соединительная линия 47104">
              <a:extLst>
                <a:ext uri="{FF2B5EF4-FFF2-40B4-BE49-F238E27FC236}">
                  <a16:creationId xmlns:a16="http://schemas.microsoft.com/office/drawing/2014/main" id="{F55265AD-A02A-4457-BC45-FCB507D672E5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 flipH="1">
              <a:off x="6643740" y="2994946"/>
              <a:ext cx="684144" cy="1582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12" name="Прямая соединительная линия 47111">
              <a:extLst>
                <a:ext uri="{FF2B5EF4-FFF2-40B4-BE49-F238E27FC236}">
                  <a16:creationId xmlns:a16="http://schemas.microsoft.com/office/drawing/2014/main" id="{DB9CBBD7-0EA6-41E5-86C3-383F88286AEB}"/>
                </a:ext>
              </a:extLst>
            </p:cNvPr>
            <p:cNvCxnSpPr>
              <a:stCxn id="5" idx="7"/>
              <a:endCxn id="7" idx="3"/>
            </p:cNvCxnSpPr>
            <p:nvPr/>
          </p:nvCxnSpPr>
          <p:spPr>
            <a:xfrm flipV="1">
              <a:off x="5224658" y="2904453"/>
              <a:ext cx="1885761" cy="89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15" name="Прямая соединительная линия 47114">
              <a:extLst>
                <a:ext uri="{FF2B5EF4-FFF2-40B4-BE49-F238E27FC236}">
                  <a16:creationId xmlns:a16="http://schemas.microsoft.com/office/drawing/2014/main" id="{B9AA430F-0247-49CF-8A8E-D440775A4B1C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>
              <a:off x="6861207" y="5103297"/>
              <a:ext cx="1225427" cy="43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67" name="TextBox 47166">
              <a:extLst>
                <a:ext uri="{FF2B5EF4-FFF2-40B4-BE49-F238E27FC236}">
                  <a16:creationId xmlns:a16="http://schemas.microsoft.com/office/drawing/2014/main" id="{248D99DD-B82F-4186-A68B-1C70839E771F}"/>
                </a:ext>
              </a:extLst>
            </p:cNvPr>
            <p:cNvSpPr txBox="1"/>
            <p:nvPr/>
          </p:nvSpPr>
          <p:spPr>
            <a:xfrm rot="21266679">
              <a:off x="4702423" y="2456746"/>
              <a:ext cx="561919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25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2EE54CD-E839-45D4-B181-9899154CD4BB}"/>
                </a:ext>
              </a:extLst>
            </p:cNvPr>
            <p:cNvSpPr txBox="1"/>
            <p:nvPr/>
          </p:nvSpPr>
          <p:spPr>
            <a:xfrm rot="20090120">
              <a:off x="5664352" y="2940967"/>
              <a:ext cx="542871" cy="4604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85E10-B988-4F30-B105-4C006D501303}"/>
                </a:ext>
              </a:extLst>
            </p:cNvPr>
            <p:cNvSpPr txBox="1"/>
            <p:nvPr/>
          </p:nvSpPr>
          <p:spPr>
            <a:xfrm rot="862615">
              <a:off x="3972246" y="3169583"/>
              <a:ext cx="519060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262333E-C32D-4187-AEF5-3C46BEBF3E5B}"/>
                </a:ext>
              </a:extLst>
            </p:cNvPr>
            <p:cNvSpPr txBox="1"/>
            <p:nvPr/>
          </p:nvSpPr>
          <p:spPr>
            <a:xfrm rot="1827210">
              <a:off x="5623081" y="4152317"/>
              <a:ext cx="528584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5E4B66-9A53-4AD0-969F-86518892867E}"/>
                </a:ext>
              </a:extLst>
            </p:cNvPr>
            <p:cNvSpPr txBox="1"/>
            <p:nvPr/>
          </p:nvSpPr>
          <p:spPr>
            <a:xfrm rot="17595292">
              <a:off x="6457177" y="3508578"/>
              <a:ext cx="593767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AFE426-E6E6-4499-A404-97DED87A3C98}"/>
                </a:ext>
              </a:extLst>
            </p:cNvPr>
            <p:cNvSpPr txBox="1"/>
            <p:nvPr/>
          </p:nvSpPr>
          <p:spPr>
            <a:xfrm rot="4518338">
              <a:off x="7855626" y="3567320"/>
              <a:ext cx="569954" cy="46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23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FDDB97-D813-44C4-9CF5-16159655DDAB}"/>
                </a:ext>
              </a:extLst>
            </p:cNvPr>
            <p:cNvSpPr txBox="1"/>
            <p:nvPr/>
          </p:nvSpPr>
          <p:spPr>
            <a:xfrm rot="1293018">
              <a:off x="7270741" y="4915958"/>
              <a:ext cx="526997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24136C-230D-46DE-BC2A-E58C454522F1}"/>
                </a:ext>
              </a:extLst>
            </p:cNvPr>
            <p:cNvSpPr txBox="1"/>
            <p:nvPr/>
          </p:nvSpPr>
          <p:spPr>
            <a:xfrm>
              <a:off x="6226270" y="5271584"/>
              <a:ext cx="534933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19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9938CA-87F4-432F-AAE7-942F67FF2880}"/>
                </a:ext>
              </a:extLst>
            </p:cNvPr>
            <p:cNvSpPr txBox="1"/>
            <p:nvPr/>
          </p:nvSpPr>
          <p:spPr>
            <a:xfrm rot="2710686">
              <a:off x="3765049" y="4267458"/>
              <a:ext cx="574716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26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D5CAE521-7E5E-4D7B-8D64-AFFBF3F2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7651" name="Содержимое 2">
            <a:extLst>
              <a:ext uri="{FF2B5EF4-FFF2-40B4-BE49-F238E27FC236}">
                <a16:creationId xmlns:a16="http://schemas.microsoft.com/office/drawing/2014/main" id="{68593695-246D-46BE-92DA-C8F1E97CF84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Построим остовной подграф, содержащий только изолированные вершины.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A16FE08-A3A3-4289-9F08-9406F065FC08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A0F3BC9-62E8-4C5F-824C-A35D6802560F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C5F6EB2-7F07-42BC-A20A-B01E9A342E81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E3D008-4E71-4B95-A2D3-B6CD4630DDDC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4DDC261-1AB9-4A78-885D-4F0D5D56A132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AA74FE4-3890-44AD-BAA6-3A6830007160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EF21EA-6FCE-4AC1-8535-8E9F80819C98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6377A98-D334-422B-A3F9-216D959BA539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3E8056C-EF5C-48AB-B289-494D9D959104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9011366-0A11-455D-9939-DEA2E100CD56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C16CB6D-1D3C-4758-ADE0-2A2D177BC676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90B30E0-17A7-4014-ACF1-58C093EF0916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D08E0C37-ADB6-4C38-9949-91280CBD08C8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FF58B5B5-E0E3-4E3B-BF44-A35D801F4BBB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6903122F-F556-4E16-B18D-32EC116988B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7" name="TextBox 47166">
            <a:extLst>
              <a:ext uri="{FF2B5EF4-FFF2-40B4-BE49-F238E27FC236}">
                <a16:creationId xmlns:a16="http://schemas.microsoft.com/office/drawing/2014/main" id="{4A8D56A7-802E-4757-AC63-80BBD342B472}"/>
              </a:ext>
            </a:extLst>
          </p:cNvPr>
          <p:cNvSpPr txBox="1"/>
          <p:nvPr/>
        </p:nvSpPr>
        <p:spPr>
          <a:xfrm rot="21266679">
            <a:off x="5075239" y="2300288"/>
            <a:ext cx="561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90DBA6-1D4A-4555-9723-088A51CBF972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D634C3-1B42-4B28-A665-FD058861C017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A534D9-D7B5-4E77-AD6A-0F2F883EBA58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22C69D8-C0AC-48C2-98C0-89720A69CB24}"/>
              </a:ext>
            </a:extLst>
          </p:cNvPr>
          <p:cNvSpPr txBox="1"/>
          <p:nvPr/>
        </p:nvSpPr>
        <p:spPr>
          <a:xfrm rot="17595292">
            <a:off x="6830220" y="3352007"/>
            <a:ext cx="5937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88499F-D7B6-4E5D-B9EF-9E0A867F754F}"/>
              </a:ext>
            </a:extLst>
          </p:cNvPr>
          <p:cNvSpPr txBox="1"/>
          <p:nvPr/>
        </p:nvSpPr>
        <p:spPr>
          <a:xfrm rot="4518338">
            <a:off x="8228013" y="3409951"/>
            <a:ext cx="5699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01E6BD-865D-496F-8BE5-9E2F03E9D09A}"/>
              </a:ext>
            </a:extLst>
          </p:cNvPr>
          <p:cNvSpPr txBox="1"/>
          <p:nvPr/>
        </p:nvSpPr>
        <p:spPr>
          <a:xfrm rot="1293018">
            <a:off x="7642225" y="4760914"/>
            <a:ext cx="5286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7576EF-4536-4C1C-A823-5557C60BCD49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4105C8-34A6-4314-A400-51900D96AC6C}"/>
              </a:ext>
            </a:extLst>
          </p:cNvPr>
          <p:cNvSpPr txBox="1"/>
          <p:nvPr/>
        </p:nvSpPr>
        <p:spPr>
          <a:xfrm rot="2710686">
            <a:off x="4137026" y="4111626"/>
            <a:ext cx="5762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871140-7BE1-4512-969E-810E13952775}"/>
              </a:ext>
            </a:extLst>
          </p:cNvPr>
          <p:cNvSpPr/>
          <p:nvPr/>
        </p:nvSpPr>
        <p:spPr>
          <a:xfrm>
            <a:off x="182154" y="767444"/>
            <a:ext cx="16273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1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E3460E67-8B89-4AF6-B217-9948C2C2354F}"/>
              </a:ext>
            </a:extLst>
          </p:cNvPr>
          <p:cNvSpPr txBox="1">
            <a:spLocks/>
          </p:cNvSpPr>
          <p:nvPr/>
        </p:nvSpPr>
        <p:spPr bwMode="auto">
          <a:xfrm>
            <a:off x="2087564" y="1628775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Получаем шесть одноэлементных подмножеств.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7" grpId="0"/>
      <p:bldP spid="128" grpId="0"/>
      <p:bldP spid="129" grpId="0"/>
      <p:bldP spid="130" grpId="0"/>
      <p:bldP spid="131" grpId="0"/>
      <p:bldP spid="132" grpId="0"/>
      <p:bldP spid="133" grpId="0"/>
      <p:bldP spid="138" grpId="0"/>
      <p:bldP spid="152" grpId="0"/>
      <p:bldP spid="3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5686FA13-3807-4B96-B6B3-DBF215F4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8675" name="Содержимое 2">
            <a:extLst>
              <a:ext uri="{FF2B5EF4-FFF2-40B4-BE49-F238E27FC236}">
                <a16:creationId xmlns:a16="http://schemas.microsoft.com/office/drawing/2014/main" id="{4EA923D7-A221-49AF-BFE2-4C25C621571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696AFAE6-DA06-47C5-880B-1157C37EB456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90C55CF-2369-43AA-986E-4C31BAF942D9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90846AB-E152-4ACB-A0ED-20DF6B48F0F7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779EFE3-994C-467F-B9FB-BF5F84F2D89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D8C7AA-E6F2-4DFC-9928-9102893E38E6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43C6FB-11A7-4044-A78A-71F27A2B8A2B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0799440-92EF-4D20-A29B-AC057EA8E67A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A23D369-B867-49B5-9948-ADDC816ED0C7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B1334BF-8496-4A6E-B8E9-624FAECC3296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8FEC07D-0D4B-4454-9184-EB07E27E3409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C0AB7A4-BA98-417E-97CB-436265A4C97E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206B0A9-69C2-400E-84AB-F7328272905F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62602007-AF61-4CB3-A52F-B490B1F7B636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BEE9615E-7FE3-443C-94E1-42F638A86C5A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1D566A0C-003C-46AA-A446-91D33DE3D344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1" name="TextBox 47166">
            <a:extLst>
              <a:ext uri="{FF2B5EF4-FFF2-40B4-BE49-F238E27FC236}">
                <a16:creationId xmlns:a16="http://schemas.microsoft.com/office/drawing/2014/main" id="{7A7090E2-5CD6-4100-910D-BFB7802183E9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28692" name="TextBox 127">
            <a:extLst>
              <a:ext uri="{FF2B5EF4-FFF2-40B4-BE49-F238E27FC236}">
                <a16:creationId xmlns:a16="http://schemas.microsoft.com/office/drawing/2014/main" id="{42410CE3-2638-4EC2-8554-B6CAEFB9B284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28693" name="TextBox 128">
            <a:extLst>
              <a:ext uri="{FF2B5EF4-FFF2-40B4-BE49-F238E27FC236}">
                <a16:creationId xmlns:a16="http://schemas.microsoft.com/office/drawing/2014/main" id="{12EF2D94-C65C-44BA-8819-F77F12BB94BA}"/>
              </a:ext>
            </a:extLst>
          </p:cNvPr>
          <p:cNvSpPr txBox="1">
            <a:spLocks noChangeArrowheads="1"/>
          </p:cNvSpPr>
          <p:nvPr/>
        </p:nvSpPr>
        <p:spPr bwMode="auto">
          <a:xfrm rot="862615">
            <a:off x="4344988" y="3014664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65FB3E-B3CF-4E31-B2B6-3D9195A17A7B}"/>
              </a:ext>
            </a:extLst>
          </p:cNvPr>
          <p:cNvSpPr txBox="1">
            <a:spLocks noChangeArrowheads="1"/>
          </p:cNvSpPr>
          <p:nvPr/>
        </p:nvSpPr>
        <p:spPr bwMode="auto">
          <a:xfrm rot="1827210">
            <a:off x="5995989" y="3997326"/>
            <a:ext cx="5286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28695" name="TextBox 130">
            <a:extLst>
              <a:ext uri="{FF2B5EF4-FFF2-40B4-BE49-F238E27FC236}">
                <a16:creationId xmlns:a16="http://schemas.microsoft.com/office/drawing/2014/main" id="{2AD6B732-F0AF-403D-8D1B-89134DECC579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28696" name="TextBox 131">
            <a:extLst>
              <a:ext uri="{FF2B5EF4-FFF2-40B4-BE49-F238E27FC236}">
                <a16:creationId xmlns:a16="http://schemas.microsoft.com/office/drawing/2014/main" id="{DB0190F5-252C-45BC-B4F0-3ABF60855C64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28697" name="TextBox 132">
            <a:extLst>
              <a:ext uri="{FF2B5EF4-FFF2-40B4-BE49-F238E27FC236}">
                <a16:creationId xmlns:a16="http://schemas.microsoft.com/office/drawing/2014/main" id="{3C5A5BCD-0141-4EBB-88AD-BAB639108566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28698" name="TextBox 137">
            <a:extLst>
              <a:ext uri="{FF2B5EF4-FFF2-40B4-BE49-F238E27FC236}">
                <a16:creationId xmlns:a16="http://schemas.microsoft.com/office/drawing/2014/main" id="{05954A20-F984-438B-8565-6389C858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28699" name="TextBox 151">
            <a:extLst>
              <a:ext uri="{FF2B5EF4-FFF2-40B4-BE49-F238E27FC236}">
                <a16:creationId xmlns:a16="http://schemas.microsoft.com/office/drawing/2014/main" id="{05017A04-48A4-4B3D-B257-40C761C6D5ED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999668-B75E-4E78-BA54-74ABFFA77C09}"/>
              </a:ext>
            </a:extLst>
          </p:cNvPr>
          <p:cNvSpPr/>
          <p:nvPr/>
        </p:nvSpPr>
        <p:spPr>
          <a:xfrm>
            <a:off x="278614" y="763588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2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4B8912C3-DE9B-47EE-9F1C-657F57FC93C1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Образуется связное подмножество вершин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</a:t>
            </a:r>
            <a:r>
              <a:rPr lang="ru-RU" altLang="ru-RU" sz="2400">
                <a:latin typeface="Georgia" panose="02040502050405020303" pitchFamily="18" charset="0"/>
              </a:rPr>
              <a:t> </a:t>
            </a:r>
            <a:r>
              <a:rPr lang="en-US" altLang="ru-RU" sz="2400">
                <a:latin typeface="Georgia" panose="02040502050405020303" pitchFamily="18" charset="0"/>
              </a:rPr>
              <a:t>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3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BAA07F34-3D88-41EC-9F8B-36B1B39E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9699" name="Содержимое 2">
            <a:extLst>
              <a:ext uri="{FF2B5EF4-FFF2-40B4-BE49-F238E27FC236}">
                <a16:creationId xmlns:a16="http://schemas.microsoft.com/office/drawing/2014/main" id="{13A7D549-A4D5-4563-AC0A-43B14F53480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29A707-354F-438D-B02D-7C02EC82D070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EB33966-7B4B-49BD-A716-BD30643FAA6A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D56335-7DF8-4DC6-A292-C1DF9122C621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2F2C82-F404-474E-A3AF-3539EC2CFF4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D71542F-BBF0-45D5-880E-D660E583984A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16ABB44-0BB5-4CCB-8846-66F3205DC3D4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7029857-4F30-4CD0-8820-E500FDD25B20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4A0D135-900C-4AA6-89D2-4B77137F47C1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581BAA1-7314-458A-AAE6-3B693AF1BE7B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21DF1D9-C87A-4F94-88E5-4DF946387CB3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2271D8E-A8AD-4625-9DA0-17095139D4EB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6C13B67-A17A-4054-9F44-130C6B622F3D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0D603B15-62A0-41F9-AE99-53E9885D9C7B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495AB362-9011-425F-B270-5922CDA28800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7BB983E2-E2A5-421C-A21D-359B246FDDF7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5" name="TextBox 47166">
            <a:extLst>
              <a:ext uri="{FF2B5EF4-FFF2-40B4-BE49-F238E27FC236}">
                <a16:creationId xmlns:a16="http://schemas.microsoft.com/office/drawing/2014/main" id="{79AF1F70-39A6-42B3-B10D-9DFCEC8D0FBA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29716" name="TextBox 127">
            <a:extLst>
              <a:ext uri="{FF2B5EF4-FFF2-40B4-BE49-F238E27FC236}">
                <a16:creationId xmlns:a16="http://schemas.microsoft.com/office/drawing/2014/main" id="{0C8CA6B3-84B0-4D47-B41B-8BBB1B826B17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850CA2-E27E-4C24-A3D6-5BBE5B569BDD}"/>
              </a:ext>
            </a:extLst>
          </p:cNvPr>
          <p:cNvSpPr txBox="1">
            <a:spLocks noChangeArrowheads="1"/>
          </p:cNvSpPr>
          <p:nvPr/>
        </p:nvSpPr>
        <p:spPr bwMode="auto">
          <a:xfrm rot="862615">
            <a:off x="4344988" y="3014664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644111B-00B2-49AC-8842-5D4006AC0D32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29719" name="TextBox 130">
            <a:extLst>
              <a:ext uri="{FF2B5EF4-FFF2-40B4-BE49-F238E27FC236}">
                <a16:creationId xmlns:a16="http://schemas.microsoft.com/office/drawing/2014/main" id="{6C01F86A-DE0E-42A8-95CF-BAF5A87E5C02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29720" name="TextBox 131">
            <a:extLst>
              <a:ext uri="{FF2B5EF4-FFF2-40B4-BE49-F238E27FC236}">
                <a16:creationId xmlns:a16="http://schemas.microsoft.com/office/drawing/2014/main" id="{8DD52CBD-8647-40E6-9FC6-1233BE3448AF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29721" name="TextBox 132">
            <a:extLst>
              <a:ext uri="{FF2B5EF4-FFF2-40B4-BE49-F238E27FC236}">
                <a16:creationId xmlns:a16="http://schemas.microsoft.com/office/drawing/2014/main" id="{739F7E4E-DFCA-402F-98EB-098DFAEE2ED5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29722" name="TextBox 137">
            <a:extLst>
              <a:ext uri="{FF2B5EF4-FFF2-40B4-BE49-F238E27FC236}">
                <a16:creationId xmlns:a16="http://schemas.microsoft.com/office/drawing/2014/main" id="{147166B5-A7DD-4DF8-A3A3-7B36E04D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29723" name="TextBox 151">
            <a:extLst>
              <a:ext uri="{FF2B5EF4-FFF2-40B4-BE49-F238E27FC236}">
                <a16:creationId xmlns:a16="http://schemas.microsoft.com/office/drawing/2014/main" id="{1E20ED1B-1B12-4D83-9345-C5720BDACC8C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DEE2DE-412A-4501-9594-0CA348B09552}"/>
              </a:ext>
            </a:extLst>
          </p:cNvPr>
          <p:cNvSpPr/>
          <p:nvPr/>
        </p:nvSpPr>
        <p:spPr>
          <a:xfrm>
            <a:off x="278614" y="662170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</a:t>
            </a: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3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631BB5D5-CDB7-48A1-801E-E63EDDF412A2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Добавляем в подмножество вершин еще одну 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3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4D1F828A-65CA-4A3E-B184-12E45E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0723" name="Содержимое 2">
            <a:extLst>
              <a:ext uri="{FF2B5EF4-FFF2-40B4-BE49-F238E27FC236}">
                <a16:creationId xmlns:a16="http://schemas.microsoft.com/office/drawing/2014/main" id="{6CFC24F5-B780-4A4D-9425-76565431E2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FEE0A408-6424-4436-B410-FA32F1B83BD9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360C82E-7051-460F-B83D-FC0DDB746DB3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699C7C-5E91-4997-AD75-146676634874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242A1EB-C73D-42B8-A087-97E25DEA713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9ECBE3B-63A5-49CE-982D-5636D68A3813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DCBE68C-A1A0-4D09-A3B6-7219978063C3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8B23F62-3F6D-4F92-A961-BBE85B2DCCFC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A4E743C-63A7-4A58-8494-2378E6F63C46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F8DCBCE-8AFC-46DF-A447-CC64D70934D9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4C71B99-098A-444E-A764-92CFB1B4062C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8C3CB29-E093-4372-837C-6357002EC689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397B57C-1A6F-40F1-97E6-025BF3444985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DA91D957-2AC7-4A18-B0D0-F4D9A7AF0AFF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2FBA8E2F-7AA7-4CA6-8BEA-35BEBF680BC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D6F8F473-2EDF-4368-A5F4-D344E56F44BF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9" name="TextBox 47166">
            <a:extLst>
              <a:ext uri="{FF2B5EF4-FFF2-40B4-BE49-F238E27FC236}">
                <a16:creationId xmlns:a16="http://schemas.microsoft.com/office/drawing/2014/main" id="{144AF6CB-0F96-4791-946C-FDF51F281127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07EA10-FC8F-44A3-987E-F84BAD199412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D6C40F-1B4C-490B-917B-62207A1E8F18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1D8F70-7DBF-4592-BF02-A57E99059E66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30743" name="TextBox 130">
            <a:extLst>
              <a:ext uri="{FF2B5EF4-FFF2-40B4-BE49-F238E27FC236}">
                <a16:creationId xmlns:a16="http://schemas.microsoft.com/office/drawing/2014/main" id="{6F2D4305-7999-4A90-8AA0-B5840296A5D4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0744" name="TextBox 131">
            <a:extLst>
              <a:ext uri="{FF2B5EF4-FFF2-40B4-BE49-F238E27FC236}">
                <a16:creationId xmlns:a16="http://schemas.microsoft.com/office/drawing/2014/main" id="{8893531C-AA45-4051-AA71-D6FB19A17469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30745" name="TextBox 132">
            <a:extLst>
              <a:ext uri="{FF2B5EF4-FFF2-40B4-BE49-F238E27FC236}">
                <a16:creationId xmlns:a16="http://schemas.microsoft.com/office/drawing/2014/main" id="{D7D0A617-F8D1-42A8-BBCA-AF2D073D2964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30746" name="TextBox 137">
            <a:extLst>
              <a:ext uri="{FF2B5EF4-FFF2-40B4-BE49-F238E27FC236}">
                <a16:creationId xmlns:a16="http://schemas.microsoft.com/office/drawing/2014/main" id="{E38931E3-E1A3-48B9-8D22-ADDF227B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0747" name="TextBox 151">
            <a:extLst>
              <a:ext uri="{FF2B5EF4-FFF2-40B4-BE49-F238E27FC236}">
                <a16:creationId xmlns:a16="http://schemas.microsoft.com/office/drawing/2014/main" id="{9FCD77E2-C6C3-4835-B2A4-A3695F229C0A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7FF99F6-EAA6-4849-ACAC-A99F1C12110A}"/>
              </a:ext>
            </a:extLst>
          </p:cNvPr>
          <p:cNvSpPr/>
          <p:nvPr/>
        </p:nvSpPr>
        <p:spPr>
          <a:xfrm>
            <a:off x="280201" y="654005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4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AFF06BCD-08B9-4FDB-9457-15D9CB682D2D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9042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Добавляем в подмножество вершин еще одну 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3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791F8906-1D5A-4082-8119-4CC4B0FE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1747" name="Содержимое 2">
            <a:extLst>
              <a:ext uri="{FF2B5EF4-FFF2-40B4-BE49-F238E27FC236}">
                <a16:creationId xmlns:a16="http://schemas.microsoft.com/office/drawing/2014/main" id="{2D89032C-F8A4-498B-9947-727760846C1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B12A495-AD10-4B25-A0D6-C0EF846AE38D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3025A31-5694-4CB4-A53D-5AEF325096C3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CDC07F-533B-4212-A81B-2A2091D33000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FC7F697-20F7-420D-88DB-6B44FA8E3D44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6C36DAD-509C-4EAA-AB57-69D0007B17C7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8C61790-2B9C-4C8E-85C4-0F85950A7EAF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B14A18D-A4F2-4710-A6A7-040EE588B4A7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50BB3BC-7AF7-4D12-9598-AF5A83ABF36C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BB66E13-02C1-4746-B4F3-ACF461B411BD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6FCA04B-5BC4-4706-A0E2-CF2E166256EB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71A8D3E-B282-4798-92F0-C219B8D5F03B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E6E8902-02C4-4D1F-A505-31973190D0ED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8D65590A-E5FD-46C6-805B-0D7AF005D179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58DD6F9F-08F2-4667-9E83-F6FDD58B3663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FC5C01A2-3A3C-4B7A-8B8A-B293D524A471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3" name="TextBox 47166">
            <a:extLst>
              <a:ext uri="{FF2B5EF4-FFF2-40B4-BE49-F238E27FC236}">
                <a16:creationId xmlns:a16="http://schemas.microsoft.com/office/drawing/2014/main" id="{90B50E58-72B4-43B7-B969-214AD61A527C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6F976A-2E0C-4AB6-826C-77A5DE256BA4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A94BE8-2890-4581-8A3B-07CC3DA03C90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CD1812-AB53-401B-8CF5-DE1DEBD6F23C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31767" name="TextBox 130">
            <a:extLst>
              <a:ext uri="{FF2B5EF4-FFF2-40B4-BE49-F238E27FC236}">
                <a16:creationId xmlns:a16="http://schemas.microsoft.com/office/drawing/2014/main" id="{41BCADE8-ED34-4CC1-A9BE-4D9689F6729A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1768" name="TextBox 131">
            <a:extLst>
              <a:ext uri="{FF2B5EF4-FFF2-40B4-BE49-F238E27FC236}">
                <a16:creationId xmlns:a16="http://schemas.microsoft.com/office/drawing/2014/main" id="{5D4D82F9-C657-44E0-95C5-17784715E369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31769" name="TextBox 132">
            <a:extLst>
              <a:ext uri="{FF2B5EF4-FFF2-40B4-BE49-F238E27FC236}">
                <a16:creationId xmlns:a16="http://schemas.microsoft.com/office/drawing/2014/main" id="{2BDD3245-4E2F-47B7-9E93-AE59FFEA7E45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DF3140-2CF8-4DEB-B762-3E26C8D42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1771" name="TextBox 151">
            <a:extLst>
              <a:ext uri="{FF2B5EF4-FFF2-40B4-BE49-F238E27FC236}">
                <a16:creationId xmlns:a16="http://schemas.microsoft.com/office/drawing/2014/main" id="{63C39824-7758-4E68-B24C-5FE4DD0045C0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E555FD-8E6A-484B-952F-E87A3EE5FBCE}"/>
              </a:ext>
            </a:extLst>
          </p:cNvPr>
          <p:cNvSpPr/>
          <p:nvPr/>
        </p:nvSpPr>
        <p:spPr>
          <a:xfrm>
            <a:off x="373865" y="751115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5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862F2CC6-BF3C-4A1D-A5C1-C2CF0B221D98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9042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Образуется два подмножества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 </a:t>
            </a:r>
            <a:r>
              <a:rPr lang="ru-RU" altLang="ru-RU" sz="2400">
                <a:latin typeface="Georgia" panose="02040502050405020303" pitchFamily="18" charset="0"/>
              </a:rPr>
              <a:t>и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ru-RU" altLang="ru-RU" sz="2400" baseline="-20000">
                <a:latin typeface="Georgia" panose="02040502050405020303" pitchFamily="18" charset="0"/>
              </a:rPr>
              <a:t>3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4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992312" y="587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703387" y="1125537"/>
            <a:ext cx="8964612" cy="5732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матрицу размера NxN, элемент (i,j) которой совпадает с d</a:t>
            </a:r>
            <a:r>
              <a:rPr lang="ru-RU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исходном графе нам известна длина каждой дуги, то мы можем сформировать матрицу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алгоритме Флойда выступает в качестве исходной.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из этой матрицы вычисляется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Затем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вычисляется матрица 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по формуле: </a:t>
            </a:r>
            <a:endParaRPr/>
          </a:p>
          <a:p>
            <a:pPr marL="0" indent="360362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i,m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повторяется до тех пор, пока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не будет вычислена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indent="360362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держимое 2">
            <a:extLst>
              <a:ext uri="{FF2B5EF4-FFF2-40B4-BE49-F238E27FC236}">
                <a16:creationId xmlns:a16="http://schemas.microsoft.com/office/drawing/2014/main" id="{23D44065-BB70-40A0-982E-218766273BCC}"/>
              </a:ext>
            </a:extLst>
          </p:cNvPr>
          <p:cNvSpPr txBox="1">
            <a:spLocks/>
          </p:cNvSpPr>
          <p:nvPr/>
        </p:nvSpPr>
        <p:spPr bwMode="auto">
          <a:xfrm>
            <a:off x="2087563" y="1557338"/>
            <a:ext cx="83296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Но обе вершины принадлежат одному подмножеству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  <a:r>
              <a:rPr lang="en-US" altLang="ru-RU" sz="2400">
                <a:latin typeface="Georgia" panose="02040502050405020303" pitchFamily="18" charset="0"/>
              </a:rPr>
              <a:t> </a:t>
            </a:r>
            <a:r>
              <a:rPr lang="ru-RU" altLang="ru-RU" sz="2400">
                <a:latin typeface="Georgia" panose="02040502050405020303" pitchFamily="18" charset="0"/>
              </a:rPr>
              <a:t>Значит это ребро исключаем.</a:t>
            </a:r>
          </a:p>
        </p:txBody>
      </p:sp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FF176FFA-459B-4FED-A409-50B68838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88914"/>
            <a:ext cx="8229600" cy="719137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2772" name="Содержимое 2">
            <a:extLst>
              <a:ext uri="{FF2B5EF4-FFF2-40B4-BE49-F238E27FC236}">
                <a16:creationId xmlns:a16="http://schemas.microsoft.com/office/drawing/2014/main" id="{25009D70-5EC3-4C8C-98E1-D3A399223A9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3BE4E7B1-96C9-4BC1-B77C-9B81A0B52FC5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05AEBA1-1E94-4F92-9BA3-DB4F5DA5A639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CE59F5A-A7C4-432E-9305-A2C87B9FEC8F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A170EC-5A4C-4868-A912-AAD52B864A34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117D33F-98CC-4302-BF3F-D09CAC2A9FC4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E16A873-93A0-43E4-89F5-21952FCF6A5B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99120F0-0CB3-40DC-A547-B54E3E8A093D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FCE1A03-D23B-4CA7-ACA5-BB216AF47202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83AB9A0-F870-4AD7-835F-50A779A50FAC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9AA9813-1A90-4766-AD52-03C98A2E83CE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8F71F36-EE33-491C-B295-3F6C817E0E61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40B9713-2A85-4100-9C51-C4C429008582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346703C5-E642-451B-9141-F4859A7C90CA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36C40BBA-C79B-471B-A01F-B0A07CB34592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2200875C-2C46-447A-AF0E-BE84B41D6B5E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47166">
            <a:extLst>
              <a:ext uri="{FF2B5EF4-FFF2-40B4-BE49-F238E27FC236}">
                <a16:creationId xmlns:a16="http://schemas.microsoft.com/office/drawing/2014/main" id="{C416679E-575C-4DDE-9AB7-103359C3AD46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AFDB4D-0B85-4351-802F-BCF2C6527F6A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AB8104-2064-4D5C-80E0-46789F357918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FD18B3-C8F1-4D04-8205-7E72921217C4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0698C75-CB04-483B-93BE-98DB5B24464F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2793" name="TextBox 131">
            <a:extLst>
              <a:ext uri="{FF2B5EF4-FFF2-40B4-BE49-F238E27FC236}">
                <a16:creationId xmlns:a16="http://schemas.microsoft.com/office/drawing/2014/main" id="{8B90D592-F84D-464D-AB02-04C277799C93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16737C-EB59-46FE-B2DC-C501E75DFA49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B10756F-6992-4F92-9E54-821E2C372954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2796" name="TextBox 151">
            <a:extLst>
              <a:ext uri="{FF2B5EF4-FFF2-40B4-BE49-F238E27FC236}">
                <a16:creationId xmlns:a16="http://schemas.microsoft.com/office/drawing/2014/main" id="{CCE43C04-4C67-46BD-9EF7-83BA1008AD1A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3F77E7A-CFD1-470E-A51A-A61AA1A3E9DA}"/>
              </a:ext>
            </a:extLst>
          </p:cNvPr>
          <p:cNvSpPr/>
          <p:nvPr/>
        </p:nvSpPr>
        <p:spPr>
          <a:xfrm>
            <a:off x="266708" y="827663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6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A1D42DBA-94DF-4AD1-AFC4-B1D1B629E941}"/>
              </a:ext>
            </a:extLst>
          </p:cNvPr>
          <p:cNvSpPr txBox="1">
            <a:spLocks/>
          </p:cNvSpPr>
          <p:nvPr/>
        </p:nvSpPr>
        <p:spPr bwMode="auto">
          <a:xfrm>
            <a:off x="2071689" y="1557338"/>
            <a:ext cx="85613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Подмножества объединяются в единое связное множество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ru-RU" altLang="ru-RU" sz="2400">
                <a:latin typeface="Georgia" panose="02040502050405020303" pitchFamily="18" charset="0"/>
              </a:rPr>
              <a:t>,</a:t>
            </a:r>
            <a:r>
              <a:rPr lang="en-US" altLang="ru-RU" sz="2400">
                <a:latin typeface="Georgia" panose="02040502050405020303" pitchFamily="18" charset="0"/>
              </a:rPr>
              <a:t>V</a:t>
            </a:r>
            <a:r>
              <a:rPr lang="ru-RU" altLang="ru-RU" sz="2400" baseline="-20000">
                <a:latin typeface="Georgia" panose="02040502050405020303" pitchFamily="18" charset="0"/>
              </a:rPr>
              <a:t>3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4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131" grpId="0"/>
      <p:bldP spid="131" grpId="1"/>
      <p:bldP spid="133" grpId="0"/>
      <p:bldP spid="3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CDB26689-1B1D-49CE-B582-943A98D0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6039"/>
            <a:ext cx="8229600" cy="719137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3795" name="Содержимое 2">
            <a:extLst>
              <a:ext uri="{FF2B5EF4-FFF2-40B4-BE49-F238E27FC236}">
                <a16:creationId xmlns:a16="http://schemas.microsoft.com/office/drawing/2014/main" id="{E9738777-34D5-4EA3-9B55-62942499B06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Остальные ребра включать в граф не надо, т.к. все их вершины уже принадлежат одному связному множеству.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7CA0AE9-1591-4BC9-8A5F-8DBAFDB91D27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4DE6437-3DD8-4634-BD8E-2B3ADDBA1C78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E9CA839-1145-4746-9D39-3E1333691A48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D41875-7F3F-416B-BC68-67CCD748BE57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DB90477-839D-42FB-8E1B-B6ABCCA0FA5E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E701DC1-CBB0-466E-9C16-BBB8039FFD7A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596374F-2AAF-4965-812B-57A2BD8B7722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22A7F5-9570-4F0D-8EAB-1177FC8EB374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7E80DFA-6C65-435C-B569-A153F4ECFA8B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AE3DB84-D938-4EB8-A4BB-96C37C609957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97847EF-7876-4485-A316-B50AA24FBB6E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7AB45B9-B2CF-4237-950B-65F00CD94B44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8877BC12-0A0B-4FCA-A81A-153D038FE294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BCBBF6CB-A0AF-45CE-BBC4-5DFBE55D23D5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D09B3904-8D7A-4B31-A293-CFC14A1EFDD1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7" name="TextBox 47166">
            <a:extLst>
              <a:ext uri="{FF2B5EF4-FFF2-40B4-BE49-F238E27FC236}">
                <a16:creationId xmlns:a16="http://schemas.microsoft.com/office/drawing/2014/main" id="{8DD0D097-4E09-4B81-B546-90CF9D1E4793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DB8D78-1AD4-4B97-B676-0A3EC9F601AF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D8EBC4C-F5E2-4592-8ABC-E34ACA694ED1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680F03-4C2B-4D6F-862C-A7A80EE43977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6C7614-B279-48D9-A744-4D9C6CF30FC6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1E5959-D67D-498A-B86A-ABD3AF60A375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35B49B-070A-470B-9FA0-9F3036D35F9E}"/>
              </a:ext>
            </a:extLst>
          </p:cNvPr>
          <p:cNvSpPr txBox="1"/>
          <p:nvPr/>
        </p:nvSpPr>
        <p:spPr>
          <a:xfrm rot="1293018">
            <a:off x="7642225" y="4760914"/>
            <a:ext cx="5286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84C302F-BBCF-40C9-A63B-836AAC833C0B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374E4C0-10A0-4490-916E-0CC84E7EE650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B5189-3F92-4CB6-AF65-834211C336AB}"/>
              </a:ext>
            </a:extLst>
          </p:cNvPr>
          <p:cNvSpPr/>
          <p:nvPr/>
        </p:nvSpPr>
        <p:spPr>
          <a:xfrm>
            <a:off x="391112" y="765176"/>
            <a:ext cx="138371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Итог</a:t>
            </a:r>
          </a:p>
        </p:txBody>
      </p:sp>
      <p:sp>
        <p:nvSpPr>
          <p:cNvPr id="33822" name="Содержимое 2">
            <a:extLst>
              <a:ext uri="{FF2B5EF4-FFF2-40B4-BE49-F238E27FC236}">
                <a16:creationId xmlns:a16="http://schemas.microsoft.com/office/drawing/2014/main" id="{F09302FD-6B03-4BC2-A717-6628FDAD4CD7}"/>
              </a:ext>
            </a:extLst>
          </p:cNvPr>
          <p:cNvSpPr txBox="1">
            <a:spLocks/>
          </p:cNvSpPr>
          <p:nvPr/>
        </p:nvSpPr>
        <p:spPr bwMode="auto">
          <a:xfrm>
            <a:off x="2049463" y="1944688"/>
            <a:ext cx="836771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Получили остовное связное дерево     минимального веса, равного </a:t>
            </a:r>
            <a:r>
              <a:rPr lang="ru-RU" altLang="ru-RU" sz="2400" b="1">
                <a:solidFill>
                  <a:srgbClr val="FF0000"/>
                </a:solidFill>
                <a:latin typeface="Georgia" panose="02040502050405020303" pitchFamily="18" charset="0"/>
              </a:rPr>
              <a:t>85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7" grpId="0"/>
      <p:bldP spid="131" grpId="0"/>
      <p:bldP spid="132" grpId="0"/>
      <p:bldP spid="15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C0469-69BC-4DFF-9CD1-26EF504B7095}"/>
              </a:ext>
            </a:extLst>
          </p:cNvPr>
          <p:cNvSpPr txBox="1">
            <a:spLocks/>
          </p:cNvSpPr>
          <p:nvPr/>
        </p:nvSpPr>
        <p:spPr>
          <a:xfrm>
            <a:off x="1869849" y="2625953"/>
            <a:ext cx="8229600" cy="719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Пример 4</a:t>
            </a:r>
          </a:p>
        </p:txBody>
      </p:sp>
    </p:spTree>
    <p:extLst>
      <p:ext uri="{BB962C8B-B14F-4D97-AF65-F5344CB8AC3E}">
        <p14:creationId xmlns:p14="http://schemas.microsoft.com/office/powerpoint/2010/main" val="11432032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15" name="Line 35">
            <a:extLst>
              <a:ext uri="{FF2B5EF4-FFF2-40B4-BE49-F238E27FC236}">
                <a16:creationId xmlns:a16="http://schemas.microsoft.com/office/drawing/2014/main" id="{DF22AECC-7AAD-42B8-A86F-97CD26634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7" name="Line 37">
            <a:extLst>
              <a:ext uri="{FF2B5EF4-FFF2-40B4-BE49-F238E27FC236}">
                <a16:creationId xmlns:a16="http://schemas.microsoft.com/office/drawing/2014/main" id="{3928114C-043A-4893-91D8-7243AE3754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6" name="Line 36">
            <a:extLst>
              <a:ext uri="{FF2B5EF4-FFF2-40B4-BE49-F238E27FC236}">
                <a16:creationId xmlns:a16="http://schemas.microsoft.com/office/drawing/2014/main" id="{2107845E-C7FF-44ED-BA10-532A2A51A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8" name="Line 38">
            <a:extLst>
              <a:ext uri="{FF2B5EF4-FFF2-40B4-BE49-F238E27FC236}">
                <a16:creationId xmlns:a16="http://schemas.microsoft.com/office/drawing/2014/main" id="{B3C6B076-B5A9-4471-B15D-803D71B42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9" name="Line 39">
            <a:extLst>
              <a:ext uri="{FF2B5EF4-FFF2-40B4-BE49-F238E27FC236}">
                <a16:creationId xmlns:a16="http://schemas.microsoft.com/office/drawing/2014/main" id="{AA30388D-7597-4314-88D1-D693D374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20" name="Line 40">
            <a:extLst>
              <a:ext uri="{FF2B5EF4-FFF2-40B4-BE49-F238E27FC236}">
                <a16:creationId xmlns:a16="http://schemas.microsoft.com/office/drawing/2014/main" id="{52286826-F6F5-4A9F-9EE5-266AA65193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08" name="Line 28">
            <a:extLst>
              <a:ext uri="{FF2B5EF4-FFF2-40B4-BE49-F238E27FC236}">
                <a16:creationId xmlns:a16="http://schemas.microsoft.com/office/drawing/2014/main" id="{F11C61B4-81EB-414D-B428-A1DA4573B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8" name="Line 18">
            <a:extLst>
              <a:ext uri="{FF2B5EF4-FFF2-40B4-BE49-F238E27FC236}">
                <a16:creationId xmlns:a16="http://schemas.microsoft.com/office/drawing/2014/main" id="{907CC749-A587-481C-9925-A320B478B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7A108D89-171E-4667-B05A-31504DF310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0 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A25F0981-073C-4F22-90F2-41C0A4EF3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0</a:t>
            </a:r>
          </a:p>
        </p:txBody>
      </p:sp>
      <p:sp>
        <p:nvSpPr>
          <p:cNvPr id="455684" name="Line 4">
            <a:extLst>
              <a:ext uri="{FF2B5EF4-FFF2-40B4-BE49-F238E27FC236}">
                <a16:creationId xmlns:a16="http://schemas.microsoft.com/office/drawing/2014/main" id="{1D992996-BB7A-41F4-AF85-D49BE9642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5" name="Line 5">
            <a:extLst>
              <a:ext uri="{FF2B5EF4-FFF2-40B4-BE49-F238E27FC236}">
                <a16:creationId xmlns:a16="http://schemas.microsoft.com/office/drawing/2014/main" id="{166676CE-8DE6-469F-8D28-D8FB410A2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6" name="Line 6">
            <a:extLst>
              <a:ext uri="{FF2B5EF4-FFF2-40B4-BE49-F238E27FC236}">
                <a16:creationId xmlns:a16="http://schemas.microsoft.com/office/drawing/2014/main" id="{74A3E9AE-C4A2-45CB-B9EB-144239593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7" name="Line 7">
            <a:extLst>
              <a:ext uri="{FF2B5EF4-FFF2-40B4-BE49-F238E27FC236}">
                <a16:creationId xmlns:a16="http://schemas.microsoft.com/office/drawing/2014/main" id="{924CA341-92B2-4917-82AF-C086EC575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8" name="Oval 8">
            <a:extLst>
              <a:ext uri="{FF2B5EF4-FFF2-40B4-BE49-F238E27FC236}">
                <a16:creationId xmlns:a16="http://schemas.microsoft.com/office/drawing/2014/main" id="{558C2184-CA93-4BAE-B407-57175F2B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89" name="Text Box 9">
            <a:extLst>
              <a:ext uri="{FF2B5EF4-FFF2-40B4-BE49-F238E27FC236}">
                <a16:creationId xmlns:a16="http://schemas.microsoft.com/office/drawing/2014/main" id="{BAC627DA-ABEB-42D5-94B6-BA48B04B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0" name="Oval 10">
            <a:extLst>
              <a:ext uri="{FF2B5EF4-FFF2-40B4-BE49-F238E27FC236}">
                <a16:creationId xmlns:a16="http://schemas.microsoft.com/office/drawing/2014/main" id="{0E3E34BB-A324-45E9-9417-B8AE0E3D0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1" name="Text Box 11">
            <a:extLst>
              <a:ext uri="{FF2B5EF4-FFF2-40B4-BE49-F238E27FC236}">
                <a16:creationId xmlns:a16="http://schemas.microsoft.com/office/drawing/2014/main" id="{589E1E90-124A-4B16-9BCE-E3A5307C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 dirty="0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2" name="Oval 12">
            <a:extLst>
              <a:ext uri="{FF2B5EF4-FFF2-40B4-BE49-F238E27FC236}">
                <a16:creationId xmlns:a16="http://schemas.microsoft.com/office/drawing/2014/main" id="{081C89D7-3448-4CF6-988C-CF417335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3" name="Text Box 13">
            <a:extLst>
              <a:ext uri="{FF2B5EF4-FFF2-40B4-BE49-F238E27FC236}">
                <a16:creationId xmlns:a16="http://schemas.microsoft.com/office/drawing/2014/main" id="{5F2279DC-95BA-486D-8993-A7596F98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4" name="Oval 14">
            <a:extLst>
              <a:ext uri="{FF2B5EF4-FFF2-40B4-BE49-F238E27FC236}">
                <a16:creationId xmlns:a16="http://schemas.microsoft.com/office/drawing/2014/main" id="{5F2A94C6-DF35-41C7-94EA-3756501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5" name="Text Box 15">
            <a:extLst>
              <a:ext uri="{FF2B5EF4-FFF2-40B4-BE49-F238E27FC236}">
                <a16:creationId xmlns:a16="http://schemas.microsoft.com/office/drawing/2014/main" id="{5C98542B-04E3-4AEC-9A9A-EDDC6612E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6" name="Line 16">
            <a:extLst>
              <a:ext uri="{FF2B5EF4-FFF2-40B4-BE49-F238E27FC236}">
                <a16:creationId xmlns:a16="http://schemas.microsoft.com/office/drawing/2014/main" id="{8C050333-78BE-4E6D-84C4-9B50A15AD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7" name="Line 17">
            <a:extLst>
              <a:ext uri="{FF2B5EF4-FFF2-40B4-BE49-F238E27FC236}">
                <a16:creationId xmlns:a16="http://schemas.microsoft.com/office/drawing/2014/main" id="{C64F3450-7FFC-4DC4-A4AC-79DC668C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9" name="Oval 19">
            <a:extLst>
              <a:ext uri="{FF2B5EF4-FFF2-40B4-BE49-F238E27FC236}">
                <a16:creationId xmlns:a16="http://schemas.microsoft.com/office/drawing/2014/main" id="{19BFFE1D-0563-4AEB-BF63-370E9565B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0" name="Text Box 20">
            <a:extLst>
              <a:ext uri="{FF2B5EF4-FFF2-40B4-BE49-F238E27FC236}">
                <a16:creationId xmlns:a16="http://schemas.microsoft.com/office/drawing/2014/main" id="{8A5FA025-F711-4694-8394-FBA90ACE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1" name="Oval 21">
            <a:extLst>
              <a:ext uri="{FF2B5EF4-FFF2-40B4-BE49-F238E27FC236}">
                <a16:creationId xmlns:a16="http://schemas.microsoft.com/office/drawing/2014/main" id="{482BE7CA-24FB-4406-B07B-16CBD414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2" name="Text Box 22">
            <a:extLst>
              <a:ext uri="{FF2B5EF4-FFF2-40B4-BE49-F238E27FC236}">
                <a16:creationId xmlns:a16="http://schemas.microsoft.com/office/drawing/2014/main" id="{4D8EE99B-1D01-4A14-A147-33601AC1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5" name="Oval 25">
            <a:extLst>
              <a:ext uri="{FF2B5EF4-FFF2-40B4-BE49-F238E27FC236}">
                <a16:creationId xmlns:a16="http://schemas.microsoft.com/office/drawing/2014/main" id="{23A038A7-80EE-465A-9FE8-4379641A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6" name="Text Box 26">
            <a:extLst>
              <a:ext uri="{FF2B5EF4-FFF2-40B4-BE49-F238E27FC236}">
                <a16:creationId xmlns:a16="http://schemas.microsoft.com/office/drawing/2014/main" id="{D74F6F0A-4A42-4729-8EEB-685C40AB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9" name="Oval 29">
            <a:extLst>
              <a:ext uri="{FF2B5EF4-FFF2-40B4-BE49-F238E27FC236}">
                <a16:creationId xmlns:a16="http://schemas.microsoft.com/office/drawing/2014/main" id="{29373347-54D9-47E4-A6D1-0580039F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10" name="Text Box 30">
            <a:extLst>
              <a:ext uri="{FF2B5EF4-FFF2-40B4-BE49-F238E27FC236}">
                <a16:creationId xmlns:a16="http://schemas.microsoft.com/office/drawing/2014/main" id="{FE34441F-FAA9-4317-A038-E8DE25CD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11" name="Oval 31">
            <a:extLst>
              <a:ext uri="{FF2B5EF4-FFF2-40B4-BE49-F238E27FC236}">
                <a16:creationId xmlns:a16="http://schemas.microsoft.com/office/drawing/2014/main" id="{1CF02A1F-389D-4D09-902B-0FB722F2D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12" name="Text Box 32">
            <a:extLst>
              <a:ext uri="{FF2B5EF4-FFF2-40B4-BE49-F238E27FC236}">
                <a16:creationId xmlns:a16="http://schemas.microsoft.com/office/drawing/2014/main" id="{2693F24D-8C4C-477D-9958-731690B9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21" name="Text Box 41">
            <a:extLst>
              <a:ext uri="{FF2B5EF4-FFF2-40B4-BE49-F238E27FC236}">
                <a16:creationId xmlns:a16="http://schemas.microsoft.com/office/drawing/2014/main" id="{FA9CF57E-3315-4384-818C-9169CBB3B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2" name="Text Box 42">
            <a:extLst>
              <a:ext uri="{FF2B5EF4-FFF2-40B4-BE49-F238E27FC236}">
                <a16:creationId xmlns:a16="http://schemas.microsoft.com/office/drawing/2014/main" id="{4BA40C13-108F-456E-B13D-FB11B7D5A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3" name="Text Box 43">
            <a:extLst>
              <a:ext uri="{FF2B5EF4-FFF2-40B4-BE49-F238E27FC236}">
                <a16:creationId xmlns:a16="http://schemas.microsoft.com/office/drawing/2014/main" id="{257E1483-89D7-423F-BADC-232FC6F1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 dirty="0">
                <a:latin typeface="Arial" panose="020B0604020202020204" pitchFamily="34" charset="0"/>
              </a:rPr>
              <a:t>11</a:t>
            </a:r>
            <a:endParaRPr lang="ru-RU" altLang="ru-RU" sz="3200" b="1" dirty="0">
              <a:latin typeface="Arial" panose="020B0604020202020204" pitchFamily="34" charset="0"/>
            </a:endParaRPr>
          </a:p>
        </p:txBody>
      </p:sp>
      <p:sp>
        <p:nvSpPr>
          <p:cNvPr id="455724" name="Text Box 44">
            <a:extLst>
              <a:ext uri="{FF2B5EF4-FFF2-40B4-BE49-F238E27FC236}">
                <a16:creationId xmlns:a16="http://schemas.microsoft.com/office/drawing/2014/main" id="{7030BC11-69EE-47D1-B11C-DE74536D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5" name="Text Box 45">
            <a:extLst>
              <a:ext uri="{FF2B5EF4-FFF2-40B4-BE49-F238E27FC236}">
                <a16:creationId xmlns:a16="http://schemas.microsoft.com/office/drawing/2014/main" id="{A8075C64-96B7-443E-8048-AE6E6B69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6" name="Text Box 46">
            <a:extLst>
              <a:ext uri="{FF2B5EF4-FFF2-40B4-BE49-F238E27FC236}">
                <a16:creationId xmlns:a16="http://schemas.microsoft.com/office/drawing/2014/main" id="{81C15615-6F8D-4018-91F4-94E34384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7" name="Text Box 47">
            <a:extLst>
              <a:ext uri="{FF2B5EF4-FFF2-40B4-BE49-F238E27FC236}">
                <a16:creationId xmlns:a16="http://schemas.microsoft.com/office/drawing/2014/main" id="{B77546D3-4EEE-456F-986B-AE7ED0BF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8" name="Text Box 48">
            <a:extLst>
              <a:ext uri="{FF2B5EF4-FFF2-40B4-BE49-F238E27FC236}">
                <a16:creationId xmlns:a16="http://schemas.microsoft.com/office/drawing/2014/main" id="{92CDFCCE-90C9-44F6-9D33-1675B9FC2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9" name="Text Box 49">
            <a:extLst>
              <a:ext uri="{FF2B5EF4-FFF2-40B4-BE49-F238E27FC236}">
                <a16:creationId xmlns:a16="http://schemas.microsoft.com/office/drawing/2014/main" id="{447D9CE1-60FB-4443-9E63-BAC44554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0" name="Text Box 50">
            <a:extLst>
              <a:ext uri="{FF2B5EF4-FFF2-40B4-BE49-F238E27FC236}">
                <a16:creationId xmlns:a16="http://schemas.microsoft.com/office/drawing/2014/main" id="{7930B69E-FACC-4225-B0B0-DF215DC15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1" name="Text Box 51">
            <a:extLst>
              <a:ext uri="{FF2B5EF4-FFF2-40B4-BE49-F238E27FC236}">
                <a16:creationId xmlns:a16="http://schemas.microsoft.com/office/drawing/2014/main" id="{84CD33A0-4C83-43C5-897A-1BE4A620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2" name="Text Box 52">
            <a:extLst>
              <a:ext uri="{FF2B5EF4-FFF2-40B4-BE49-F238E27FC236}">
                <a16:creationId xmlns:a16="http://schemas.microsoft.com/office/drawing/2014/main" id="{B1226D46-A252-4D89-88CA-10D60478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3" name="Text Box 53">
            <a:extLst>
              <a:ext uri="{FF2B5EF4-FFF2-40B4-BE49-F238E27FC236}">
                <a16:creationId xmlns:a16="http://schemas.microsoft.com/office/drawing/2014/main" id="{F5BF6CFB-F094-4C2E-B854-DC5F3D8DA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4" name="Text Box 54">
            <a:extLst>
              <a:ext uri="{FF2B5EF4-FFF2-40B4-BE49-F238E27FC236}">
                <a16:creationId xmlns:a16="http://schemas.microsoft.com/office/drawing/2014/main" id="{9FF02B39-FD75-46A0-B491-CDEC6509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Line 2">
            <a:extLst>
              <a:ext uri="{FF2B5EF4-FFF2-40B4-BE49-F238E27FC236}">
                <a16:creationId xmlns:a16="http://schemas.microsoft.com/office/drawing/2014/main" id="{188B7743-5CFF-40BB-A651-F31E7CE77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7" name="Line 3">
            <a:extLst>
              <a:ext uri="{FF2B5EF4-FFF2-40B4-BE49-F238E27FC236}">
                <a16:creationId xmlns:a16="http://schemas.microsoft.com/office/drawing/2014/main" id="{48290802-9B31-498A-B6B4-7EBAA2F3BB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8" name="Line 4">
            <a:extLst>
              <a:ext uri="{FF2B5EF4-FFF2-40B4-BE49-F238E27FC236}">
                <a16:creationId xmlns:a16="http://schemas.microsoft.com/office/drawing/2014/main" id="{BC670919-2696-4809-B3A4-FD573FD42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9" name="Line 5">
            <a:extLst>
              <a:ext uri="{FF2B5EF4-FFF2-40B4-BE49-F238E27FC236}">
                <a16:creationId xmlns:a16="http://schemas.microsoft.com/office/drawing/2014/main" id="{9C555D20-9F17-415F-A2E8-06E039BD4E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0" name="Line 6">
            <a:extLst>
              <a:ext uri="{FF2B5EF4-FFF2-40B4-BE49-F238E27FC236}">
                <a16:creationId xmlns:a16="http://schemas.microsoft.com/office/drawing/2014/main" id="{28C2D6CF-3C52-44C8-8423-2C70989B54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1" name="Line 7">
            <a:extLst>
              <a:ext uri="{FF2B5EF4-FFF2-40B4-BE49-F238E27FC236}">
                <a16:creationId xmlns:a16="http://schemas.microsoft.com/office/drawing/2014/main" id="{254C0F85-DC22-4287-8371-B4FDB57E2B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2" name="Line 8">
            <a:extLst>
              <a:ext uri="{FF2B5EF4-FFF2-40B4-BE49-F238E27FC236}">
                <a16:creationId xmlns:a16="http://schemas.microsoft.com/office/drawing/2014/main" id="{EED76CFA-C38C-4925-8F0B-4917B74DCC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3" name="Line 9">
            <a:extLst>
              <a:ext uri="{FF2B5EF4-FFF2-40B4-BE49-F238E27FC236}">
                <a16:creationId xmlns:a16="http://schemas.microsoft.com/office/drawing/2014/main" id="{4474F9C9-F816-4F94-9761-4379721B7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4" name="Rectangle 10">
            <a:extLst>
              <a:ext uri="{FF2B5EF4-FFF2-40B4-BE49-F238E27FC236}">
                <a16:creationId xmlns:a16="http://schemas.microsoft.com/office/drawing/2014/main" id="{7E167FC4-691B-42D3-B11C-05E43E3DE0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1 </a:t>
            </a:r>
          </a:p>
        </p:txBody>
      </p:sp>
      <p:sp>
        <p:nvSpPr>
          <p:cNvPr id="456715" name="Rectangle 11">
            <a:extLst>
              <a:ext uri="{FF2B5EF4-FFF2-40B4-BE49-F238E27FC236}">
                <a16:creationId xmlns:a16="http://schemas.microsoft.com/office/drawing/2014/main" id="{A1E6FCE4-9EA0-4C83-AAFF-B268BB450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1</a:t>
            </a:r>
          </a:p>
        </p:txBody>
      </p:sp>
      <p:sp>
        <p:nvSpPr>
          <p:cNvPr id="456716" name="Line 12">
            <a:extLst>
              <a:ext uri="{FF2B5EF4-FFF2-40B4-BE49-F238E27FC236}">
                <a16:creationId xmlns:a16="http://schemas.microsoft.com/office/drawing/2014/main" id="{C94718E8-44B5-4067-8EA3-0A3FC31B0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7" name="Line 13">
            <a:extLst>
              <a:ext uri="{FF2B5EF4-FFF2-40B4-BE49-F238E27FC236}">
                <a16:creationId xmlns:a16="http://schemas.microsoft.com/office/drawing/2014/main" id="{83C6D47A-DB1C-4189-A68F-6853F49F6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8" name="Line 14">
            <a:extLst>
              <a:ext uri="{FF2B5EF4-FFF2-40B4-BE49-F238E27FC236}">
                <a16:creationId xmlns:a16="http://schemas.microsoft.com/office/drawing/2014/main" id="{E8DD1F1B-03EE-4214-A9BB-D73C7507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9" name="Line 15">
            <a:extLst>
              <a:ext uri="{FF2B5EF4-FFF2-40B4-BE49-F238E27FC236}">
                <a16:creationId xmlns:a16="http://schemas.microsoft.com/office/drawing/2014/main" id="{3886D40F-3F92-4193-963F-23B5E1F28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20" name="Oval 16">
            <a:extLst>
              <a:ext uri="{FF2B5EF4-FFF2-40B4-BE49-F238E27FC236}">
                <a16:creationId xmlns:a16="http://schemas.microsoft.com/office/drawing/2014/main" id="{E541CE37-C63D-4A62-803A-081094ECC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1" name="Text Box 17">
            <a:extLst>
              <a:ext uri="{FF2B5EF4-FFF2-40B4-BE49-F238E27FC236}">
                <a16:creationId xmlns:a16="http://schemas.microsoft.com/office/drawing/2014/main" id="{42AA805A-7694-4B20-8BEB-08E6E4820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2" name="Oval 18">
            <a:extLst>
              <a:ext uri="{FF2B5EF4-FFF2-40B4-BE49-F238E27FC236}">
                <a16:creationId xmlns:a16="http://schemas.microsoft.com/office/drawing/2014/main" id="{85AB7006-F9D5-40D1-BB14-8517B153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3" name="Text Box 19">
            <a:extLst>
              <a:ext uri="{FF2B5EF4-FFF2-40B4-BE49-F238E27FC236}">
                <a16:creationId xmlns:a16="http://schemas.microsoft.com/office/drawing/2014/main" id="{1B4CFEAE-1E0E-4435-9B3E-51D880C7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4" name="Oval 20">
            <a:extLst>
              <a:ext uri="{FF2B5EF4-FFF2-40B4-BE49-F238E27FC236}">
                <a16:creationId xmlns:a16="http://schemas.microsoft.com/office/drawing/2014/main" id="{69DA6F3F-F321-4069-A48C-45830808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5" name="Text Box 21">
            <a:extLst>
              <a:ext uri="{FF2B5EF4-FFF2-40B4-BE49-F238E27FC236}">
                <a16:creationId xmlns:a16="http://schemas.microsoft.com/office/drawing/2014/main" id="{1811C4CB-480F-48ED-A506-70FB9BA6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6" name="Oval 22">
            <a:extLst>
              <a:ext uri="{FF2B5EF4-FFF2-40B4-BE49-F238E27FC236}">
                <a16:creationId xmlns:a16="http://schemas.microsoft.com/office/drawing/2014/main" id="{8F2D8363-39C7-41F9-AD83-012FFE99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7" name="Text Box 23">
            <a:extLst>
              <a:ext uri="{FF2B5EF4-FFF2-40B4-BE49-F238E27FC236}">
                <a16:creationId xmlns:a16="http://schemas.microsoft.com/office/drawing/2014/main" id="{FFCF148C-1D64-4250-80C9-9526D5FD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8" name="Line 24">
            <a:extLst>
              <a:ext uri="{FF2B5EF4-FFF2-40B4-BE49-F238E27FC236}">
                <a16:creationId xmlns:a16="http://schemas.microsoft.com/office/drawing/2014/main" id="{AD0EDF7B-70AC-4CE1-A2D9-C74F2EE6E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29" name="Line 25">
            <a:extLst>
              <a:ext uri="{FF2B5EF4-FFF2-40B4-BE49-F238E27FC236}">
                <a16:creationId xmlns:a16="http://schemas.microsoft.com/office/drawing/2014/main" id="{D2D05F23-9550-4241-AC5C-637A8705C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30" name="Oval 26">
            <a:extLst>
              <a:ext uri="{FF2B5EF4-FFF2-40B4-BE49-F238E27FC236}">
                <a16:creationId xmlns:a16="http://schemas.microsoft.com/office/drawing/2014/main" id="{DE01A81A-1112-430D-9F85-1EA6AB86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1" name="Text Box 27">
            <a:extLst>
              <a:ext uri="{FF2B5EF4-FFF2-40B4-BE49-F238E27FC236}">
                <a16:creationId xmlns:a16="http://schemas.microsoft.com/office/drawing/2014/main" id="{4E0805E2-C9ED-4AFF-A252-89635735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2" name="Oval 28">
            <a:extLst>
              <a:ext uri="{FF2B5EF4-FFF2-40B4-BE49-F238E27FC236}">
                <a16:creationId xmlns:a16="http://schemas.microsoft.com/office/drawing/2014/main" id="{13F10078-6791-476D-9C11-D2B9537A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3" name="Text Box 29">
            <a:extLst>
              <a:ext uri="{FF2B5EF4-FFF2-40B4-BE49-F238E27FC236}">
                <a16:creationId xmlns:a16="http://schemas.microsoft.com/office/drawing/2014/main" id="{7F0A55FE-BF34-4F95-8456-CFBE1FDC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4" name="Oval 30">
            <a:extLst>
              <a:ext uri="{FF2B5EF4-FFF2-40B4-BE49-F238E27FC236}">
                <a16:creationId xmlns:a16="http://schemas.microsoft.com/office/drawing/2014/main" id="{7C64DA50-7FF9-4990-902E-684F96DE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5" name="Text Box 31">
            <a:extLst>
              <a:ext uri="{FF2B5EF4-FFF2-40B4-BE49-F238E27FC236}">
                <a16:creationId xmlns:a16="http://schemas.microsoft.com/office/drawing/2014/main" id="{8DE29FDD-2280-4EC0-8659-F9F9564D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6" name="Oval 32">
            <a:extLst>
              <a:ext uri="{FF2B5EF4-FFF2-40B4-BE49-F238E27FC236}">
                <a16:creationId xmlns:a16="http://schemas.microsoft.com/office/drawing/2014/main" id="{E135155E-DCEA-427A-91D5-FCDC8AE6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7" name="Text Box 33">
            <a:extLst>
              <a:ext uri="{FF2B5EF4-FFF2-40B4-BE49-F238E27FC236}">
                <a16:creationId xmlns:a16="http://schemas.microsoft.com/office/drawing/2014/main" id="{52B73DF2-B041-46D3-989F-ED58B77D1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8" name="Oval 34">
            <a:extLst>
              <a:ext uri="{FF2B5EF4-FFF2-40B4-BE49-F238E27FC236}">
                <a16:creationId xmlns:a16="http://schemas.microsoft.com/office/drawing/2014/main" id="{59F18F64-5E60-440A-B192-52980413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9" name="Text Box 35">
            <a:extLst>
              <a:ext uri="{FF2B5EF4-FFF2-40B4-BE49-F238E27FC236}">
                <a16:creationId xmlns:a16="http://schemas.microsoft.com/office/drawing/2014/main" id="{8F9A49EE-CB51-4D25-9636-13620BBC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40" name="Text Box 36">
            <a:extLst>
              <a:ext uri="{FF2B5EF4-FFF2-40B4-BE49-F238E27FC236}">
                <a16:creationId xmlns:a16="http://schemas.microsoft.com/office/drawing/2014/main" id="{A29C26D1-2C77-4B02-8577-880317F2B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1" name="Text Box 37">
            <a:extLst>
              <a:ext uri="{FF2B5EF4-FFF2-40B4-BE49-F238E27FC236}">
                <a16:creationId xmlns:a16="http://schemas.microsoft.com/office/drawing/2014/main" id="{E65EE57C-D342-4C42-882E-A48F0459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2" name="Text Box 38">
            <a:extLst>
              <a:ext uri="{FF2B5EF4-FFF2-40B4-BE49-F238E27FC236}">
                <a16:creationId xmlns:a16="http://schemas.microsoft.com/office/drawing/2014/main" id="{15911DD2-EC8A-49E7-B8CA-3C7C56B1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3" name="Text Box 39">
            <a:extLst>
              <a:ext uri="{FF2B5EF4-FFF2-40B4-BE49-F238E27FC236}">
                <a16:creationId xmlns:a16="http://schemas.microsoft.com/office/drawing/2014/main" id="{8BAF2C8D-C9E5-45B7-846E-4F1C5EEC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4" name="Text Box 40">
            <a:extLst>
              <a:ext uri="{FF2B5EF4-FFF2-40B4-BE49-F238E27FC236}">
                <a16:creationId xmlns:a16="http://schemas.microsoft.com/office/drawing/2014/main" id="{95D87CBC-7866-409B-8247-FC88FB5A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5" name="Text Box 41">
            <a:extLst>
              <a:ext uri="{FF2B5EF4-FFF2-40B4-BE49-F238E27FC236}">
                <a16:creationId xmlns:a16="http://schemas.microsoft.com/office/drawing/2014/main" id="{3771A917-C149-4C26-84AE-D30D5FA39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6" name="Text Box 42">
            <a:extLst>
              <a:ext uri="{FF2B5EF4-FFF2-40B4-BE49-F238E27FC236}">
                <a16:creationId xmlns:a16="http://schemas.microsoft.com/office/drawing/2014/main" id="{6EC471E9-9B16-41AD-8948-C97F8637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7" name="Text Box 43">
            <a:extLst>
              <a:ext uri="{FF2B5EF4-FFF2-40B4-BE49-F238E27FC236}">
                <a16:creationId xmlns:a16="http://schemas.microsoft.com/office/drawing/2014/main" id="{0E3364C8-EBA8-4818-8F92-8268D4325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8" name="Text Box 44">
            <a:extLst>
              <a:ext uri="{FF2B5EF4-FFF2-40B4-BE49-F238E27FC236}">
                <a16:creationId xmlns:a16="http://schemas.microsoft.com/office/drawing/2014/main" id="{6EE50222-D969-4B0A-A277-22A2DB4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9" name="Text Box 45">
            <a:extLst>
              <a:ext uri="{FF2B5EF4-FFF2-40B4-BE49-F238E27FC236}">
                <a16:creationId xmlns:a16="http://schemas.microsoft.com/office/drawing/2014/main" id="{21F26D87-1E4D-453B-9CA1-B1CA7E321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0" name="Text Box 46">
            <a:extLst>
              <a:ext uri="{FF2B5EF4-FFF2-40B4-BE49-F238E27FC236}">
                <a16:creationId xmlns:a16="http://schemas.microsoft.com/office/drawing/2014/main" id="{B9116383-4E60-43BA-B986-629638508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1" name="Text Box 47">
            <a:extLst>
              <a:ext uri="{FF2B5EF4-FFF2-40B4-BE49-F238E27FC236}">
                <a16:creationId xmlns:a16="http://schemas.microsoft.com/office/drawing/2014/main" id="{A31FE50B-2F51-428F-8D94-8F7E488A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2" name="Text Box 48">
            <a:extLst>
              <a:ext uri="{FF2B5EF4-FFF2-40B4-BE49-F238E27FC236}">
                <a16:creationId xmlns:a16="http://schemas.microsoft.com/office/drawing/2014/main" id="{D68A3566-F9EE-4CDF-87E0-2A9F92A4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3" name="Text Box 49">
            <a:extLst>
              <a:ext uri="{FF2B5EF4-FFF2-40B4-BE49-F238E27FC236}">
                <a16:creationId xmlns:a16="http://schemas.microsoft.com/office/drawing/2014/main" id="{E15F79C9-EF55-431F-A0A6-996974F5C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Line 2">
            <a:extLst>
              <a:ext uri="{FF2B5EF4-FFF2-40B4-BE49-F238E27FC236}">
                <a16:creationId xmlns:a16="http://schemas.microsoft.com/office/drawing/2014/main" id="{828F7B82-762C-4C5E-912C-F8A3CE7F9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1" name="Line 3">
            <a:extLst>
              <a:ext uri="{FF2B5EF4-FFF2-40B4-BE49-F238E27FC236}">
                <a16:creationId xmlns:a16="http://schemas.microsoft.com/office/drawing/2014/main" id="{D7098714-1EBE-4F27-A3FC-6A624D3382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2" name="Line 4">
            <a:extLst>
              <a:ext uri="{FF2B5EF4-FFF2-40B4-BE49-F238E27FC236}">
                <a16:creationId xmlns:a16="http://schemas.microsoft.com/office/drawing/2014/main" id="{171F8009-93CA-43B8-94EB-10E2C91D22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3" name="Line 5">
            <a:extLst>
              <a:ext uri="{FF2B5EF4-FFF2-40B4-BE49-F238E27FC236}">
                <a16:creationId xmlns:a16="http://schemas.microsoft.com/office/drawing/2014/main" id="{C6874364-9437-4992-BA67-7335D1F902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4" name="Line 6">
            <a:extLst>
              <a:ext uri="{FF2B5EF4-FFF2-40B4-BE49-F238E27FC236}">
                <a16:creationId xmlns:a16="http://schemas.microsoft.com/office/drawing/2014/main" id="{CEA288E5-A843-4173-8C3F-CD3E4BF3F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5" name="Line 7">
            <a:extLst>
              <a:ext uri="{FF2B5EF4-FFF2-40B4-BE49-F238E27FC236}">
                <a16:creationId xmlns:a16="http://schemas.microsoft.com/office/drawing/2014/main" id="{23944D35-0097-4DE1-831A-B442B4DF3E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6" name="Line 8">
            <a:extLst>
              <a:ext uri="{FF2B5EF4-FFF2-40B4-BE49-F238E27FC236}">
                <a16:creationId xmlns:a16="http://schemas.microsoft.com/office/drawing/2014/main" id="{C86C29FB-4413-462A-A00F-539F594D8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7" name="Line 9">
            <a:extLst>
              <a:ext uri="{FF2B5EF4-FFF2-40B4-BE49-F238E27FC236}">
                <a16:creationId xmlns:a16="http://schemas.microsoft.com/office/drawing/2014/main" id="{21C3DFAC-6335-45CC-BB97-AE9F06FC3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8" name="Rectangle 10">
            <a:extLst>
              <a:ext uri="{FF2B5EF4-FFF2-40B4-BE49-F238E27FC236}">
                <a16:creationId xmlns:a16="http://schemas.microsoft.com/office/drawing/2014/main" id="{101AE822-B585-4638-8027-C2ADBBD388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2 </a:t>
            </a:r>
          </a:p>
        </p:txBody>
      </p:sp>
      <p:sp>
        <p:nvSpPr>
          <p:cNvPr id="457739" name="Rectangle 11">
            <a:extLst>
              <a:ext uri="{FF2B5EF4-FFF2-40B4-BE49-F238E27FC236}">
                <a16:creationId xmlns:a16="http://schemas.microsoft.com/office/drawing/2014/main" id="{22BA721A-2437-4225-82F2-0A1BABF3E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</a:t>
            </a:r>
          </a:p>
        </p:txBody>
      </p:sp>
      <p:sp>
        <p:nvSpPr>
          <p:cNvPr id="457740" name="Line 12">
            <a:extLst>
              <a:ext uri="{FF2B5EF4-FFF2-40B4-BE49-F238E27FC236}">
                <a16:creationId xmlns:a16="http://schemas.microsoft.com/office/drawing/2014/main" id="{830C49BA-26A5-45C8-A151-A733D803E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1" name="Line 13">
            <a:extLst>
              <a:ext uri="{FF2B5EF4-FFF2-40B4-BE49-F238E27FC236}">
                <a16:creationId xmlns:a16="http://schemas.microsoft.com/office/drawing/2014/main" id="{4577E5E3-E042-40E7-8713-0FC228895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2" name="Line 14">
            <a:extLst>
              <a:ext uri="{FF2B5EF4-FFF2-40B4-BE49-F238E27FC236}">
                <a16:creationId xmlns:a16="http://schemas.microsoft.com/office/drawing/2014/main" id="{AFD87C7A-AC36-4552-B967-0ACD8ADBC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3" name="Line 15">
            <a:extLst>
              <a:ext uri="{FF2B5EF4-FFF2-40B4-BE49-F238E27FC236}">
                <a16:creationId xmlns:a16="http://schemas.microsoft.com/office/drawing/2014/main" id="{3377C366-233C-4D9E-9BF1-C71BFB9B7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4" name="Oval 16">
            <a:extLst>
              <a:ext uri="{FF2B5EF4-FFF2-40B4-BE49-F238E27FC236}">
                <a16:creationId xmlns:a16="http://schemas.microsoft.com/office/drawing/2014/main" id="{7C963C88-0CCE-4C9E-89FB-B64FF77D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5" name="Text Box 17">
            <a:extLst>
              <a:ext uri="{FF2B5EF4-FFF2-40B4-BE49-F238E27FC236}">
                <a16:creationId xmlns:a16="http://schemas.microsoft.com/office/drawing/2014/main" id="{5A5F7307-2A04-47DA-BA71-F6058826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46" name="Oval 18">
            <a:extLst>
              <a:ext uri="{FF2B5EF4-FFF2-40B4-BE49-F238E27FC236}">
                <a16:creationId xmlns:a16="http://schemas.microsoft.com/office/drawing/2014/main" id="{F9A0CD80-0AE6-468E-B5F9-9C593AF0E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7" name="Text Box 19">
            <a:extLst>
              <a:ext uri="{FF2B5EF4-FFF2-40B4-BE49-F238E27FC236}">
                <a16:creationId xmlns:a16="http://schemas.microsoft.com/office/drawing/2014/main" id="{0B303C8B-6B53-44FE-89F2-253012A7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48" name="Oval 20">
            <a:extLst>
              <a:ext uri="{FF2B5EF4-FFF2-40B4-BE49-F238E27FC236}">
                <a16:creationId xmlns:a16="http://schemas.microsoft.com/office/drawing/2014/main" id="{E4E62FA6-8C17-472B-8206-13BAA9CA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9" name="Text Box 21">
            <a:extLst>
              <a:ext uri="{FF2B5EF4-FFF2-40B4-BE49-F238E27FC236}">
                <a16:creationId xmlns:a16="http://schemas.microsoft.com/office/drawing/2014/main" id="{10C89B4E-6A63-4DC5-9123-C475FFB6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0" name="Oval 22">
            <a:extLst>
              <a:ext uri="{FF2B5EF4-FFF2-40B4-BE49-F238E27FC236}">
                <a16:creationId xmlns:a16="http://schemas.microsoft.com/office/drawing/2014/main" id="{8E6D0163-6C70-4753-9059-7C35CD6B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1" name="Text Box 23">
            <a:extLst>
              <a:ext uri="{FF2B5EF4-FFF2-40B4-BE49-F238E27FC236}">
                <a16:creationId xmlns:a16="http://schemas.microsoft.com/office/drawing/2014/main" id="{8DC08F1D-FA1D-4942-80B7-ECBD0FCFC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2" name="Line 24">
            <a:extLst>
              <a:ext uri="{FF2B5EF4-FFF2-40B4-BE49-F238E27FC236}">
                <a16:creationId xmlns:a16="http://schemas.microsoft.com/office/drawing/2014/main" id="{68A28F59-8075-421B-8D45-2B8252355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53" name="Line 25">
            <a:extLst>
              <a:ext uri="{FF2B5EF4-FFF2-40B4-BE49-F238E27FC236}">
                <a16:creationId xmlns:a16="http://schemas.microsoft.com/office/drawing/2014/main" id="{3412459A-D8DC-44B1-B86F-6100A5EF7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54" name="Oval 26">
            <a:extLst>
              <a:ext uri="{FF2B5EF4-FFF2-40B4-BE49-F238E27FC236}">
                <a16:creationId xmlns:a16="http://schemas.microsoft.com/office/drawing/2014/main" id="{F8A753C6-0F15-4CBB-B379-92F37FD9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5" name="Text Box 27">
            <a:extLst>
              <a:ext uri="{FF2B5EF4-FFF2-40B4-BE49-F238E27FC236}">
                <a16:creationId xmlns:a16="http://schemas.microsoft.com/office/drawing/2014/main" id="{9B0C3F2E-372D-439B-96A1-C9383211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6" name="Oval 28">
            <a:extLst>
              <a:ext uri="{FF2B5EF4-FFF2-40B4-BE49-F238E27FC236}">
                <a16:creationId xmlns:a16="http://schemas.microsoft.com/office/drawing/2014/main" id="{AD377789-974D-498E-A8A5-083EBD25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7" name="Text Box 29">
            <a:extLst>
              <a:ext uri="{FF2B5EF4-FFF2-40B4-BE49-F238E27FC236}">
                <a16:creationId xmlns:a16="http://schemas.microsoft.com/office/drawing/2014/main" id="{EF157D18-0C59-4B6B-9CAE-C7CF78E4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8" name="Oval 30">
            <a:extLst>
              <a:ext uri="{FF2B5EF4-FFF2-40B4-BE49-F238E27FC236}">
                <a16:creationId xmlns:a16="http://schemas.microsoft.com/office/drawing/2014/main" id="{4682EA03-BE8F-472E-8EC6-19DE57F3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9" name="Text Box 31">
            <a:extLst>
              <a:ext uri="{FF2B5EF4-FFF2-40B4-BE49-F238E27FC236}">
                <a16:creationId xmlns:a16="http://schemas.microsoft.com/office/drawing/2014/main" id="{C5B9DCD1-0FFF-4AB3-8D7B-F1D96B883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0" name="Oval 32">
            <a:extLst>
              <a:ext uri="{FF2B5EF4-FFF2-40B4-BE49-F238E27FC236}">
                <a16:creationId xmlns:a16="http://schemas.microsoft.com/office/drawing/2014/main" id="{E42105DF-994F-468D-8EB1-1790CC71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61" name="Text Box 33">
            <a:extLst>
              <a:ext uri="{FF2B5EF4-FFF2-40B4-BE49-F238E27FC236}">
                <a16:creationId xmlns:a16="http://schemas.microsoft.com/office/drawing/2014/main" id="{37357C8C-DF78-4C32-AB55-1AA7C782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2" name="Oval 34">
            <a:extLst>
              <a:ext uri="{FF2B5EF4-FFF2-40B4-BE49-F238E27FC236}">
                <a16:creationId xmlns:a16="http://schemas.microsoft.com/office/drawing/2014/main" id="{E8372D3F-D39C-49D2-82EE-950F983F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63" name="Text Box 35">
            <a:extLst>
              <a:ext uri="{FF2B5EF4-FFF2-40B4-BE49-F238E27FC236}">
                <a16:creationId xmlns:a16="http://schemas.microsoft.com/office/drawing/2014/main" id="{75F1C0BA-C396-47F7-B403-4FADEC24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4" name="Text Box 36">
            <a:extLst>
              <a:ext uri="{FF2B5EF4-FFF2-40B4-BE49-F238E27FC236}">
                <a16:creationId xmlns:a16="http://schemas.microsoft.com/office/drawing/2014/main" id="{A0F07F74-A7AB-40CC-84E7-C5ACD5FF4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5" name="Text Box 37">
            <a:extLst>
              <a:ext uri="{FF2B5EF4-FFF2-40B4-BE49-F238E27FC236}">
                <a16:creationId xmlns:a16="http://schemas.microsoft.com/office/drawing/2014/main" id="{90CD3590-B90B-467B-9AFE-B260CA1F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6" name="Text Box 38">
            <a:extLst>
              <a:ext uri="{FF2B5EF4-FFF2-40B4-BE49-F238E27FC236}">
                <a16:creationId xmlns:a16="http://schemas.microsoft.com/office/drawing/2014/main" id="{2F53EDF5-5339-40C2-A5D5-FB76319D2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7" name="Text Box 39">
            <a:extLst>
              <a:ext uri="{FF2B5EF4-FFF2-40B4-BE49-F238E27FC236}">
                <a16:creationId xmlns:a16="http://schemas.microsoft.com/office/drawing/2014/main" id="{B290D003-2580-4620-9BD7-04AF5BE8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8" name="Text Box 40">
            <a:extLst>
              <a:ext uri="{FF2B5EF4-FFF2-40B4-BE49-F238E27FC236}">
                <a16:creationId xmlns:a16="http://schemas.microsoft.com/office/drawing/2014/main" id="{58BC3666-1E21-4FD8-B4F3-461C58B6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9" name="Text Box 41">
            <a:extLst>
              <a:ext uri="{FF2B5EF4-FFF2-40B4-BE49-F238E27FC236}">
                <a16:creationId xmlns:a16="http://schemas.microsoft.com/office/drawing/2014/main" id="{8B3155AC-9E8D-4BD1-9B16-9BC06350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0" name="Text Box 42">
            <a:extLst>
              <a:ext uri="{FF2B5EF4-FFF2-40B4-BE49-F238E27FC236}">
                <a16:creationId xmlns:a16="http://schemas.microsoft.com/office/drawing/2014/main" id="{7E91EBDC-F5CB-4D65-8181-B57EEB0B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1" name="Text Box 43">
            <a:extLst>
              <a:ext uri="{FF2B5EF4-FFF2-40B4-BE49-F238E27FC236}">
                <a16:creationId xmlns:a16="http://schemas.microsoft.com/office/drawing/2014/main" id="{9C2CCC1A-6646-4E71-80C5-E25E4A7F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2" name="Text Box 44">
            <a:extLst>
              <a:ext uri="{FF2B5EF4-FFF2-40B4-BE49-F238E27FC236}">
                <a16:creationId xmlns:a16="http://schemas.microsoft.com/office/drawing/2014/main" id="{9F06B234-D98E-4BA2-AF6C-F1636F1C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3" name="Text Box 45">
            <a:extLst>
              <a:ext uri="{FF2B5EF4-FFF2-40B4-BE49-F238E27FC236}">
                <a16:creationId xmlns:a16="http://schemas.microsoft.com/office/drawing/2014/main" id="{355877D0-32A3-4829-8F51-7BE10D2F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4" name="Text Box 46">
            <a:extLst>
              <a:ext uri="{FF2B5EF4-FFF2-40B4-BE49-F238E27FC236}">
                <a16:creationId xmlns:a16="http://schemas.microsoft.com/office/drawing/2014/main" id="{977A349A-3259-415E-A46F-1F263127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5" name="Text Box 47">
            <a:extLst>
              <a:ext uri="{FF2B5EF4-FFF2-40B4-BE49-F238E27FC236}">
                <a16:creationId xmlns:a16="http://schemas.microsoft.com/office/drawing/2014/main" id="{50197916-3DDC-4D4A-8F95-52E8EE07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6" name="Text Box 48">
            <a:extLst>
              <a:ext uri="{FF2B5EF4-FFF2-40B4-BE49-F238E27FC236}">
                <a16:creationId xmlns:a16="http://schemas.microsoft.com/office/drawing/2014/main" id="{0967E398-9252-44A5-8456-F39102A6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7" name="Text Box 49">
            <a:extLst>
              <a:ext uri="{FF2B5EF4-FFF2-40B4-BE49-F238E27FC236}">
                <a16:creationId xmlns:a16="http://schemas.microsoft.com/office/drawing/2014/main" id="{CE5ECCF1-A2BA-4AB5-B1FB-2C2AC6CE4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>
            <a:extLst>
              <a:ext uri="{FF2B5EF4-FFF2-40B4-BE49-F238E27FC236}">
                <a16:creationId xmlns:a16="http://schemas.microsoft.com/office/drawing/2014/main" id="{3755E732-3055-4AC9-B39B-3FF19B1AF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5" name="Line 3">
            <a:extLst>
              <a:ext uri="{FF2B5EF4-FFF2-40B4-BE49-F238E27FC236}">
                <a16:creationId xmlns:a16="http://schemas.microsoft.com/office/drawing/2014/main" id="{FDB57358-84EE-4CA8-98CC-E6721BDACF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6" name="Line 4">
            <a:extLst>
              <a:ext uri="{FF2B5EF4-FFF2-40B4-BE49-F238E27FC236}">
                <a16:creationId xmlns:a16="http://schemas.microsoft.com/office/drawing/2014/main" id="{D7D07AB1-03D9-4C9B-9461-3FC94552F1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7" name="Line 5">
            <a:extLst>
              <a:ext uri="{FF2B5EF4-FFF2-40B4-BE49-F238E27FC236}">
                <a16:creationId xmlns:a16="http://schemas.microsoft.com/office/drawing/2014/main" id="{4F7B4956-96E4-4253-A89C-4DA4F253D3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8" name="Line 6">
            <a:extLst>
              <a:ext uri="{FF2B5EF4-FFF2-40B4-BE49-F238E27FC236}">
                <a16:creationId xmlns:a16="http://schemas.microsoft.com/office/drawing/2014/main" id="{8586756B-BA32-4BCA-B67E-A1545B9EB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9" name="Line 7">
            <a:extLst>
              <a:ext uri="{FF2B5EF4-FFF2-40B4-BE49-F238E27FC236}">
                <a16:creationId xmlns:a16="http://schemas.microsoft.com/office/drawing/2014/main" id="{92708B6A-6FB1-49C0-ACBA-F072E85546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0" name="Line 8">
            <a:extLst>
              <a:ext uri="{FF2B5EF4-FFF2-40B4-BE49-F238E27FC236}">
                <a16:creationId xmlns:a16="http://schemas.microsoft.com/office/drawing/2014/main" id="{C8398344-BDA0-43CC-BDDD-A590DC78E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1" name="Line 9">
            <a:extLst>
              <a:ext uri="{FF2B5EF4-FFF2-40B4-BE49-F238E27FC236}">
                <a16:creationId xmlns:a16="http://schemas.microsoft.com/office/drawing/2014/main" id="{E48C25FC-628C-4119-B37A-3D2A74737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2" name="Rectangle 10">
            <a:extLst>
              <a:ext uri="{FF2B5EF4-FFF2-40B4-BE49-F238E27FC236}">
                <a16:creationId xmlns:a16="http://schemas.microsoft.com/office/drawing/2014/main" id="{C275A4B8-C555-44DD-944F-B2CD608B932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3 </a:t>
            </a:r>
          </a:p>
        </p:txBody>
      </p:sp>
      <p:sp>
        <p:nvSpPr>
          <p:cNvPr id="458763" name="Rectangle 11">
            <a:extLst>
              <a:ext uri="{FF2B5EF4-FFF2-40B4-BE49-F238E27FC236}">
                <a16:creationId xmlns:a16="http://schemas.microsoft.com/office/drawing/2014/main" id="{AD0EC7D0-276B-4170-99E9-D78E699A7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5</a:t>
            </a:r>
          </a:p>
        </p:txBody>
      </p:sp>
      <p:sp>
        <p:nvSpPr>
          <p:cNvPr id="458764" name="Line 12">
            <a:extLst>
              <a:ext uri="{FF2B5EF4-FFF2-40B4-BE49-F238E27FC236}">
                <a16:creationId xmlns:a16="http://schemas.microsoft.com/office/drawing/2014/main" id="{97FF4BF9-2B3B-4C1D-B028-9BD43B5A1A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5" name="Line 13">
            <a:extLst>
              <a:ext uri="{FF2B5EF4-FFF2-40B4-BE49-F238E27FC236}">
                <a16:creationId xmlns:a16="http://schemas.microsoft.com/office/drawing/2014/main" id="{FA26E257-1789-481A-805D-8903B0446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6" name="Line 14">
            <a:extLst>
              <a:ext uri="{FF2B5EF4-FFF2-40B4-BE49-F238E27FC236}">
                <a16:creationId xmlns:a16="http://schemas.microsoft.com/office/drawing/2014/main" id="{8795BBDF-0211-47ED-9AA9-748265B23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7" name="Line 15">
            <a:extLst>
              <a:ext uri="{FF2B5EF4-FFF2-40B4-BE49-F238E27FC236}">
                <a16:creationId xmlns:a16="http://schemas.microsoft.com/office/drawing/2014/main" id="{589C1E17-8DE9-484E-B435-5F587A462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8" name="Oval 16">
            <a:extLst>
              <a:ext uri="{FF2B5EF4-FFF2-40B4-BE49-F238E27FC236}">
                <a16:creationId xmlns:a16="http://schemas.microsoft.com/office/drawing/2014/main" id="{A8A422C8-0F31-4506-B362-2EE4F2AE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90C82894-CE5F-4CCB-90BA-C54ADDDE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0" name="Oval 18">
            <a:extLst>
              <a:ext uri="{FF2B5EF4-FFF2-40B4-BE49-F238E27FC236}">
                <a16:creationId xmlns:a16="http://schemas.microsoft.com/office/drawing/2014/main" id="{93896E0F-B7A9-4EEF-9273-74F6C1D1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1" name="Text Box 19">
            <a:extLst>
              <a:ext uri="{FF2B5EF4-FFF2-40B4-BE49-F238E27FC236}">
                <a16:creationId xmlns:a16="http://schemas.microsoft.com/office/drawing/2014/main" id="{17C9AC58-8F75-457E-9657-982D6D48F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2" name="Oval 20">
            <a:extLst>
              <a:ext uri="{FF2B5EF4-FFF2-40B4-BE49-F238E27FC236}">
                <a16:creationId xmlns:a16="http://schemas.microsoft.com/office/drawing/2014/main" id="{E2FB0998-0640-4F77-812B-0DBACFD6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3" name="Text Box 21">
            <a:extLst>
              <a:ext uri="{FF2B5EF4-FFF2-40B4-BE49-F238E27FC236}">
                <a16:creationId xmlns:a16="http://schemas.microsoft.com/office/drawing/2014/main" id="{39C1567B-6E4B-4ACB-8E22-5D051B315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4" name="Oval 22">
            <a:extLst>
              <a:ext uri="{FF2B5EF4-FFF2-40B4-BE49-F238E27FC236}">
                <a16:creationId xmlns:a16="http://schemas.microsoft.com/office/drawing/2014/main" id="{92501328-0AB2-4947-B4C8-F106CCC2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5" name="Text Box 23">
            <a:extLst>
              <a:ext uri="{FF2B5EF4-FFF2-40B4-BE49-F238E27FC236}">
                <a16:creationId xmlns:a16="http://schemas.microsoft.com/office/drawing/2014/main" id="{37187A74-8C20-4571-90C8-DAD46FC2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6" name="Line 24">
            <a:extLst>
              <a:ext uri="{FF2B5EF4-FFF2-40B4-BE49-F238E27FC236}">
                <a16:creationId xmlns:a16="http://schemas.microsoft.com/office/drawing/2014/main" id="{D9B69FB6-4EEF-4CFF-9380-01D3C84C2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77" name="Line 25">
            <a:extLst>
              <a:ext uri="{FF2B5EF4-FFF2-40B4-BE49-F238E27FC236}">
                <a16:creationId xmlns:a16="http://schemas.microsoft.com/office/drawing/2014/main" id="{F6947204-E2B5-43B2-8CC9-72A78818F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78" name="Oval 26">
            <a:extLst>
              <a:ext uri="{FF2B5EF4-FFF2-40B4-BE49-F238E27FC236}">
                <a16:creationId xmlns:a16="http://schemas.microsoft.com/office/drawing/2014/main" id="{2F1276A2-BB8E-4833-8C42-D34F90D69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9" name="Text Box 27">
            <a:extLst>
              <a:ext uri="{FF2B5EF4-FFF2-40B4-BE49-F238E27FC236}">
                <a16:creationId xmlns:a16="http://schemas.microsoft.com/office/drawing/2014/main" id="{8C4EC70C-5DF8-4225-B5BE-65C9046B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0" name="Oval 28">
            <a:extLst>
              <a:ext uri="{FF2B5EF4-FFF2-40B4-BE49-F238E27FC236}">
                <a16:creationId xmlns:a16="http://schemas.microsoft.com/office/drawing/2014/main" id="{B0198530-4ABA-436B-A0E9-345FF2CD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1" name="Text Box 29">
            <a:extLst>
              <a:ext uri="{FF2B5EF4-FFF2-40B4-BE49-F238E27FC236}">
                <a16:creationId xmlns:a16="http://schemas.microsoft.com/office/drawing/2014/main" id="{24912B54-BEB3-44CE-B9B8-EDB4BA82A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2" name="Oval 30">
            <a:extLst>
              <a:ext uri="{FF2B5EF4-FFF2-40B4-BE49-F238E27FC236}">
                <a16:creationId xmlns:a16="http://schemas.microsoft.com/office/drawing/2014/main" id="{E8B3D174-7645-48FE-B8B0-05FD348A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3" name="Text Box 31">
            <a:extLst>
              <a:ext uri="{FF2B5EF4-FFF2-40B4-BE49-F238E27FC236}">
                <a16:creationId xmlns:a16="http://schemas.microsoft.com/office/drawing/2014/main" id="{0EAC77E3-CBCD-4964-980B-E730E4E9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4" name="Oval 32">
            <a:extLst>
              <a:ext uri="{FF2B5EF4-FFF2-40B4-BE49-F238E27FC236}">
                <a16:creationId xmlns:a16="http://schemas.microsoft.com/office/drawing/2014/main" id="{EBE52D5B-1356-4A1D-8A3E-7564EA23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5" name="Text Box 33">
            <a:extLst>
              <a:ext uri="{FF2B5EF4-FFF2-40B4-BE49-F238E27FC236}">
                <a16:creationId xmlns:a16="http://schemas.microsoft.com/office/drawing/2014/main" id="{DA2C6348-FA14-4C87-ACBF-706387DDA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6" name="Oval 34">
            <a:extLst>
              <a:ext uri="{FF2B5EF4-FFF2-40B4-BE49-F238E27FC236}">
                <a16:creationId xmlns:a16="http://schemas.microsoft.com/office/drawing/2014/main" id="{CC418B2E-0B47-4F62-932F-040640F4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7" name="Text Box 35">
            <a:extLst>
              <a:ext uri="{FF2B5EF4-FFF2-40B4-BE49-F238E27FC236}">
                <a16:creationId xmlns:a16="http://schemas.microsoft.com/office/drawing/2014/main" id="{CF57743D-C8F0-4ACB-8073-753A4555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8" name="Text Box 36">
            <a:extLst>
              <a:ext uri="{FF2B5EF4-FFF2-40B4-BE49-F238E27FC236}">
                <a16:creationId xmlns:a16="http://schemas.microsoft.com/office/drawing/2014/main" id="{25DE6330-4479-43BC-BD12-8A8539F3C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89" name="Text Box 37">
            <a:extLst>
              <a:ext uri="{FF2B5EF4-FFF2-40B4-BE49-F238E27FC236}">
                <a16:creationId xmlns:a16="http://schemas.microsoft.com/office/drawing/2014/main" id="{852435CD-9F89-4374-A6FE-0A171F72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0" name="Text Box 38">
            <a:extLst>
              <a:ext uri="{FF2B5EF4-FFF2-40B4-BE49-F238E27FC236}">
                <a16:creationId xmlns:a16="http://schemas.microsoft.com/office/drawing/2014/main" id="{7BF66C89-DCDE-472A-9975-789419FA4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1" name="Text Box 39">
            <a:extLst>
              <a:ext uri="{FF2B5EF4-FFF2-40B4-BE49-F238E27FC236}">
                <a16:creationId xmlns:a16="http://schemas.microsoft.com/office/drawing/2014/main" id="{44781B25-04F0-4B84-A3FD-891695BC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2" name="Text Box 40">
            <a:extLst>
              <a:ext uri="{FF2B5EF4-FFF2-40B4-BE49-F238E27FC236}">
                <a16:creationId xmlns:a16="http://schemas.microsoft.com/office/drawing/2014/main" id="{24FF4F9C-4BFE-4686-94CD-B6CC57499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3" name="Text Box 41">
            <a:extLst>
              <a:ext uri="{FF2B5EF4-FFF2-40B4-BE49-F238E27FC236}">
                <a16:creationId xmlns:a16="http://schemas.microsoft.com/office/drawing/2014/main" id="{DC45DF76-9C2E-4339-9E39-5EE576CF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4" name="Text Box 42">
            <a:extLst>
              <a:ext uri="{FF2B5EF4-FFF2-40B4-BE49-F238E27FC236}">
                <a16:creationId xmlns:a16="http://schemas.microsoft.com/office/drawing/2014/main" id="{217529C3-7AE6-4741-B215-3ED2C9F2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5" name="Text Box 43">
            <a:extLst>
              <a:ext uri="{FF2B5EF4-FFF2-40B4-BE49-F238E27FC236}">
                <a16:creationId xmlns:a16="http://schemas.microsoft.com/office/drawing/2014/main" id="{45B74816-5C49-45C1-A318-D37ECBB3C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6" name="Text Box 44">
            <a:extLst>
              <a:ext uri="{FF2B5EF4-FFF2-40B4-BE49-F238E27FC236}">
                <a16:creationId xmlns:a16="http://schemas.microsoft.com/office/drawing/2014/main" id="{815E76B0-F4D9-4DB2-BD16-148AA642E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7" name="Text Box 45">
            <a:extLst>
              <a:ext uri="{FF2B5EF4-FFF2-40B4-BE49-F238E27FC236}">
                <a16:creationId xmlns:a16="http://schemas.microsoft.com/office/drawing/2014/main" id="{F963BCEC-3FB6-43F9-9624-ECD13213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8" name="Text Box 46">
            <a:extLst>
              <a:ext uri="{FF2B5EF4-FFF2-40B4-BE49-F238E27FC236}">
                <a16:creationId xmlns:a16="http://schemas.microsoft.com/office/drawing/2014/main" id="{7D1EB5BC-77CC-4ADD-9AAD-1B302F98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9" name="Text Box 47">
            <a:extLst>
              <a:ext uri="{FF2B5EF4-FFF2-40B4-BE49-F238E27FC236}">
                <a16:creationId xmlns:a16="http://schemas.microsoft.com/office/drawing/2014/main" id="{DA9556A8-BB6A-4678-90A7-1AA261624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800" name="Text Box 48">
            <a:extLst>
              <a:ext uri="{FF2B5EF4-FFF2-40B4-BE49-F238E27FC236}">
                <a16:creationId xmlns:a16="http://schemas.microsoft.com/office/drawing/2014/main" id="{6F1CA67D-FB2C-4593-B150-F558051AA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801" name="Text Box 49">
            <a:extLst>
              <a:ext uri="{FF2B5EF4-FFF2-40B4-BE49-F238E27FC236}">
                <a16:creationId xmlns:a16="http://schemas.microsoft.com/office/drawing/2014/main" id="{93C40917-B795-42AD-B0ED-C357FBE4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>
            <a:extLst>
              <a:ext uri="{FF2B5EF4-FFF2-40B4-BE49-F238E27FC236}">
                <a16:creationId xmlns:a16="http://schemas.microsoft.com/office/drawing/2014/main" id="{F2924F81-8D9F-4584-89A6-11357ECD8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79" name="Line 3">
            <a:extLst>
              <a:ext uri="{FF2B5EF4-FFF2-40B4-BE49-F238E27FC236}">
                <a16:creationId xmlns:a16="http://schemas.microsoft.com/office/drawing/2014/main" id="{73E97350-E0EA-423D-8759-200BB2EE08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0" name="Line 4">
            <a:extLst>
              <a:ext uri="{FF2B5EF4-FFF2-40B4-BE49-F238E27FC236}">
                <a16:creationId xmlns:a16="http://schemas.microsoft.com/office/drawing/2014/main" id="{B3E6A609-A179-4130-9608-A113EE575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1" name="Line 5">
            <a:extLst>
              <a:ext uri="{FF2B5EF4-FFF2-40B4-BE49-F238E27FC236}">
                <a16:creationId xmlns:a16="http://schemas.microsoft.com/office/drawing/2014/main" id="{819D0996-264C-4B83-9E6F-023E2BAF8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2" name="Line 6">
            <a:extLst>
              <a:ext uri="{FF2B5EF4-FFF2-40B4-BE49-F238E27FC236}">
                <a16:creationId xmlns:a16="http://schemas.microsoft.com/office/drawing/2014/main" id="{FCB92631-EBF9-41DB-92A8-971FD62E30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3" name="Line 7">
            <a:extLst>
              <a:ext uri="{FF2B5EF4-FFF2-40B4-BE49-F238E27FC236}">
                <a16:creationId xmlns:a16="http://schemas.microsoft.com/office/drawing/2014/main" id="{C255E2B8-1D6E-43EF-B946-2CAE4DCEC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4" name="Line 8">
            <a:extLst>
              <a:ext uri="{FF2B5EF4-FFF2-40B4-BE49-F238E27FC236}">
                <a16:creationId xmlns:a16="http://schemas.microsoft.com/office/drawing/2014/main" id="{6E428D0C-76F4-41AE-B347-B1B61DA5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5" name="Line 9">
            <a:extLst>
              <a:ext uri="{FF2B5EF4-FFF2-40B4-BE49-F238E27FC236}">
                <a16:creationId xmlns:a16="http://schemas.microsoft.com/office/drawing/2014/main" id="{8D2C9D4C-4188-461A-A15A-25293855D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6" name="Rectangle 10">
            <a:extLst>
              <a:ext uri="{FF2B5EF4-FFF2-40B4-BE49-F238E27FC236}">
                <a16:creationId xmlns:a16="http://schemas.microsoft.com/office/drawing/2014/main" id="{4855F799-3ED1-413C-BC2D-A87CD24AC5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4 </a:t>
            </a:r>
          </a:p>
        </p:txBody>
      </p:sp>
      <p:sp>
        <p:nvSpPr>
          <p:cNvPr id="459787" name="Rectangle 11">
            <a:extLst>
              <a:ext uri="{FF2B5EF4-FFF2-40B4-BE49-F238E27FC236}">
                <a16:creationId xmlns:a16="http://schemas.microsoft.com/office/drawing/2014/main" id="{53E7D8DE-62F7-4143-AEBE-FE09C83F9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9</a:t>
            </a:r>
          </a:p>
        </p:txBody>
      </p:sp>
      <p:sp>
        <p:nvSpPr>
          <p:cNvPr id="459788" name="Line 12">
            <a:extLst>
              <a:ext uri="{FF2B5EF4-FFF2-40B4-BE49-F238E27FC236}">
                <a16:creationId xmlns:a16="http://schemas.microsoft.com/office/drawing/2014/main" id="{34DAB4F4-9122-4346-BC16-4426E8270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9" name="Line 13">
            <a:extLst>
              <a:ext uri="{FF2B5EF4-FFF2-40B4-BE49-F238E27FC236}">
                <a16:creationId xmlns:a16="http://schemas.microsoft.com/office/drawing/2014/main" id="{AF9FBC34-8110-4E94-8273-940960A10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0" name="Line 14">
            <a:extLst>
              <a:ext uri="{FF2B5EF4-FFF2-40B4-BE49-F238E27FC236}">
                <a16:creationId xmlns:a16="http://schemas.microsoft.com/office/drawing/2014/main" id="{ED8CF069-046E-4FEF-8CB4-545CD55F7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1" name="Line 15">
            <a:extLst>
              <a:ext uri="{FF2B5EF4-FFF2-40B4-BE49-F238E27FC236}">
                <a16:creationId xmlns:a16="http://schemas.microsoft.com/office/drawing/2014/main" id="{F76F86EA-C9E6-464A-8C96-162384314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2" name="Oval 16">
            <a:extLst>
              <a:ext uri="{FF2B5EF4-FFF2-40B4-BE49-F238E27FC236}">
                <a16:creationId xmlns:a16="http://schemas.microsoft.com/office/drawing/2014/main" id="{48B85F88-BC99-4058-9FD5-FDD1C221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3" name="Text Box 17">
            <a:extLst>
              <a:ext uri="{FF2B5EF4-FFF2-40B4-BE49-F238E27FC236}">
                <a16:creationId xmlns:a16="http://schemas.microsoft.com/office/drawing/2014/main" id="{2A329F0F-57B9-487F-B915-AE0DF2D0E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4" name="Oval 18">
            <a:extLst>
              <a:ext uri="{FF2B5EF4-FFF2-40B4-BE49-F238E27FC236}">
                <a16:creationId xmlns:a16="http://schemas.microsoft.com/office/drawing/2014/main" id="{C208E41B-CA6E-436D-8408-E47F95C4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5" name="Text Box 19">
            <a:extLst>
              <a:ext uri="{FF2B5EF4-FFF2-40B4-BE49-F238E27FC236}">
                <a16:creationId xmlns:a16="http://schemas.microsoft.com/office/drawing/2014/main" id="{7FB8872D-9D17-45F8-96D2-1CDB54EE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6" name="Oval 20">
            <a:extLst>
              <a:ext uri="{FF2B5EF4-FFF2-40B4-BE49-F238E27FC236}">
                <a16:creationId xmlns:a16="http://schemas.microsoft.com/office/drawing/2014/main" id="{EE481FA3-E60F-497E-9CF1-C38B9826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7" name="Text Box 21">
            <a:extLst>
              <a:ext uri="{FF2B5EF4-FFF2-40B4-BE49-F238E27FC236}">
                <a16:creationId xmlns:a16="http://schemas.microsoft.com/office/drawing/2014/main" id="{8058B23A-3237-4402-B089-9D27D4647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8" name="Oval 22">
            <a:extLst>
              <a:ext uri="{FF2B5EF4-FFF2-40B4-BE49-F238E27FC236}">
                <a16:creationId xmlns:a16="http://schemas.microsoft.com/office/drawing/2014/main" id="{4E5760B9-1E95-41A1-907E-D4E288B4E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9" name="Text Box 23">
            <a:extLst>
              <a:ext uri="{FF2B5EF4-FFF2-40B4-BE49-F238E27FC236}">
                <a16:creationId xmlns:a16="http://schemas.microsoft.com/office/drawing/2014/main" id="{23994FBD-D0EF-4F52-82CA-E6937514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0" name="Line 24">
            <a:extLst>
              <a:ext uri="{FF2B5EF4-FFF2-40B4-BE49-F238E27FC236}">
                <a16:creationId xmlns:a16="http://schemas.microsoft.com/office/drawing/2014/main" id="{7F39D48E-28B8-4878-9F07-3248C72CC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801" name="Line 25">
            <a:extLst>
              <a:ext uri="{FF2B5EF4-FFF2-40B4-BE49-F238E27FC236}">
                <a16:creationId xmlns:a16="http://schemas.microsoft.com/office/drawing/2014/main" id="{3DDF721C-0EEA-4D98-B110-5CEE3EDB8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802" name="Oval 26">
            <a:extLst>
              <a:ext uri="{FF2B5EF4-FFF2-40B4-BE49-F238E27FC236}">
                <a16:creationId xmlns:a16="http://schemas.microsoft.com/office/drawing/2014/main" id="{64E4EFCA-90D4-4A1B-B64A-F4A7A59C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3" name="Text Box 27">
            <a:extLst>
              <a:ext uri="{FF2B5EF4-FFF2-40B4-BE49-F238E27FC236}">
                <a16:creationId xmlns:a16="http://schemas.microsoft.com/office/drawing/2014/main" id="{84F1A988-17E5-4387-AC4D-7C3AC0F8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4" name="Oval 28">
            <a:extLst>
              <a:ext uri="{FF2B5EF4-FFF2-40B4-BE49-F238E27FC236}">
                <a16:creationId xmlns:a16="http://schemas.microsoft.com/office/drawing/2014/main" id="{EFB135E3-1FBC-4483-91F1-01A53399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5" name="Text Box 29">
            <a:extLst>
              <a:ext uri="{FF2B5EF4-FFF2-40B4-BE49-F238E27FC236}">
                <a16:creationId xmlns:a16="http://schemas.microsoft.com/office/drawing/2014/main" id="{ADF67EC8-41E9-4EAB-A00D-B7D1C365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6" name="Oval 30">
            <a:extLst>
              <a:ext uri="{FF2B5EF4-FFF2-40B4-BE49-F238E27FC236}">
                <a16:creationId xmlns:a16="http://schemas.microsoft.com/office/drawing/2014/main" id="{49561DF4-ED62-4F6A-8028-3665B3CFF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7" name="Text Box 31">
            <a:extLst>
              <a:ext uri="{FF2B5EF4-FFF2-40B4-BE49-F238E27FC236}">
                <a16:creationId xmlns:a16="http://schemas.microsoft.com/office/drawing/2014/main" id="{4C407B6E-FB84-47BC-BD24-B6941A24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8" name="Oval 32">
            <a:extLst>
              <a:ext uri="{FF2B5EF4-FFF2-40B4-BE49-F238E27FC236}">
                <a16:creationId xmlns:a16="http://schemas.microsoft.com/office/drawing/2014/main" id="{95609557-9B9C-46BE-88CB-664986AC5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9" name="Text Box 33">
            <a:extLst>
              <a:ext uri="{FF2B5EF4-FFF2-40B4-BE49-F238E27FC236}">
                <a16:creationId xmlns:a16="http://schemas.microsoft.com/office/drawing/2014/main" id="{5ED333DD-EE96-4F88-A629-19FF3A82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10" name="Oval 34">
            <a:extLst>
              <a:ext uri="{FF2B5EF4-FFF2-40B4-BE49-F238E27FC236}">
                <a16:creationId xmlns:a16="http://schemas.microsoft.com/office/drawing/2014/main" id="{A169631B-3D41-43C2-9980-8AA9C77D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11" name="Text Box 35">
            <a:extLst>
              <a:ext uri="{FF2B5EF4-FFF2-40B4-BE49-F238E27FC236}">
                <a16:creationId xmlns:a16="http://schemas.microsoft.com/office/drawing/2014/main" id="{68866395-97D5-42F5-80DE-185C5BD4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12" name="Text Box 36">
            <a:extLst>
              <a:ext uri="{FF2B5EF4-FFF2-40B4-BE49-F238E27FC236}">
                <a16:creationId xmlns:a16="http://schemas.microsoft.com/office/drawing/2014/main" id="{9FDB35DB-862C-4C3F-94DB-C778BB5F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3" name="Text Box 37">
            <a:extLst>
              <a:ext uri="{FF2B5EF4-FFF2-40B4-BE49-F238E27FC236}">
                <a16:creationId xmlns:a16="http://schemas.microsoft.com/office/drawing/2014/main" id="{5896527D-1A66-4339-95C2-16F6E376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4" name="Text Box 38">
            <a:extLst>
              <a:ext uri="{FF2B5EF4-FFF2-40B4-BE49-F238E27FC236}">
                <a16:creationId xmlns:a16="http://schemas.microsoft.com/office/drawing/2014/main" id="{34E55615-C822-4917-9882-E94AC623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5" name="Text Box 39">
            <a:extLst>
              <a:ext uri="{FF2B5EF4-FFF2-40B4-BE49-F238E27FC236}">
                <a16:creationId xmlns:a16="http://schemas.microsoft.com/office/drawing/2014/main" id="{7E33DAB0-338A-43CF-9180-3028BB24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6" name="Text Box 40">
            <a:extLst>
              <a:ext uri="{FF2B5EF4-FFF2-40B4-BE49-F238E27FC236}">
                <a16:creationId xmlns:a16="http://schemas.microsoft.com/office/drawing/2014/main" id="{C5819AE5-4E42-4549-A99F-791AFC4C6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7" name="Text Box 41">
            <a:extLst>
              <a:ext uri="{FF2B5EF4-FFF2-40B4-BE49-F238E27FC236}">
                <a16:creationId xmlns:a16="http://schemas.microsoft.com/office/drawing/2014/main" id="{9495330E-AA34-450F-9664-08D8AE24B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8" name="Text Box 42">
            <a:extLst>
              <a:ext uri="{FF2B5EF4-FFF2-40B4-BE49-F238E27FC236}">
                <a16:creationId xmlns:a16="http://schemas.microsoft.com/office/drawing/2014/main" id="{9A08C5B5-B3E0-4B1C-B378-21574BD5B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9" name="Text Box 43">
            <a:extLst>
              <a:ext uri="{FF2B5EF4-FFF2-40B4-BE49-F238E27FC236}">
                <a16:creationId xmlns:a16="http://schemas.microsoft.com/office/drawing/2014/main" id="{797FBD11-2C9B-4160-8261-94005B8CF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0" name="Text Box 44">
            <a:extLst>
              <a:ext uri="{FF2B5EF4-FFF2-40B4-BE49-F238E27FC236}">
                <a16:creationId xmlns:a16="http://schemas.microsoft.com/office/drawing/2014/main" id="{86ED8FEF-8CF6-428B-B086-05ED1451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1" name="Text Box 45">
            <a:extLst>
              <a:ext uri="{FF2B5EF4-FFF2-40B4-BE49-F238E27FC236}">
                <a16:creationId xmlns:a16="http://schemas.microsoft.com/office/drawing/2014/main" id="{A6693030-53B2-4681-8CBB-0A9C55B6F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2" name="Text Box 46">
            <a:extLst>
              <a:ext uri="{FF2B5EF4-FFF2-40B4-BE49-F238E27FC236}">
                <a16:creationId xmlns:a16="http://schemas.microsoft.com/office/drawing/2014/main" id="{9290222D-8BFC-478B-B555-CC734B2E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3" name="Text Box 47">
            <a:extLst>
              <a:ext uri="{FF2B5EF4-FFF2-40B4-BE49-F238E27FC236}">
                <a16:creationId xmlns:a16="http://schemas.microsoft.com/office/drawing/2014/main" id="{CAE2B365-50DA-4633-91C4-11BF2CA9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4" name="Text Box 48">
            <a:extLst>
              <a:ext uri="{FF2B5EF4-FFF2-40B4-BE49-F238E27FC236}">
                <a16:creationId xmlns:a16="http://schemas.microsoft.com/office/drawing/2014/main" id="{46F822EE-F590-496A-9BE8-4CEBBBFE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5" name="Text Box 49">
            <a:extLst>
              <a:ext uri="{FF2B5EF4-FFF2-40B4-BE49-F238E27FC236}">
                <a16:creationId xmlns:a16="http://schemas.microsoft.com/office/drawing/2014/main" id="{C9833EBB-161B-452D-A22F-EC52E2D6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Line 2">
            <a:extLst>
              <a:ext uri="{FF2B5EF4-FFF2-40B4-BE49-F238E27FC236}">
                <a16:creationId xmlns:a16="http://schemas.microsoft.com/office/drawing/2014/main" id="{22DC890A-A19C-4A59-A4B6-B942C4D87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3" name="Line 3">
            <a:extLst>
              <a:ext uri="{FF2B5EF4-FFF2-40B4-BE49-F238E27FC236}">
                <a16:creationId xmlns:a16="http://schemas.microsoft.com/office/drawing/2014/main" id="{C95CB6FA-0522-4109-927C-2447E6EF49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4" name="Line 4">
            <a:extLst>
              <a:ext uri="{FF2B5EF4-FFF2-40B4-BE49-F238E27FC236}">
                <a16:creationId xmlns:a16="http://schemas.microsoft.com/office/drawing/2014/main" id="{1B2C5FA3-041F-4E30-A613-D47B4CBFD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5" name="Line 5">
            <a:extLst>
              <a:ext uri="{FF2B5EF4-FFF2-40B4-BE49-F238E27FC236}">
                <a16:creationId xmlns:a16="http://schemas.microsoft.com/office/drawing/2014/main" id="{6A638A54-EF0B-40AD-84C1-1887936A0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6" name="Line 6">
            <a:extLst>
              <a:ext uri="{FF2B5EF4-FFF2-40B4-BE49-F238E27FC236}">
                <a16:creationId xmlns:a16="http://schemas.microsoft.com/office/drawing/2014/main" id="{0A2F3088-B073-4A26-ABA8-8237394904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7" name="Line 7">
            <a:extLst>
              <a:ext uri="{FF2B5EF4-FFF2-40B4-BE49-F238E27FC236}">
                <a16:creationId xmlns:a16="http://schemas.microsoft.com/office/drawing/2014/main" id="{20FFD480-949B-43A1-9F49-5D63A418A0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8" name="Line 8">
            <a:extLst>
              <a:ext uri="{FF2B5EF4-FFF2-40B4-BE49-F238E27FC236}">
                <a16:creationId xmlns:a16="http://schemas.microsoft.com/office/drawing/2014/main" id="{965F0B94-352A-4222-AAE7-41FF1D1DE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9" name="Line 9">
            <a:extLst>
              <a:ext uri="{FF2B5EF4-FFF2-40B4-BE49-F238E27FC236}">
                <a16:creationId xmlns:a16="http://schemas.microsoft.com/office/drawing/2014/main" id="{C6691F8D-41E3-48E1-A2B9-72F64F157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0" name="Rectangle 10">
            <a:extLst>
              <a:ext uri="{FF2B5EF4-FFF2-40B4-BE49-F238E27FC236}">
                <a16:creationId xmlns:a16="http://schemas.microsoft.com/office/drawing/2014/main" id="{B0F8EEF2-60F6-488B-A10F-7CD2E11EC3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5 </a:t>
            </a:r>
          </a:p>
        </p:txBody>
      </p:sp>
      <p:sp>
        <p:nvSpPr>
          <p:cNvPr id="460811" name="Rectangle 11">
            <a:extLst>
              <a:ext uri="{FF2B5EF4-FFF2-40B4-BE49-F238E27FC236}">
                <a16:creationId xmlns:a16="http://schemas.microsoft.com/office/drawing/2014/main" id="{05563B35-3B98-4184-B1F7-076CF4D02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13</a:t>
            </a:r>
          </a:p>
        </p:txBody>
      </p:sp>
      <p:sp>
        <p:nvSpPr>
          <p:cNvPr id="460812" name="Line 12">
            <a:extLst>
              <a:ext uri="{FF2B5EF4-FFF2-40B4-BE49-F238E27FC236}">
                <a16:creationId xmlns:a16="http://schemas.microsoft.com/office/drawing/2014/main" id="{9638710D-D5AD-45C4-A93C-A5E6C6A74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3" name="Line 13">
            <a:extLst>
              <a:ext uri="{FF2B5EF4-FFF2-40B4-BE49-F238E27FC236}">
                <a16:creationId xmlns:a16="http://schemas.microsoft.com/office/drawing/2014/main" id="{26B684F3-8281-4050-B474-E4496731B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4" name="Line 14">
            <a:extLst>
              <a:ext uri="{FF2B5EF4-FFF2-40B4-BE49-F238E27FC236}">
                <a16:creationId xmlns:a16="http://schemas.microsoft.com/office/drawing/2014/main" id="{DAC406A3-2AAC-494F-B449-C05209FB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5" name="Line 15">
            <a:extLst>
              <a:ext uri="{FF2B5EF4-FFF2-40B4-BE49-F238E27FC236}">
                <a16:creationId xmlns:a16="http://schemas.microsoft.com/office/drawing/2014/main" id="{66109F20-6331-4F62-AF2F-4F3D3AA4C5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6" name="Oval 16">
            <a:extLst>
              <a:ext uri="{FF2B5EF4-FFF2-40B4-BE49-F238E27FC236}">
                <a16:creationId xmlns:a16="http://schemas.microsoft.com/office/drawing/2014/main" id="{BF796234-900C-4C9F-9782-DAF87964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17" name="Text Box 17">
            <a:extLst>
              <a:ext uri="{FF2B5EF4-FFF2-40B4-BE49-F238E27FC236}">
                <a16:creationId xmlns:a16="http://schemas.microsoft.com/office/drawing/2014/main" id="{6C3F48BA-326F-4137-AA38-6A868EEB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18" name="Oval 18">
            <a:extLst>
              <a:ext uri="{FF2B5EF4-FFF2-40B4-BE49-F238E27FC236}">
                <a16:creationId xmlns:a16="http://schemas.microsoft.com/office/drawing/2014/main" id="{6F57AA43-4741-41EE-82D4-19D59A688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19" name="Text Box 19">
            <a:extLst>
              <a:ext uri="{FF2B5EF4-FFF2-40B4-BE49-F238E27FC236}">
                <a16:creationId xmlns:a16="http://schemas.microsoft.com/office/drawing/2014/main" id="{293DD3A4-0775-47BA-90A2-3136A1C97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0" name="Oval 20">
            <a:extLst>
              <a:ext uri="{FF2B5EF4-FFF2-40B4-BE49-F238E27FC236}">
                <a16:creationId xmlns:a16="http://schemas.microsoft.com/office/drawing/2014/main" id="{0B18232F-A784-4873-84B6-825D5D55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1" name="Text Box 21">
            <a:extLst>
              <a:ext uri="{FF2B5EF4-FFF2-40B4-BE49-F238E27FC236}">
                <a16:creationId xmlns:a16="http://schemas.microsoft.com/office/drawing/2014/main" id="{BF2544C0-FB51-4DC6-A240-83F2809E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2" name="Oval 22">
            <a:extLst>
              <a:ext uri="{FF2B5EF4-FFF2-40B4-BE49-F238E27FC236}">
                <a16:creationId xmlns:a16="http://schemas.microsoft.com/office/drawing/2014/main" id="{4176CCCC-D45E-4C3C-ACF8-7DAE14F86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3" name="Text Box 23">
            <a:extLst>
              <a:ext uri="{FF2B5EF4-FFF2-40B4-BE49-F238E27FC236}">
                <a16:creationId xmlns:a16="http://schemas.microsoft.com/office/drawing/2014/main" id="{AAFD5D0F-A226-49C4-BD2B-11B304863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4" name="Line 24">
            <a:extLst>
              <a:ext uri="{FF2B5EF4-FFF2-40B4-BE49-F238E27FC236}">
                <a16:creationId xmlns:a16="http://schemas.microsoft.com/office/drawing/2014/main" id="{2568A6F7-B47B-4A89-8B64-5DEC1CDF4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25" name="Line 25">
            <a:extLst>
              <a:ext uri="{FF2B5EF4-FFF2-40B4-BE49-F238E27FC236}">
                <a16:creationId xmlns:a16="http://schemas.microsoft.com/office/drawing/2014/main" id="{17BDCA63-68C0-4994-A97A-9A65ED80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26" name="Oval 26">
            <a:extLst>
              <a:ext uri="{FF2B5EF4-FFF2-40B4-BE49-F238E27FC236}">
                <a16:creationId xmlns:a16="http://schemas.microsoft.com/office/drawing/2014/main" id="{CCF0B4A3-2322-40F8-919F-424F421C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7" name="Text Box 27">
            <a:extLst>
              <a:ext uri="{FF2B5EF4-FFF2-40B4-BE49-F238E27FC236}">
                <a16:creationId xmlns:a16="http://schemas.microsoft.com/office/drawing/2014/main" id="{AD7EC706-ACF4-4EA2-AF4D-C52DE6BC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8" name="Oval 28">
            <a:extLst>
              <a:ext uri="{FF2B5EF4-FFF2-40B4-BE49-F238E27FC236}">
                <a16:creationId xmlns:a16="http://schemas.microsoft.com/office/drawing/2014/main" id="{BAB28836-8B44-4CF9-9AC1-E4027EA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9" name="Text Box 29">
            <a:extLst>
              <a:ext uri="{FF2B5EF4-FFF2-40B4-BE49-F238E27FC236}">
                <a16:creationId xmlns:a16="http://schemas.microsoft.com/office/drawing/2014/main" id="{AEE41CF1-E5D6-40CB-B7DA-C22AE7758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0" name="Oval 30">
            <a:extLst>
              <a:ext uri="{FF2B5EF4-FFF2-40B4-BE49-F238E27FC236}">
                <a16:creationId xmlns:a16="http://schemas.microsoft.com/office/drawing/2014/main" id="{FD74322E-9400-49C6-82D8-07FBBBBED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1" name="Text Box 31">
            <a:extLst>
              <a:ext uri="{FF2B5EF4-FFF2-40B4-BE49-F238E27FC236}">
                <a16:creationId xmlns:a16="http://schemas.microsoft.com/office/drawing/2014/main" id="{849CED39-DFAB-43EA-84F5-6C8E4912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2" name="Oval 32">
            <a:extLst>
              <a:ext uri="{FF2B5EF4-FFF2-40B4-BE49-F238E27FC236}">
                <a16:creationId xmlns:a16="http://schemas.microsoft.com/office/drawing/2014/main" id="{8B66D8EC-A2C2-4ABD-8106-F2BF885B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3" name="Text Box 33">
            <a:extLst>
              <a:ext uri="{FF2B5EF4-FFF2-40B4-BE49-F238E27FC236}">
                <a16:creationId xmlns:a16="http://schemas.microsoft.com/office/drawing/2014/main" id="{AF0E3F03-A5F0-4287-9B46-6F8C229CB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4" name="Oval 34">
            <a:extLst>
              <a:ext uri="{FF2B5EF4-FFF2-40B4-BE49-F238E27FC236}">
                <a16:creationId xmlns:a16="http://schemas.microsoft.com/office/drawing/2014/main" id="{044A7D6D-A376-4DCD-8DEC-BD4B897A7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5" name="Text Box 35">
            <a:extLst>
              <a:ext uri="{FF2B5EF4-FFF2-40B4-BE49-F238E27FC236}">
                <a16:creationId xmlns:a16="http://schemas.microsoft.com/office/drawing/2014/main" id="{8BA9254A-7EA6-43CF-8118-4F969DD4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6" name="Text Box 36">
            <a:extLst>
              <a:ext uri="{FF2B5EF4-FFF2-40B4-BE49-F238E27FC236}">
                <a16:creationId xmlns:a16="http://schemas.microsoft.com/office/drawing/2014/main" id="{D3968013-E7DD-44B0-BFE0-C4746665E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7" name="Text Box 37">
            <a:extLst>
              <a:ext uri="{FF2B5EF4-FFF2-40B4-BE49-F238E27FC236}">
                <a16:creationId xmlns:a16="http://schemas.microsoft.com/office/drawing/2014/main" id="{1DB4CCD2-2031-4A65-A280-782B7CBA9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8" name="Text Box 38">
            <a:extLst>
              <a:ext uri="{FF2B5EF4-FFF2-40B4-BE49-F238E27FC236}">
                <a16:creationId xmlns:a16="http://schemas.microsoft.com/office/drawing/2014/main" id="{AA5EAF89-4D7A-4D44-8441-36DBD2DC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9" name="Text Box 39">
            <a:extLst>
              <a:ext uri="{FF2B5EF4-FFF2-40B4-BE49-F238E27FC236}">
                <a16:creationId xmlns:a16="http://schemas.microsoft.com/office/drawing/2014/main" id="{11886BE5-4521-4AD5-A8B2-25DAB4EB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0" name="Text Box 40">
            <a:extLst>
              <a:ext uri="{FF2B5EF4-FFF2-40B4-BE49-F238E27FC236}">
                <a16:creationId xmlns:a16="http://schemas.microsoft.com/office/drawing/2014/main" id="{68FA9154-B2D9-46AF-AAF9-B9890C01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1" name="Text Box 41">
            <a:extLst>
              <a:ext uri="{FF2B5EF4-FFF2-40B4-BE49-F238E27FC236}">
                <a16:creationId xmlns:a16="http://schemas.microsoft.com/office/drawing/2014/main" id="{78CE6834-382E-4129-9945-D12FD49D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2" name="Text Box 42">
            <a:extLst>
              <a:ext uri="{FF2B5EF4-FFF2-40B4-BE49-F238E27FC236}">
                <a16:creationId xmlns:a16="http://schemas.microsoft.com/office/drawing/2014/main" id="{DBAD41B1-2F58-4B81-9C0C-91CC2F67D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3" name="Text Box 43">
            <a:extLst>
              <a:ext uri="{FF2B5EF4-FFF2-40B4-BE49-F238E27FC236}">
                <a16:creationId xmlns:a16="http://schemas.microsoft.com/office/drawing/2014/main" id="{7EA7B66C-D549-44F9-8DBD-EBD38082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4" name="Text Box 44">
            <a:extLst>
              <a:ext uri="{FF2B5EF4-FFF2-40B4-BE49-F238E27FC236}">
                <a16:creationId xmlns:a16="http://schemas.microsoft.com/office/drawing/2014/main" id="{974B5B53-1785-4FD5-92D7-8F9EBF3F3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5" name="Text Box 45">
            <a:extLst>
              <a:ext uri="{FF2B5EF4-FFF2-40B4-BE49-F238E27FC236}">
                <a16:creationId xmlns:a16="http://schemas.microsoft.com/office/drawing/2014/main" id="{99DCD70F-C9F4-40B8-81A8-31FF8DA8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6" name="Text Box 46">
            <a:extLst>
              <a:ext uri="{FF2B5EF4-FFF2-40B4-BE49-F238E27FC236}">
                <a16:creationId xmlns:a16="http://schemas.microsoft.com/office/drawing/2014/main" id="{D1F9CE5A-350C-4461-906B-8FF0731A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7" name="Text Box 47">
            <a:extLst>
              <a:ext uri="{FF2B5EF4-FFF2-40B4-BE49-F238E27FC236}">
                <a16:creationId xmlns:a16="http://schemas.microsoft.com/office/drawing/2014/main" id="{C7D29C9A-2CF9-4D2E-A961-0C1369D1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8" name="Text Box 48">
            <a:extLst>
              <a:ext uri="{FF2B5EF4-FFF2-40B4-BE49-F238E27FC236}">
                <a16:creationId xmlns:a16="http://schemas.microsoft.com/office/drawing/2014/main" id="{2B1B546B-33C5-4D0F-8656-0BAFFC6E2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9" name="Text Box 49">
            <a:extLst>
              <a:ext uri="{FF2B5EF4-FFF2-40B4-BE49-F238E27FC236}">
                <a16:creationId xmlns:a16="http://schemas.microsoft.com/office/drawing/2014/main" id="{ECF98A70-B3E7-4DFD-8D13-3F41FDC7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Line 2">
            <a:extLst>
              <a:ext uri="{FF2B5EF4-FFF2-40B4-BE49-F238E27FC236}">
                <a16:creationId xmlns:a16="http://schemas.microsoft.com/office/drawing/2014/main" id="{46254316-B978-47F8-A82F-7E4C6F7AC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7" name="Line 3">
            <a:extLst>
              <a:ext uri="{FF2B5EF4-FFF2-40B4-BE49-F238E27FC236}">
                <a16:creationId xmlns:a16="http://schemas.microsoft.com/office/drawing/2014/main" id="{5096A088-BECB-4C25-95FA-F74714F141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8" name="Line 4">
            <a:extLst>
              <a:ext uri="{FF2B5EF4-FFF2-40B4-BE49-F238E27FC236}">
                <a16:creationId xmlns:a16="http://schemas.microsoft.com/office/drawing/2014/main" id="{8C91D425-556B-46D9-95BE-036F2EDB7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9" name="Line 5">
            <a:extLst>
              <a:ext uri="{FF2B5EF4-FFF2-40B4-BE49-F238E27FC236}">
                <a16:creationId xmlns:a16="http://schemas.microsoft.com/office/drawing/2014/main" id="{D8FA72D3-F882-4A6A-BF8B-1A0E15BD2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0" name="Line 6">
            <a:extLst>
              <a:ext uri="{FF2B5EF4-FFF2-40B4-BE49-F238E27FC236}">
                <a16:creationId xmlns:a16="http://schemas.microsoft.com/office/drawing/2014/main" id="{9DD0C600-8190-4168-B6D2-14BA72DB2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1" name="Line 7">
            <a:extLst>
              <a:ext uri="{FF2B5EF4-FFF2-40B4-BE49-F238E27FC236}">
                <a16:creationId xmlns:a16="http://schemas.microsoft.com/office/drawing/2014/main" id="{4F745D19-7284-4343-9352-578866B74F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2" name="Line 8">
            <a:extLst>
              <a:ext uri="{FF2B5EF4-FFF2-40B4-BE49-F238E27FC236}">
                <a16:creationId xmlns:a16="http://schemas.microsoft.com/office/drawing/2014/main" id="{B359308E-BF25-4709-98F1-F2D99B2B4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3" name="Line 9">
            <a:extLst>
              <a:ext uri="{FF2B5EF4-FFF2-40B4-BE49-F238E27FC236}">
                <a16:creationId xmlns:a16="http://schemas.microsoft.com/office/drawing/2014/main" id="{219BE0A4-A1CC-4A74-B012-D88519358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4" name="Rectangle 10">
            <a:extLst>
              <a:ext uri="{FF2B5EF4-FFF2-40B4-BE49-F238E27FC236}">
                <a16:creationId xmlns:a16="http://schemas.microsoft.com/office/drawing/2014/main" id="{5CC18953-98BA-4D7C-8373-241300E77D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6 </a:t>
            </a:r>
          </a:p>
        </p:txBody>
      </p:sp>
      <p:sp>
        <p:nvSpPr>
          <p:cNvPr id="461835" name="Rectangle 11">
            <a:extLst>
              <a:ext uri="{FF2B5EF4-FFF2-40B4-BE49-F238E27FC236}">
                <a16:creationId xmlns:a16="http://schemas.microsoft.com/office/drawing/2014/main" id="{BA1B3789-275E-48EE-8B45-DED7A006D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20</a:t>
            </a:r>
          </a:p>
        </p:txBody>
      </p:sp>
      <p:sp>
        <p:nvSpPr>
          <p:cNvPr id="461836" name="Line 12">
            <a:extLst>
              <a:ext uri="{FF2B5EF4-FFF2-40B4-BE49-F238E27FC236}">
                <a16:creationId xmlns:a16="http://schemas.microsoft.com/office/drawing/2014/main" id="{0912D943-AF69-4997-9883-46536508A2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7" name="Line 13">
            <a:extLst>
              <a:ext uri="{FF2B5EF4-FFF2-40B4-BE49-F238E27FC236}">
                <a16:creationId xmlns:a16="http://schemas.microsoft.com/office/drawing/2014/main" id="{C2BC4A93-4D2D-406E-AB61-D7C67FCAA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8" name="Line 14">
            <a:extLst>
              <a:ext uri="{FF2B5EF4-FFF2-40B4-BE49-F238E27FC236}">
                <a16:creationId xmlns:a16="http://schemas.microsoft.com/office/drawing/2014/main" id="{F071E786-82D5-4CA2-897E-61F474443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9" name="Line 15">
            <a:extLst>
              <a:ext uri="{FF2B5EF4-FFF2-40B4-BE49-F238E27FC236}">
                <a16:creationId xmlns:a16="http://schemas.microsoft.com/office/drawing/2014/main" id="{5EE5050C-B60E-4B1F-BEA9-AE3D27AB9F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40" name="Oval 16">
            <a:extLst>
              <a:ext uri="{FF2B5EF4-FFF2-40B4-BE49-F238E27FC236}">
                <a16:creationId xmlns:a16="http://schemas.microsoft.com/office/drawing/2014/main" id="{590F12AD-2389-4E5A-BC1C-3A7296D7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1" name="Text Box 17">
            <a:extLst>
              <a:ext uri="{FF2B5EF4-FFF2-40B4-BE49-F238E27FC236}">
                <a16:creationId xmlns:a16="http://schemas.microsoft.com/office/drawing/2014/main" id="{7DF33445-94B7-41BB-902B-82D13EFA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2" name="Oval 18">
            <a:extLst>
              <a:ext uri="{FF2B5EF4-FFF2-40B4-BE49-F238E27FC236}">
                <a16:creationId xmlns:a16="http://schemas.microsoft.com/office/drawing/2014/main" id="{1FAB573F-E6CE-4E5A-B693-595BD51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3" name="Text Box 19">
            <a:extLst>
              <a:ext uri="{FF2B5EF4-FFF2-40B4-BE49-F238E27FC236}">
                <a16:creationId xmlns:a16="http://schemas.microsoft.com/office/drawing/2014/main" id="{95143997-DC09-480F-89A7-3B36C935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4" name="Oval 20">
            <a:extLst>
              <a:ext uri="{FF2B5EF4-FFF2-40B4-BE49-F238E27FC236}">
                <a16:creationId xmlns:a16="http://schemas.microsoft.com/office/drawing/2014/main" id="{DF4B708E-B13E-4E20-ADF7-2F1CBC9E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5" name="Text Box 21">
            <a:extLst>
              <a:ext uri="{FF2B5EF4-FFF2-40B4-BE49-F238E27FC236}">
                <a16:creationId xmlns:a16="http://schemas.microsoft.com/office/drawing/2014/main" id="{9CEC3849-3201-449E-85B1-1AA1F3E40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6" name="Oval 22">
            <a:extLst>
              <a:ext uri="{FF2B5EF4-FFF2-40B4-BE49-F238E27FC236}">
                <a16:creationId xmlns:a16="http://schemas.microsoft.com/office/drawing/2014/main" id="{77218DEC-D3F4-488D-A184-B74546DD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7" name="Text Box 23">
            <a:extLst>
              <a:ext uri="{FF2B5EF4-FFF2-40B4-BE49-F238E27FC236}">
                <a16:creationId xmlns:a16="http://schemas.microsoft.com/office/drawing/2014/main" id="{491CA985-D95B-4AFD-84E0-AE7E84D4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8" name="Line 24">
            <a:extLst>
              <a:ext uri="{FF2B5EF4-FFF2-40B4-BE49-F238E27FC236}">
                <a16:creationId xmlns:a16="http://schemas.microsoft.com/office/drawing/2014/main" id="{2B045965-633F-4421-AD23-30D7E6DA7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49" name="Line 25">
            <a:extLst>
              <a:ext uri="{FF2B5EF4-FFF2-40B4-BE49-F238E27FC236}">
                <a16:creationId xmlns:a16="http://schemas.microsoft.com/office/drawing/2014/main" id="{C027B1C7-9429-4E1A-8803-0302FFB6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50" name="Oval 26">
            <a:extLst>
              <a:ext uri="{FF2B5EF4-FFF2-40B4-BE49-F238E27FC236}">
                <a16:creationId xmlns:a16="http://schemas.microsoft.com/office/drawing/2014/main" id="{729324AF-11E5-435A-B885-033C9E91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1" name="Text Box 27">
            <a:extLst>
              <a:ext uri="{FF2B5EF4-FFF2-40B4-BE49-F238E27FC236}">
                <a16:creationId xmlns:a16="http://schemas.microsoft.com/office/drawing/2014/main" id="{78643431-F714-4C2B-9DC6-EA321F11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2" name="Oval 28">
            <a:extLst>
              <a:ext uri="{FF2B5EF4-FFF2-40B4-BE49-F238E27FC236}">
                <a16:creationId xmlns:a16="http://schemas.microsoft.com/office/drawing/2014/main" id="{051575A9-A6DD-4854-869D-152C934C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3" name="Text Box 29">
            <a:extLst>
              <a:ext uri="{FF2B5EF4-FFF2-40B4-BE49-F238E27FC236}">
                <a16:creationId xmlns:a16="http://schemas.microsoft.com/office/drawing/2014/main" id="{3DABBAD7-3C6C-4375-A857-46286686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4" name="Oval 30">
            <a:extLst>
              <a:ext uri="{FF2B5EF4-FFF2-40B4-BE49-F238E27FC236}">
                <a16:creationId xmlns:a16="http://schemas.microsoft.com/office/drawing/2014/main" id="{AE48D071-C292-4F37-B658-1B2D30E2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5" name="Text Box 31">
            <a:extLst>
              <a:ext uri="{FF2B5EF4-FFF2-40B4-BE49-F238E27FC236}">
                <a16:creationId xmlns:a16="http://schemas.microsoft.com/office/drawing/2014/main" id="{312CC1EF-C4A5-417F-B3E0-1A309C155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6" name="Oval 32">
            <a:extLst>
              <a:ext uri="{FF2B5EF4-FFF2-40B4-BE49-F238E27FC236}">
                <a16:creationId xmlns:a16="http://schemas.microsoft.com/office/drawing/2014/main" id="{C2EBC8DE-22BC-49CF-97DE-455EF076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7" name="Text Box 33">
            <a:extLst>
              <a:ext uri="{FF2B5EF4-FFF2-40B4-BE49-F238E27FC236}">
                <a16:creationId xmlns:a16="http://schemas.microsoft.com/office/drawing/2014/main" id="{1934A2EF-1395-4550-9A01-6BF3037A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8" name="Oval 34">
            <a:extLst>
              <a:ext uri="{FF2B5EF4-FFF2-40B4-BE49-F238E27FC236}">
                <a16:creationId xmlns:a16="http://schemas.microsoft.com/office/drawing/2014/main" id="{3B006F80-3F61-42B1-97AE-2E66D747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9" name="Text Box 35">
            <a:extLst>
              <a:ext uri="{FF2B5EF4-FFF2-40B4-BE49-F238E27FC236}">
                <a16:creationId xmlns:a16="http://schemas.microsoft.com/office/drawing/2014/main" id="{0BE08B8F-05DF-44AE-A066-107BB61A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60" name="Text Box 36">
            <a:extLst>
              <a:ext uri="{FF2B5EF4-FFF2-40B4-BE49-F238E27FC236}">
                <a16:creationId xmlns:a16="http://schemas.microsoft.com/office/drawing/2014/main" id="{97DEB051-45F8-46DA-8DB8-DEF1130F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1" name="Text Box 37">
            <a:extLst>
              <a:ext uri="{FF2B5EF4-FFF2-40B4-BE49-F238E27FC236}">
                <a16:creationId xmlns:a16="http://schemas.microsoft.com/office/drawing/2014/main" id="{25BBA7FF-7685-469A-8295-62BF0C5C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2" name="Text Box 38">
            <a:extLst>
              <a:ext uri="{FF2B5EF4-FFF2-40B4-BE49-F238E27FC236}">
                <a16:creationId xmlns:a16="http://schemas.microsoft.com/office/drawing/2014/main" id="{026EA730-BACE-4D82-9057-70CAF9DA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3" name="Text Box 39">
            <a:extLst>
              <a:ext uri="{FF2B5EF4-FFF2-40B4-BE49-F238E27FC236}">
                <a16:creationId xmlns:a16="http://schemas.microsoft.com/office/drawing/2014/main" id="{CC0A5C70-3FC3-41E4-BE75-E7D5C28F3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4" name="Text Box 40">
            <a:extLst>
              <a:ext uri="{FF2B5EF4-FFF2-40B4-BE49-F238E27FC236}">
                <a16:creationId xmlns:a16="http://schemas.microsoft.com/office/drawing/2014/main" id="{92F27DF2-B3EC-4CFA-9248-D13BDA10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5" name="Text Box 41">
            <a:extLst>
              <a:ext uri="{FF2B5EF4-FFF2-40B4-BE49-F238E27FC236}">
                <a16:creationId xmlns:a16="http://schemas.microsoft.com/office/drawing/2014/main" id="{5E1BBF1A-64A9-4F5E-990C-A3660CA31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6" name="Text Box 42">
            <a:extLst>
              <a:ext uri="{FF2B5EF4-FFF2-40B4-BE49-F238E27FC236}">
                <a16:creationId xmlns:a16="http://schemas.microsoft.com/office/drawing/2014/main" id="{BA6A708A-2F39-4A41-94F7-025C0AA8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7" name="Text Box 43">
            <a:extLst>
              <a:ext uri="{FF2B5EF4-FFF2-40B4-BE49-F238E27FC236}">
                <a16:creationId xmlns:a16="http://schemas.microsoft.com/office/drawing/2014/main" id="{C4697397-CD10-43D7-A36D-0A19AEB3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8" name="Text Box 44">
            <a:extLst>
              <a:ext uri="{FF2B5EF4-FFF2-40B4-BE49-F238E27FC236}">
                <a16:creationId xmlns:a16="http://schemas.microsoft.com/office/drawing/2014/main" id="{B1911046-6158-4870-A647-2A69C6AA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9" name="Text Box 45">
            <a:extLst>
              <a:ext uri="{FF2B5EF4-FFF2-40B4-BE49-F238E27FC236}">
                <a16:creationId xmlns:a16="http://schemas.microsoft.com/office/drawing/2014/main" id="{C8F25754-B28A-4760-B21C-BE1E3E76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0" name="Text Box 46">
            <a:extLst>
              <a:ext uri="{FF2B5EF4-FFF2-40B4-BE49-F238E27FC236}">
                <a16:creationId xmlns:a16="http://schemas.microsoft.com/office/drawing/2014/main" id="{335AF98C-CF66-4DF9-B7B9-5BA4E648A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1" name="Text Box 47">
            <a:extLst>
              <a:ext uri="{FF2B5EF4-FFF2-40B4-BE49-F238E27FC236}">
                <a16:creationId xmlns:a16="http://schemas.microsoft.com/office/drawing/2014/main" id="{BE1EA86B-4362-4886-B4E3-02CA9B480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2" name="Text Box 48">
            <a:extLst>
              <a:ext uri="{FF2B5EF4-FFF2-40B4-BE49-F238E27FC236}">
                <a16:creationId xmlns:a16="http://schemas.microsoft.com/office/drawing/2014/main" id="{C7B913B1-8459-4C58-98BE-F97D897F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3" name="Text Box 49">
            <a:extLst>
              <a:ext uri="{FF2B5EF4-FFF2-40B4-BE49-F238E27FC236}">
                <a16:creationId xmlns:a16="http://schemas.microsoft.com/office/drawing/2014/main" id="{376DC195-1887-4340-BE31-0F87997F8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4" name="Line 50">
            <a:extLst>
              <a:ext uri="{FF2B5EF4-FFF2-40B4-BE49-F238E27FC236}">
                <a16:creationId xmlns:a16="http://schemas.microsoft.com/office/drawing/2014/main" id="{BC00AD07-FD9A-40E5-A3A1-6833D4C59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3789364"/>
            <a:ext cx="574675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5" name="Line 51">
            <a:extLst>
              <a:ext uri="{FF2B5EF4-FFF2-40B4-BE49-F238E27FC236}">
                <a16:creationId xmlns:a16="http://schemas.microsoft.com/office/drawing/2014/main" id="{5001C50A-DB99-4D46-BCBE-D8C4E0192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3644901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6" name="Line 52">
            <a:extLst>
              <a:ext uri="{FF2B5EF4-FFF2-40B4-BE49-F238E27FC236}">
                <a16:creationId xmlns:a16="http://schemas.microsoft.com/office/drawing/2014/main" id="{5FA0454A-4E6C-4949-9E2A-AAD6F8C50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3789363"/>
            <a:ext cx="64770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7" name="Line 53">
            <a:extLst>
              <a:ext uri="{FF2B5EF4-FFF2-40B4-BE49-F238E27FC236}">
                <a16:creationId xmlns:a16="http://schemas.microsoft.com/office/drawing/2014/main" id="{F5018EE4-9777-469E-B09A-53CCCBA00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3573463"/>
            <a:ext cx="215900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6002</Words>
  <Application>Microsoft Office PowerPoint</Application>
  <PresentationFormat>Широкоэкранный</PresentationFormat>
  <Paragraphs>3246</Paragraphs>
  <Slides>104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Courier New</vt:lpstr>
      <vt:lpstr>Georgia</vt:lpstr>
      <vt:lpstr>Lucida Console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- Уоршелла</vt:lpstr>
      <vt:lpstr>Обозначения</vt:lpstr>
      <vt:lpstr>Обозначения</vt:lpstr>
      <vt:lpstr>Суть алгоритма Флойда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</vt:lpstr>
      <vt:lpstr>Задача 1</vt:lpstr>
      <vt:lpstr>Задача 1</vt:lpstr>
      <vt:lpstr>Алгоритм Прима</vt:lpstr>
      <vt:lpstr>Алгоритм Прима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Алгоритм Прима шаг 0 </vt:lpstr>
      <vt:lpstr>Алгоритм Прима шаг 1 </vt:lpstr>
      <vt:lpstr>Алгоритм Прима шаг 2 </vt:lpstr>
      <vt:lpstr>Алгоритм Прима шаг 3 </vt:lpstr>
      <vt:lpstr>Алгоритм Прима шаг 4 </vt:lpstr>
      <vt:lpstr>Алгоритм Прима шаг 5 </vt:lpstr>
      <vt:lpstr>Алгоритм Прима шаг 6 </vt:lpstr>
      <vt:lpstr>Алгоритм Прима шаг 7 </vt:lpstr>
      <vt:lpstr>Алгоритм Прима шаг 8 </vt:lpstr>
      <vt:lpstr>Алгоритм Прима шаг 9 </vt:lpstr>
      <vt:lpstr>Алгоритм Прима шаг 10</vt:lpstr>
      <vt:lpstr>Задача 3</vt:lpstr>
      <vt:lpstr>Задача 3</vt:lpstr>
      <vt:lpstr>Алгоритм Крускала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Презентация PowerPoint</vt:lpstr>
      <vt:lpstr>Алгоритм Краскала шаг 0 </vt:lpstr>
      <vt:lpstr>Алгоритм Краскала шаг 1 </vt:lpstr>
      <vt:lpstr>Алгоритм Краскала шаг 2 </vt:lpstr>
      <vt:lpstr>Алгоритм Краскала шаг 3 </vt:lpstr>
      <vt:lpstr>Алгоритм Краскала шаг 4 </vt:lpstr>
      <vt:lpstr>Алгоритм Краскала шаг 5 </vt:lpstr>
      <vt:lpstr>Алгоритм Краскала шаг 6 </vt:lpstr>
      <vt:lpstr>Алгоритм Краскала шаг 7</vt:lpstr>
      <vt:lpstr>Алгоритм Краскала шаг 8</vt:lpstr>
      <vt:lpstr>Алгоритм Краскала шаг 9</vt:lpstr>
      <vt:lpstr>Задача 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admin</cp:lastModifiedBy>
  <cp:revision>49</cp:revision>
  <dcterms:created xsi:type="dcterms:W3CDTF">2021-07-10T19:33:53Z</dcterms:created>
  <dcterms:modified xsi:type="dcterms:W3CDTF">2022-10-07T10:45:38Z</dcterms:modified>
</cp:coreProperties>
</file>