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412" r:id="rId3"/>
    <p:sldId id="413" r:id="rId4"/>
    <p:sldId id="424" r:id="rId5"/>
    <p:sldId id="423" r:id="rId6"/>
    <p:sldId id="415" r:id="rId7"/>
    <p:sldId id="416" r:id="rId8"/>
    <p:sldId id="417" r:id="rId9"/>
    <p:sldId id="418" r:id="rId10"/>
    <p:sldId id="419" r:id="rId11"/>
    <p:sldId id="422" r:id="rId12"/>
    <p:sldId id="42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0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C1C69-A0CF-442E-BB10-2D22215100E4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CA31A-CAC2-4ADE-B33D-7876F7023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3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3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4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1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5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4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3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9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9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0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FA7C5-D9DB-44D1-A5F4-11AC54B42FA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7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5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F5FCE57-4153-4F75-8C5D-CDDD5C8F7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24286"/>
          <a:stretch/>
        </p:blipFill>
        <p:spPr>
          <a:xfrm>
            <a:off x="1219200" y="1812470"/>
            <a:ext cx="9753600" cy="47597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07C1B4-B447-4E20-82F1-FCC702BF9BEC}"/>
              </a:ext>
            </a:extLst>
          </p:cNvPr>
          <p:cNvSpPr txBox="1"/>
          <p:nvPr/>
        </p:nvSpPr>
        <p:spPr>
          <a:xfrm>
            <a:off x="3771900" y="486818"/>
            <a:ext cx="3644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Крускала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80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F5FCE57-4153-4F75-8C5D-CDDD5C8F7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24286"/>
          <a:stretch/>
        </p:blipFill>
        <p:spPr>
          <a:xfrm>
            <a:off x="1219200" y="1812470"/>
            <a:ext cx="9753600" cy="47597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07C1B4-B447-4E20-82F1-FCC702BF9BEC}"/>
              </a:ext>
            </a:extLst>
          </p:cNvPr>
          <p:cNvSpPr txBox="1"/>
          <p:nvPr/>
        </p:nvSpPr>
        <p:spPr>
          <a:xfrm>
            <a:off x="3771900" y="486818"/>
            <a:ext cx="3177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Прима</a:t>
            </a:r>
          </a:p>
        </p:txBody>
      </p:sp>
    </p:spTree>
    <p:extLst>
      <p:ext uri="{BB962C8B-B14F-4D97-AF65-F5344CB8AC3E}">
        <p14:creationId xmlns:p14="http://schemas.microsoft.com/office/powerpoint/2010/main" val="1768110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2F8757B-24ED-4F96-9F89-39112AC27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855" y="1276001"/>
            <a:ext cx="7778523" cy="45326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0DEAF1-FF80-46E1-B2A8-526CB3DB7172}"/>
              </a:ext>
            </a:extLst>
          </p:cNvPr>
          <p:cNvSpPr txBox="1"/>
          <p:nvPr/>
        </p:nvSpPr>
        <p:spPr>
          <a:xfrm>
            <a:off x="3771900" y="486818"/>
            <a:ext cx="3644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Крускала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58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DCECE22-1A70-4710-846C-BAEBECE83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09" y="914399"/>
            <a:ext cx="10897893" cy="524147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79DE043-AD43-4B99-A568-FB90B7D4C42A}"/>
              </a:ext>
            </a:extLst>
          </p:cNvPr>
          <p:cNvSpPr txBox="1">
            <a:spLocks/>
          </p:cNvSpPr>
          <p:nvPr/>
        </p:nvSpPr>
        <p:spPr>
          <a:xfrm>
            <a:off x="1524000" y="387577"/>
            <a:ext cx="9144000" cy="657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Форда –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Фалкерсона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51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A38D276-A59D-4F4D-8ECC-5C1776A5E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147" y="1918607"/>
            <a:ext cx="7905593" cy="3671887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E81E0C-16D2-4AAC-AD31-F24B0D30A804}"/>
              </a:ext>
            </a:extLst>
          </p:cNvPr>
          <p:cNvSpPr/>
          <p:nvPr/>
        </p:nvSpPr>
        <p:spPr>
          <a:xfrm>
            <a:off x="9005208" y="1812472"/>
            <a:ext cx="1379764" cy="1028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6737224-19A5-40B6-B2CA-0F1630DB3C4F}"/>
              </a:ext>
            </a:extLst>
          </p:cNvPr>
          <p:cNvSpPr txBox="1">
            <a:spLocks/>
          </p:cNvSpPr>
          <p:nvPr/>
        </p:nvSpPr>
        <p:spPr>
          <a:xfrm>
            <a:off x="1524000" y="387577"/>
            <a:ext cx="9144000" cy="657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Форда –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Фалкерсона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73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CE391A1-F213-46E8-8272-4F69DA6B0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68" y="1085850"/>
            <a:ext cx="9603777" cy="486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6902943-01FF-45A2-BC0B-DBF86D8EF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44" y="955222"/>
            <a:ext cx="10599332" cy="520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0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6EB492A-2943-45D6-885E-869390C405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550"/>
          <a:stretch/>
        </p:blipFill>
        <p:spPr>
          <a:xfrm>
            <a:off x="2579915" y="1467529"/>
            <a:ext cx="6482443" cy="4903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7CBDBF-D999-4AC5-9399-85C918B860BE}"/>
              </a:ext>
            </a:extLst>
          </p:cNvPr>
          <p:cNvSpPr txBox="1"/>
          <p:nvPr/>
        </p:nvSpPr>
        <p:spPr>
          <a:xfrm>
            <a:off x="3771900" y="486818"/>
            <a:ext cx="3627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Крускала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31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5FA97D2-FA5D-4E3F-B28A-5297B3FA9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550"/>
          <a:stretch/>
        </p:blipFill>
        <p:spPr>
          <a:xfrm>
            <a:off x="2579915" y="1467529"/>
            <a:ext cx="6482443" cy="4903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75EB6A-2C27-450C-B81B-BA35F05E3D95}"/>
              </a:ext>
            </a:extLst>
          </p:cNvPr>
          <p:cNvSpPr txBox="1"/>
          <p:nvPr/>
        </p:nvSpPr>
        <p:spPr>
          <a:xfrm>
            <a:off x="3771900" y="486818"/>
            <a:ext cx="3177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Прима</a:t>
            </a:r>
          </a:p>
        </p:txBody>
      </p:sp>
    </p:spTree>
    <p:extLst>
      <p:ext uri="{BB962C8B-B14F-4D97-AF65-F5344CB8AC3E}">
        <p14:creationId xmlns:p14="http://schemas.microsoft.com/office/powerpoint/2010/main" val="1204088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990EDC-D120-4155-AB3E-3EFA95617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39" t="10114" r="4241" b="4233"/>
          <a:stretch/>
        </p:blipFill>
        <p:spPr>
          <a:xfrm>
            <a:off x="1494065" y="1730828"/>
            <a:ext cx="8776607" cy="45302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9FA66F-04F5-4798-A3F9-3EE9E9AACEDF}"/>
              </a:ext>
            </a:extLst>
          </p:cNvPr>
          <p:cNvSpPr txBox="1"/>
          <p:nvPr/>
        </p:nvSpPr>
        <p:spPr>
          <a:xfrm>
            <a:off x="3771900" y="486818"/>
            <a:ext cx="3177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Прима</a:t>
            </a:r>
          </a:p>
        </p:txBody>
      </p:sp>
    </p:spTree>
    <p:extLst>
      <p:ext uri="{BB962C8B-B14F-4D97-AF65-F5344CB8AC3E}">
        <p14:creationId xmlns:p14="http://schemas.microsoft.com/office/powerpoint/2010/main" val="2689016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990EDC-D120-4155-AB3E-3EFA95617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39" t="10114" r="4241" b="4233"/>
          <a:stretch/>
        </p:blipFill>
        <p:spPr>
          <a:xfrm>
            <a:off x="1494065" y="1730828"/>
            <a:ext cx="8776607" cy="45302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9FA66F-04F5-4798-A3F9-3EE9E9AACEDF}"/>
              </a:ext>
            </a:extLst>
          </p:cNvPr>
          <p:cNvSpPr txBox="1"/>
          <p:nvPr/>
        </p:nvSpPr>
        <p:spPr>
          <a:xfrm>
            <a:off x="3771900" y="486818"/>
            <a:ext cx="3644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Крускала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9061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</TotalTime>
  <Words>25</Words>
  <Application>Microsoft Office PowerPoint</Application>
  <PresentationFormat>Широкоэкранный</PresentationFormat>
  <Paragraphs>10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Графы. 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graph?</dc:title>
  <dc:creator>Levonog</dc:creator>
  <cp:lastModifiedBy>admin</cp:lastModifiedBy>
  <cp:revision>54</cp:revision>
  <dcterms:created xsi:type="dcterms:W3CDTF">2021-07-10T19:33:53Z</dcterms:created>
  <dcterms:modified xsi:type="dcterms:W3CDTF">2022-10-12T15:09:33Z</dcterms:modified>
</cp:coreProperties>
</file>