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586" r:id="rId2"/>
    <p:sldId id="591" r:id="rId3"/>
    <p:sldId id="592" r:id="rId4"/>
    <p:sldId id="593" r:id="rId5"/>
    <p:sldId id="594" r:id="rId6"/>
    <p:sldId id="595" r:id="rId7"/>
    <p:sldId id="596" r:id="rId8"/>
    <p:sldId id="597" r:id="rId9"/>
    <p:sldId id="598" r:id="rId10"/>
    <p:sldId id="600" r:id="rId11"/>
    <p:sldId id="587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112C4A"/>
    <a:srgbClr val="0039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BDCC60-2BEC-1544-B562-4E0902F7A476}" v="156" dt="2021-05-20T03:26:30.5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08"/>
    <p:restoredTop sz="94624"/>
  </p:normalViewPr>
  <p:slideViewPr>
    <p:cSldViewPr snapToGrid="0" snapToObjects="1">
      <p:cViewPr varScale="1">
        <p:scale>
          <a:sx n="113" d="100"/>
          <a:sy n="113" d="100"/>
        </p:scale>
        <p:origin x="6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F36CEC-E0FB-4E4E-87F6-EA48B94C74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A6F9022-15AF-824F-AD48-616CC52743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2BEFEC9-C8F5-1D48-8C14-78760745EC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2D0D13A-CB65-3146-9663-54B657AA606C}" type="datetimeFigureOut">
              <a:rPr lang="pt-BR" smtClean="0"/>
              <a:t>19/05/2021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AD1B721-7D5F-764C-A56F-4D2608596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2AD4FA3-2C64-2D4D-A56A-71DFB784F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3B997F5-F042-7546-8B0F-7739E2D441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0740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51E9D6-AEE3-EE4F-89B9-7976052FE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B1A7153-4123-474F-B3E8-779575E197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17AFFA5-BF3E-1D4E-ACF5-3FB4A250E9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2D0D13A-CB65-3146-9663-54B657AA606C}" type="datetimeFigureOut">
              <a:rPr lang="pt-BR" smtClean="0"/>
              <a:t>19/05/2021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39FCBB8-C5BC-5549-A52F-52F7A511A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28439F3-BA64-F548-9600-2B1E9C034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3B997F5-F042-7546-8B0F-7739E2D441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2426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731D333-C5B5-5542-B8AD-E4ADECE52A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0824596-BC7F-1E49-B35A-FA01DD51C0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E8C49D4-C56F-C342-986C-0C3C96D4EB6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2D0D13A-CB65-3146-9663-54B657AA606C}" type="datetimeFigureOut">
              <a:rPr lang="pt-BR" smtClean="0"/>
              <a:t>19/05/2021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3B38817-6C3F-044E-B2A7-3A9E5E30A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D3B15F1-0BC0-964B-A510-F362CBFA1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3B997F5-F042-7546-8B0F-7739E2D441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8589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37CE13-4942-A140-8FFF-604BC444F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477" y="0"/>
            <a:ext cx="11809143" cy="86979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0E7A482-1EC9-5743-A244-591598708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451F360-4AF7-4847-82CA-AA8EC32D60D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2D0D13A-CB65-3146-9663-54B657AA606C}" type="datetimeFigureOut">
              <a:rPr lang="pt-BR" smtClean="0"/>
              <a:t>19/05/2021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2130AD1-FEA7-0648-A176-059BAC184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1E9C77A-F008-A945-83BD-F789DE245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3B997F5-F042-7546-8B0F-7739E2D441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8585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0B84A3-9A31-A24B-9013-6A6069BD3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CD5CE2F-9E73-E746-9709-39CEECC094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EF3AD2E-BB13-8C49-A156-94A102FADE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2D0D13A-CB65-3146-9663-54B657AA606C}" type="datetimeFigureOut">
              <a:rPr lang="pt-BR" smtClean="0"/>
              <a:t>19/05/2021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131D9C1-0777-FA4D-89AB-4B16C4D8C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C993F30-AB05-7043-A54F-D085C166D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3B997F5-F042-7546-8B0F-7739E2D441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1856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DE7825-11EF-614C-9C84-0A129B89F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779" y="1"/>
            <a:ext cx="11731083" cy="814038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3D39125-FDB1-DA4A-9851-066F90981E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26EC137-05BC-4244-A21E-6001963D63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98CFCD6-973B-514F-BEE5-E2701F0F6A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2D0D13A-CB65-3146-9663-54B657AA606C}" type="datetimeFigureOut">
              <a:rPr lang="pt-BR" smtClean="0"/>
              <a:t>19/05/2021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73B9C3D-1E15-0845-8200-DBFE81B12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0188F00-80B2-004D-B606-9EEF0BAED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3B997F5-F042-7546-8B0F-7739E2D441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9120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8BEAF0-DCC8-3F4F-8D95-ECBCC406B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327" y="5555"/>
            <a:ext cx="11719932" cy="741577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6EBE9BE-41F8-4F49-8959-F1B53BE4CC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9AFBD03-A027-8948-91AF-5E6CB9876B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62CEE9D-A812-4549-B79F-F249CD1B1D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D4E532E-5668-E242-9818-8C813ADB20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7773F55-0436-764F-B33D-08D943CD50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2D0D13A-CB65-3146-9663-54B657AA606C}" type="datetimeFigureOut">
              <a:rPr lang="pt-BR" smtClean="0"/>
              <a:t>19/05/2021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6C26839-CBF2-6745-9FF3-4BED200D9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F208BA5-3D5F-4742-9957-ADD7DF6AC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3B997F5-F042-7546-8B0F-7739E2D441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5753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F3CC1F-F128-7B4D-9CA2-A4F63CD18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08D215E-71CC-204A-A96C-11CD05E092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2D0D13A-CB65-3146-9663-54B657AA606C}" type="datetimeFigureOut">
              <a:rPr lang="pt-BR" smtClean="0"/>
              <a:t>19/05/2021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7B26BDE-27B8-2C4B-BA1C-6449B1AC5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E19EF42-5254-F64B-91AF-4AD37B645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3B997F5-F042-7546-8B0F-7739E2D441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2063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62763CD-CCF5-4041-B99D-3F3AF9DCFA4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2D0D13A-CB65-3146-9663-54B657AA606C}" type="datetimeFigureOut">
              <a:rPr lang="pt-BR" smtClean="0"/>
              <a:t>19/05/2021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9522BDC-61AA-D84E-A67B-04464B53D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47EB4B7-F99A-1649-AE44-58D73DF29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3B997F5-F042-7546-8B0F-7739E2D441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0617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FBB7E9-1782-C047-8340-4FAB801F6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326EA45-4F3C-6647-ADA1-0CBA1B8D0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CECDC6B-D5D5-7F42-8719-DB9199B746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3A6C574-E52B-EA48-A41B-60EBE73143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2D0D13A-CB65-3146-9663-54B657AA606C}" type="datetimeFigureOut">
              <a:rPr lang="pt-BR" smtClean="0"/>
              <a:t>19/05/2021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BADA3AA-0B3B-504B-8063-7782AE2E4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F973587-378D-AE48-9B89-A782CD7D5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3B997F5-F042-7546-8B0F-7739E2D441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8703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861459-1E0F-AA4A-9D55-DE33E348E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C3DD3BB-E7DF-104A-9382-6B391D717E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2A5910A-7E05-8D40-9414-100524007D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75FCAEC-9BC0-3043-8F6C-F69D4EFBA6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2D0D13A-CB65-3146-9663-54B657AA606C}" type="datetimeFigureOut">
              <a:rPr lang="pt-BR" smtClean="0"/>
              <a:t>19/05/2021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8BA371E-8258-0144-903A-E594B6DE1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D204047-78C8-2548-86B1-B7C5D3592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3B997F5-F042-7546-8B0F-7739E2D441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3891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6173FDD-A6E3-4A42-8FF2-233D6373A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134" y="18256"/>
            <a:ext cx="11778252" cy="7623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F10FC6E-6B55-E340-9025-51944E49A3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cxnSp>
        <p:nvCxnSpPr>
          <p:cNvPr id="9" name="Straight Connector 5">
            <a:extLst>
              <a:ext uri="{FF2B5EF4-FFF2-40B4-BE49-F238E27FC236}">
                <a16:creationId xmlns:a16="http://schemas.microsoft.com/office/drawing/2014/main" id="{221CDA0D-B06F-0B47-89AB-A5F2AACB7CCA}"/>
              </a:ext>
            </a:extLst>
          </p:cNvPr>
          <p:cNvCxnSpPr>
            <a:cxnSpLocks/>
          </p:cNvCxnSpPr>
          <p:nvPr userDrawn="1"/>
        </p:nvCxnSpPr>
        <p:spPr>
          <a:xfrm>
            <a:off x="245134" y="724031"/>
            <a:ext cx="11778252" cy="52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0745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Redes sociais: o que são e para que servem? - Toda Matéria">
            <a:extLst>
              <a:ext uri="{FF2B5EF4-FFF2-40B4-BE49-F238E27FC236}">
                <a16:creationId xmlns:a16="http://schemas.microsoft.com/office/drawing/2014/main" id="{65D9A07F-F3A9-6044-81D7-CE9DC27543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75" r="26725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4D8D835-6DE2-344E-8655-5FA718844D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pt-BR" sz="4800"/>
              <a:t>Projeto Rede Social RAJE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E27566D-6145-5449-9A87-22F1EDDC13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pt-BR" sz="2000" dirty="0"/>
              <a:t>Prática Profissional em Análise e Desenvolvimento de Sistemas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0513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6">
            <a:extLst>
              <a:ext uri="{FF2B5EF4-FFF2-40B4-BE49-F238E27FC236}">
                <a16:creationId xmlns:a16="http://schemas.microsoft.com/office/drawing/2014/main" id="{8537B233-9CDD-4A90-AABB-A8963DEE4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6992267-4F53-2C43-93CC-63ACB2667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18457"/>
            <a:ext cx="3322317" cy="297587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Apresentação do Sistema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40575EE-C594-4566-BC00-663004E52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63566" y="1417320"/>
            <a:ext cx="0" cy="402336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m 2">
            <a:extLst>
              <a:ext uri="{FF2B5EF4-FFF2-40B4-BE49-F238E27FC236}">
                <a16:creationId xmlns:a16="http://schemas.microsoft.com/office/drawing/2014/main" id="{416090FF-D7C7-EB4C-9217-234624C57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4678" y="1634812"/>
            <a:ext cx="6436548" cy="358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906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Redes sociais: o que são e para que servem? - Toda Matéria">
            <a:extLst>
              <a:ext uri="{FF2B5EF4-FFF2-40B4-BE49-F238E27FC236}">
                <a16:creationId xmlns:a16="http://schemas.microsoft.com/office/drawing/2014/main" id="{65D9A07F-F3A9-6044-81D7-CE9DC27543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" r="36170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4D8D835-6DE2-344E-8655-5FA718844D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pt-BR" sz="4800" dirty="0"/>
              <a:t>OBRIGADO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EA234574-D0B3-7146-AA35-6DD4AB3DDF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endParaRPr lang="pt-BR" sz="2000" dirty="0"/>
          </a:p>
          <a:p>
            <a:pPr algn="l"/>
            <a:r>
              <a:rPr lang="pt-BR" sz="2000" dirty="0"/>
              <a:t>RAJE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60733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1" name="Picture 5" descr="Trabalho em equipe imagens de stock, fotos de Trabalho em equipe | Baixar  no Depositphotos">
            <a:extLst>
              <a:ext uri="{FF2B5EF4-FFF2-40B4-BE49-F238E27FC236}">
                <a16:creationId xmlns:a16="http://schemas.microsoft.com/office/drawing/2014/main" id="{6C6CEAE1-E734-DF48-BAB7-B7CB156168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2931"/>
          <a:stretch/>
        </p:blipFill>
        <p:spPr bwMode="auto">
          <a:xfrm>
            <a:off x="4117521" y="10"/>
            <a:ext cx="807447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8" name="Freeform: Shape 137">
            <a:extLst>
              <a:ext uri="{FF2B5EF4-FFF2-40B4-BE49-F238E27FC236}">
                <a16:creationId xmlns:a16="http://schemas.microsoft.com/office/drawing/2014/main" id="{8F23F8A3-8FD7-4779-8323-FDC26BE99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859800" cy="6858478"/>
          </a:xfrm>
          <a:custGeom>
            <a:avLst/>
            <a:gdLst>
              <a:gd name="connsiteX0" fmla="*/ 7859800 w 7859800"/>
              <a:gd name="connsiteY0" fmla="*/ 6858478 h 6858478"/>
              <a:gd name="connsiteX1" fmla="*/ 435245 w 7859800"/>
              <a:gd name="connsiteY1" fmla="*/ 6858478 h 6858478"/>
              <a:gd name="connsiteX2" fmla="*/ 435505 w 7859800"/>
              <a:gd name="connsiteY2" fmla="*/ 6857916 h 6858478"/>
              <a:gd name="connsiteX3" fmla="*/ 0 w 7859800"/>
              <a:gd name="connsiteY3" fmla="*/ 6857916 h 6858478"/>
              <a:gd name="connsiteX4" fmla="*/ 0 w 7859800"/>
              <a:gd name="connsiteY4" fmla="*/ 0 h 6858478"/>
              <a:gd name="connsiteX5" fmla="*/ 3611620 w 7859800"/>
              <a:gd name="connsiteY5" fmla="*/ 0 h 6858478"/>
              <a:gd name="connsiteX6" fmla="*/ 4677848 w 7859800"/>
              <a:gd name="connsiteY6" fmla="*/ 0 h 6858478"/>
              <a:gd name="connsiteX7" fmla="*/ 4683425 w 7859800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59800" h="6858478">
                <a:moveTo>
                  <a:pt x="7859800" y="6858478"/>
                </a:moveTo>
                <a:lnTo>
                  <a:pt x="435245" y="6858478"/>
                </a:lnTo>
                <a:lnTo>
                  <a:pt x="435505" y="6857916"/>
                </a:lnTo>
                <a:lnTo>
                  <a:pt x="0" y="6857916"/>
                </a:lnTo>
                <a:lnTo>
                  <a:pt x="0" y="0"/>
                </a:lnTo>
                <a:lnTo>
                  <a:pt x="3611620" y="0"/>
                </a:lnTo>
                <a:lnTo>
                  <a:pt x="4677848" y="0"/>
                </a:lnTo>
                <a:lnTo>
                  <a:pt x="4683425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0" name="Freeform: Shape 139">
            <a:extLst>
              <a:ext uri="{FF2B5EF4-FFF2-40B4-BE49-F238E27FC236}">
                <a16:creationId xmlns:a16="http://schemas.microsoft.com/office/drawing/2014/main" id="{F605C4CC-A25C-416F-8333-7CB7DC97D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431174" cy="6858478"/>
          </a:xfrm>
          <a:custGeom>
            <a:avLst/>
            <a:gdLst>
              <a:gd name="connsiteX0" fmla="*/ 7431174 w 7431174"/>
              <a:gd name="connsiteY0" fmla="*/ 6858478 h 6858478"/>
              <a:gd name="connsiteX1" fmla="*/ 6619 w 7431174"/>
              <a:gd name="connsiteY1" fmla="*/ 6858478 h 6858478"/>
              <a:gd name="connsiteX2" fmla="*/ 6879 w 7431174"/>
              <a:gd name="connsiteY2" fmla="*/ 6857916 h 6858478"/>
              <a:gd name="connsiteX3" fmla="*/ 0 w 7431174"/>
              <a:gd name="connsiteY3" fmla="*/ 6857916 h 6858478"/>
              <a:gd name="connsiteX4" fmla="*/ 0 w 7431174"/>
              <a:gd name="connsiteY4" fmla="*/ 0 h 6858478"/>
              <a:gd name="connsiteX5" fmla="*/ 3182994 w 7431174"/>
              <a:gd name="connsiteY5" fmla="*/ 0 h 6858478"/>
              <a:gd name="connsiteX6" fmla="*/ 4249222 w 7431174"/>
              <a:gd name="connsiteY6" fmla="*/ 0 h 6858478"/>
              <a:gd name="connsiteX7" fmla="*/ 4254799 w 7431174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31174" h="6858478">
                <a:moveTo>
                  <a:pt x="7431174" y="6858478"/>
                </a:moveTo>
                <a:lnTo>
                  <a:pt x="6619" y="6858478"/>
                </a:lnTo>
                <a:lnTo>
                  <a:pt x="6879" y="6857916"/>
                </a:lnTo>
                <a:lnTo>
                  <a:pt x="0" y="6857916"/>
                </a:lnTo>
                <a:lnTo>
                  <a:pt x="0" y="0"/>
                </a:lnTo>
                <a:lnTo>
                  <a:pt x="3182994" y="0"/>
                </a:lnTo>
                <a:lnTo>
                  <a:pt x="4249222" y="0"/>
                </a:lnTo>
                <a:lnTo>
                  <a:pt x="4254799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FEB84F7-2298-3144-875F-A6EA58516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65125"/>
            <a:ext cx="5266155" cy="1325563"/>
          </a:xfrm>
        </p:spPr>
        <p:txBody>
          <a:bodyPr>
            <a:normAutofit/>
          </a:bodyPr>
          <a:lstStyle/>
          <a:p>
            <a:r>
              <a:rPr lang="pt-BR" dirty="0"/>
              <a:t>Componentes do Grupo </a:t>
            </a:r>
            <a:r>
              <a:rPr lang="pt-BR" b="1" dirty="0"/>
              <a:t>RAJE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92AA655-3A2B-984C-B2A9-E1BACC12A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022601"/>
            <a:ext cx="3941499" cy="4154361"/>
          </a:xfrm>
        </p:spPr>
        <p:txBody>
          <a:bodyPr>
            <a:normAutofit/>
          </a:bodyPr>
          <a:lstStyle/>
          <a:p>
            <a:r>
              <a:rPr lang="pt-BR" sz="2400" b="1" dirty="0"/>
              <a:t>R</a:t>
            </a:r>
            <a:r>
              <a:rPr lang="pt-BR" sz="2400" dirty="0"/>
              <a:t>ita de Cassia Duarte Garcia  	TIA: 19000448</a:t>
            </a:r>
          </a:p>
          <a:p>
            <a:r>
              <a:rPr lang="pt-BR" sz="2400" b="1" dirty="0"/>
              <a:t>A</a:t>
            </a:r>
            <a:r>
              <a:rPr lang="pt-BR" sz="2400" dirty="0"/>
              <a:t>line de Oliveira Soares 		TIA: 19004346 </a:t>
            </a:r>
          </a:p>
          <a:p>
            <a:r>
              <a:rPr lang="pt-BR" sz="2400" b="1" dirty="0"/>
              <a:t>J</a:t>
            </a:r>
            <a:r>
              <a:rPr lang="pt-BR" sz="2400" dirty="0"/>
              <a:t>oni </a:t>
            </a:r>
            <a:r>
              <a:rPr lang="pt-BR" sz="2400" dirty="0" err="1"/>
              <a:t>Welter</a:t>
            </a:r>
            <a:r>
              <a:rPr lang="pt-BR" sz="2400" dirty="0"/>
              <a:t> Ramos 			TIA: 19005636 </a:t>
            </a:r>
          </a:p>
          <a:p>
            <a:r>
              <a:rPr lang="pt-BR" sz="2400" b="1" dirty="0"/>
              <a:t>E</a:t>
            </a:r>
            <a:r>
              <a:rPr lang="pt-BR" sz="2400" dirty="0"/>
              <a:t>dmilson Bispo dos Santos 	TIA: 19010291 </a:t>
            </a:r>
          </a:p>
        </p:txBody>
      </p:sp>
    </p:spTree>
    <p:extLst>
      <p:ext uri="{BB962C8B-B14F-4D97-AF65-F5344CB8AC3E}">
        <p14:creationId xmlns:p14="http://schemas.microsoft.com/office/powerpoint/2010/main" val="24390959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A IMPORTÂNCIA DE TER OBJETIVO NA VIDA">
            <a:extLst>
              <a:ext uri="{FF2B5EF4-FFF2-40B4-BE49-F238E27FC236}">
                <a16:creationId xmlns:a16="http://schemas.microsoft.com/office/drawing/2014/main" id="{2DF7B083-B19A-7F45-9E9F-367D815939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39" r="22239"/>
          <a:stretch/>
        </p:blipFill>
        <p:spPr bwMode="auto">
          <a:xfrm>
            <a:off x="-1" y="10"/>
            <a:ext cx="1219200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7AA479C-BB51-2940-A5A9-6B8623F28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>
            <a:normAutofit/>
          </a:bodyPr>
          <a:lstStyle/>
          <a:p>
            <a:pPr algn="ctr"/>
            <a:r>
              <a:rPr lang="pt-BR" sz="3600"/>
              <a:t>Objetivos do Trabalho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D7E401-41EE-8C49-BDD5-9FCDE28154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933" y="3417573"/>
            <a:ext cx="4888089" cy="3520862"/>
          </a:xfrm>
        </p:spPr>
        <p:txBody>
          <a:bodyPr anchor="ctr">
            <a:normAutofit/>
          </a:bodyPr>
          <a:lstStyle/>
          <a:p>
            <a:pPr algn="just"/>
            <a:r>
              <a:rPr lang="pt-BR" sz="2400" dirty="0"/>
              <a:t>Desenvolver um aplicativo de recomendação para Filmes, Séries e Livros, capaz de permitir acesso e participação dos colaboradores, de modo a prover interação com contribuições na forma de dicas e recomendações sobre filmes, séries e livros. </a:t>
            </a:r>
          </a:p>
          <a:p>
            <a:pPr algn="just"/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435290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E4F9F79B-A093-478E-96B5-EE02BC93A8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8BD22D1-5CA2-A646-A0F1-546BEE229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4526280"/>
            <a:ext cx="7410681" cy="1737360"/>
          </a:xfrm>
        </p:spPr>
        <p:txBody>
          <a:bodyPr>
            <a:normAutofit/>
          </a:bodyPr>
          <a:lstStyle/>
          <a:p>
            <a:r>
              <a:rPr lang="pt-BR" sz="4800"/>
              <a:t>Funcionalidades Requeridas do Produto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DA6B48-993D-6449-9A64-15770ED8A1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595293"/>
            <a:ext cx="5676637" cy="3463951"/>
          </a:xfrm>
        </p:spPr>
        <p:txBody>
          <a:bodyPr anchor="ctr">
            <a:normAutofit/>
          </a:bodyPr>
          <a:lstStyle/>
          <a:p>
            <a:r>
              <a:rPr lang="pt-BR" dirty="0"/>
              <a:t>Acesso via WEB</a:t>
            </a:r>
          </a:p>
          <a:p>
            <a:r>
              <a:rPr lang="pt-BR" dirty="0"/>
              <a:t>Dados em uma base de dados SQL</a:t>
            </a:r>
          </a:p>
          <a:p>
            <a:r>
              <a:rPr lang="pt-BR" dirty="0"/>
              <a:t>Aplicação hospedada em </a:t>
            </a:r>
            <a:r>
              <a:rPr lang="pt-BR" dirty="0" err="1"/>
              <a:t>Cloud</a:t>
            </a:r>
            <a:endParaRPr lang="pt-BR" dirty="0"/>
          </a:p>
        </p:txBody>
      </p:sp>
      <p:pic>
        <p:nvPicPr>
          <p:cNvPr id="6146" name="Picture 2" descr="6 funcionalidades que você precisa conhecer antes de criar um site">
            <a:extLst>
              <a:ext uri="{FF2B5EF4-FFF2-40B4-BE49-F238E27FC236}">
                <a16:creationId xmlns:a16="http://schemas.microsoft.com/office/drawing/2014/main" id="{DAFE3BCF-1B7A-8541-8E61-C55B7CAE85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52" r="14768" b="-2"/>
          <a:stretch/>
        </p:blipFill>
        <p:spPr bwMode="auto">
          <a:xfrm>
            <a:off x="6492114" y="10"/>
            <a:ext cx="5699887" cy="4059234"/>
          </a:xfrm>
          <a:custGeom>
            <a:avLst/>
            <a:gdLst/>
            <a:ahLst/>
            <a:cxnLst/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D4C22394-EBC2-4FAF-A555-6C02D589E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1508760" y="3431556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F7194F93-1F71-4A70-9DF1-28F183771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1147" y="5004581"/>
            <a:ext cx="962395" cy="962395"/>
          </a:xfrm>
          <a:prstGeom prst="ellipse">
            <a:avLst/>
          </a:prstGeom>
          <a:solidFill>
            <a:srgbClr val="7159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9BBC0C84-DC2A-43AE-9576-0A44295E8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63725" y="4865965"/>
            <a:ext cx="293695" cy="293695"/>
          </a:xfrm>
          <a:prstGeom prst="ellipse">
            <a:avLst/>
          </a:prstGeom>
          <a:solidFill>
            <a:srgbClr val="FEA8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140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7383B190-6BFB-422F-B667-06B7B25F0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708357" y="3509963"/>
            <a:ext cx="7092215" cy="2967839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23A1122-6F21-1642-AF0F-CABC3643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1821" y="3812954"/>
            <a:ext cx="6465287" cy="15160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Características do Produto</a:t>
            </a:r>
          </a:p>
        </p:txBody>
      </p:sp>
      <p:pic>
        <p:nvPicPr>
          <p:cNvPr id="7170" name="Picture 2" descr="Curso de C# Avançado: Programação com a linguagem C#">
            <a:extLst>
              <a:ext uri="{FF2B5EF4-FFF2-40B4-BE49-F238E27FC236}">
                <a16:creationId xmlns:a16="http://schemas.microsoft.com/office/drawing/2014/main" id="{16B7E623-9A38-0C46-874E-DE2008A54A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484"/>
          <a:stretch/>
        </p:blipFill>
        <p:spPr bwMode="auto">
          <a:xfrm>
            <a:off x="317635" y="299363"/>
            <a:ext cx="4160452" cy="3049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TiedtTech - Como Identificar Versões do .NET Framework Instaladas no Windows">
            <a:extLst>
              <a:ext uri="{FF2B5EF4-FFF2-40B4-BE49-F238E27FC236}">
                <a16:creationId xmlns:a16="http://schemas.microsoft.com/office/drawing/2014/main" id="{E37DC8B6-9F45-C34B-84E9-D8DD6D4509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0" r="-2" b="8378"/>
          <a:stretch/>
        </p:blipFill>
        <p:spPr bwMode="auto">
          <a:xfrm>
            <a:off x="391428" y="4088252"/>
            <a:ext cx="3747175" cy="1561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ED28E597-4AF8-4D69-A9AB-A1EDC6156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38287" y="5443086"/>
            <a:ext cx="64008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2" name="Picture 4" descr="Microsoft Azure – TahTec Soluções">
            <a:extLst>
              <a:ext uri="{FF2B5EF4-FFF2-40B4-BE49-F238E27FC236}">
                <a16:creationId xmlns:a16="http://schemas.microsoft.com/office/drawing/2014/main" id="{1EB5E839-3A49-E14D-A914-FFC22EE5D1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38" r="15202" b="3"/>
          <a:stretch/>
        </p:blipFill>
        <p:spPr bwMode="auto">
          <a:xfrm>
            <a:off x="5846618" y="185873"/>
            <a:ext cx="4895778" cy="3026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6686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4539556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35795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6EC25C0-17B6-114B-968B-D2A77EDC9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Decisões Arquiteturais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984DCAB-6255-EE4A-A313-FC86B856BC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5815698"/>
            <a:ext cx="9144000" cy="4200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kern="1200" dirty="0" err="1">
                <a:solidFill>
                  <a:srgbClr val="FFC000"/>
                </a:solidFill>
                <a:latin typeface="+mn-lt"/>
                <a:ea typeface="+mn-ea"/>
                <a:cs typeface="+mn-cs"/>
              </a:rPr>
              <a:t>Padrão</a:t>
            </a:r>
            <a:r>
              <a:rPr lang="en-US" sz="2000" kern="1200" dirty="0">
                <a:solidFill>
                  <a:srgbClr val="FFC000"/>
                </a:solidFill>
                <a:latin typeface="+mn-lt"/>
                <a:ea typeface="+mn-ea"/>
                <a:cs typeface="+mn-cs"/>
              </a:rPr>
              <a:t> MVC</a:t>
            </a:r>
          </a:p>
        </p:txBody>
      </p:sp>
      <p:pic>
        <p:nvPicPr>
          <p:cNvPr id="8194" name="Picture 2" descr="MVC ¬ framework: usando a arquitetura sem código de terceiros | by Leonardo  Vilarinho | Training Center | Medium">
            <a:extLst>
              <a:ext uri="{FF2B5EF4-FFF2-40B4-BE49-F238E27FC236}">
                <a16:creationId xmlns:a16="http://schemas.microsoft.com/office/drawing/2014/main" id="{9BF3CDAC-1F4D-154E-9739-EF28D13C36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63374" y="307731"/>
            <a:ext cx="9810152" cy="399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5746932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6468601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7757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4539556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35795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10E9F1A-67DD-A54E-81EE-C443FD57D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Persistência</a:t>
            </a:r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dos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3982754-421C-D740-902A-91D780B07D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5815698"/>
            <a:ext cx="9144000" cy="4200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kern="1200" dirty="0">
                <a:solidFill>
                  <a:srgbClr val="FFC000"/>
                </a:solidFill>
                <a:latin typeface="+mn-lt"/>
                <a:ea typeface="+mn-ea"/>
                <a:cs typeface="+mn-cs"/>
              </a:rPr>
              <a:t>Base de dados SQL</a:t>
            </a:r>
          </a:p>
        </p:txBody>
      </p:sp>
      <p:pic>
        <p:nvPicPr>
          <p:cNvPr id="9218" name="Picture 2" descr="SQL Server Express - Backup, Recursos, Comparando edições">
            <a:extLst>
              <a:ext uri="{FF2B5EF4-FFF2-40B4-BE49-F238E27FC236}">
                <a16:creationId xmlns:a16="http://schemas.microsoft.com/office/drawing/2014/main" id="{D72E2731-B817-5346-8113-034AFE6558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9490" y="307731"/>
            <a:ext cx="10877921" cy="399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5746932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6468601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6091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44" name="Straight Connector 70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4539556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5" name="Rectangle 72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35795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A3D1613-1B7C-764B-8DC0-18B35F9FE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Implementação</a:t>
            </a:r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4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Contínua</a:t>
            </a:r>
            <a:endParaRPr lang="en-US" sz="5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242" name="Picture 2" descr="CI/CD para um front-end do Azure sem servidor - Azure Architecture Center |  Microsoft Docs">
            <a:extLst>
              <a:ext uri="{FF2B5EF4-FFF2-40B4-BE49-F238E27FC236}">
                <a16:creationId xmlns:a16="http://schemas.microsoft.com/office/drawing/2014/main" id="{5613E898-CF18-A045-AF6D-BCBD56DAB6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0040" y="438317"/>
            <a:ext cx="11496821" cy="3736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5746932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6468601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spaço Reservado para Conteúdo 2">
            <a:extLst>
              <a:ext uri="{FF2B5EF4-FFF2-40B4-BE49-F238E27FC236}">
                <a16:creationId xmlns:a16="http://schemas.microsoft.com/office/drawing/2014/main" id="{1A8C98D3-D77E-D444-BF3F-04394E7369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5815698"/>
            <a:ext cx="9144000" cy="4200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kern="1200" dirty="0">
                <a:solidFill>
                  <a:srgbClr val="FFC000"/>
                </a:solidFill>
                <a:latin typeface="+mn-lt"/>
                <a:ea typeface="+mn-ea"/>
                <a:cs typeface="+mn-cs"/>
              </a:rPr>
              <a:t>GitHub + Azure</a:t>
            </a:r>
          </a:p>
        </p:txBody>
      </p:sp>
    </p:spTree>
    <p:extLst>
      <p:ext uri="{BB962C8B-B14F-4D97-AF65-F5344CB8AC3E}">
        <p14:creationId xmlns:p14="http://schemas.microsoft.com/office/powerpoint/2010/main" val="4094646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70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2438D71-C0B4-1D49-8495-A364A43BF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>
            <a:normAutofit/>
          </a:bodyPr>
          <a:lstStyle/>
          <a:p>
            <a:r>
              <a:rPr lang="pt-BR"/>
              <a:t>Segurança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15CA452-5DE8-7946-BA6C-6EC98527B3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1807"/>
            <a:ext cx="4936067" cy="3985155"/>
          </a:xfrm>
        </p:spPr>
        <p:txBody>
          <a:bodyPr>
            <a:normAutofit/>
          </a:bodyPr>
          <a:lstStyle/>
          <a:p>
            <a:r>
              <a:rPr lang="pt-BR" sz="2000"/>
              <a:t>Senha criptografada com hash</a:t>
            </a:r>
          </a:p>
          <a:p>
            <a:r>
              <a:rPr lang="pt-BR" sz="2000"/>
              <a:t>Validação do usuário por token JWT</a:t>
            </a:r>
          </a:p>
        </p:txBody>
      </p:sp>
      <p:pic>
        <p:nvPicPr>
          <p:cNvPr id="11266" name="Picture 2" descr="ASP.NET Core 2.0: autenticação em APIs utilizando JWT (JSON Web Tokens)">
            <a:extLst>
              <a:ext uri="{FF2B5EF4-FFF2-40B4-BE49-F238E27FC236}">
                <a16:creationId xmlns:a16="http://schemas.microsoft.com/office/drawing/2014/main" id="{1367C905-A7B9-0E4E-9F2C-C446F00084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09915" y="2222069"/>
            <a:ext cx="5340291" cy="2862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778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3107</TotalTime>
  <Words>148</Words>
  <Application>Microsoft Macintosh PowerPoint</Application>
  <PresentationFormat>Widescreen</PresentationFormat>
  <Paragraphs>27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Tw Cen MT</vt:lpstr>
      <vt:lpstr>Tema do Office</vt:lpstr>
      <vt:lpstr>Projeto Rede Social RAJE</vt:lpstr>
      <vt:lpstr>Componentes do Grupo RAJE</vt:lpstr>
      <vt:lpstr>Objetivos do Trabalho</vt:lpstr>
      <vt:lpstr>Funcionalidades Requeridas do Produto</vt:lpstr>
      <vt:lpstr>Características do Produto</vt:lpstr>
      <vt:lpstr>Decisões Arquiteturais</vt:lpstr>
      <vt:lpstr>Persistência dos Dados</vt:lpstr>
      <vt:lpstr>Implementação Contínua</vt:lpstr>
      <vt:lpstr>Segurança</vt:lpstr>
      <vt:lpstr>Apresentação do Sistema</vt:lpstr>
      <vt:lpstr>OBRIGADO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Joni Ramos</dc:creator>
  <cp:lastModifiedBy>Joni Ramos</cp:lastModifiedBy>
  <cp:revision>108</cp:revision>
  <dcterms:created xsi:type="dcterms:W3CDTF">2019-08-18T22:18:55Z</dcterms:created>
  <dcterms:modified xsi:type="dcterms:W3CDTF">2021-05-20T03:28:20Z</dcterms:modified>
</cp:coreProperties>
</file>