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8" r:id="rId2"/>
    <p:sldId id="261" r:id="rId3"/>
    <p:sldId id="262" r:id="rId4"/>
    <p:sldId id="263" r:id="rId5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9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803F0-BB27-4128-8614-CA69ECFC377D}" type="datetimeFigureOut">
              <a:rPr lang="de-DE" smtClean="0"/>
              <a:t>22.08.2020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07DE5-E472-4988-B232-57B1F31664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17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07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5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68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566568"/>
            <a:ext cx="10515599" cy="346609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828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23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14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54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04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27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87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98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721922" y="1033153"/>
            <a:ext cx="9631878" cy="1356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2566567"/>
            <a:ext cx="10515599" cy="3029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11F1-04D3-4900-8235-4C6DA8992125}" type="slidenum">
              <a:rPr lang="de-DE" smtClean="0"/>
              <a:t>‹Nr.›</a:t>
            </a:fld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7" y="92765"/>
            <a:ext cx="1719721" cy="103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8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00083" y="1827628"/>
            <a:ext cx="9144000" cy="2387600"/>
          </a:xfrm>
        </p:spPr>
        <p:txBody>
          <a:bodyPr anchor="ctr">
            <a:normAutofit/>
          </a:bodyPr>
          <a:lstStyle/>
          <a:p>
            <a:r>
              <a:rPr lang="de-DE" sz="8800" b="1" dirty="0" err="1"/>
              <a:t>schulReddit</a:t>
            </a:r>
            <a:endParaRPr lang="de-DE" sz="88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2393576" y="4705482"/>
            <a:ext cx="822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latin typeface="Century Gothic" panose="020B0502020202020204" pitchFamily="34" charset="0"/>
              </a:rPr>
              <a:t>Jonathan Zeller &amp; Julia Reiff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 r="82273" b="38823"/>
          <a:stretch/>
        </p:blipFill>
        <p:spPr>
          <a:xfrm>
            <a:off x="188935" y="995082"/>
            <a:ext cx="3414877" cy="365789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724" y="128224"/>
            <a:ext cx="2638359" cy="5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7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2</a:t>
            </a:fld>
            <a:endParaRPr lang="de-DE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1524000" y="0"/>
            <a:ext cx="9144000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de-DE" sz="4800" b="1" u="sng" dirty="0"/>
              <a:t>DIE IDEE</a:t>
            </a:r>
            <a:br>
              <a:rPr lang="de-DE" sz="4800" b="1" dirty="0"/>
            </a:br>
            <a:r>
              <a:rPr lang="de-DE" sz="2800" dirty="0"/>
              <a:t>WAS WAR EURE IDEE?</a:t>
            </a:r>
          </a:p>
          <a:p>
            <a:pPr algn="ctr"/>
            <a:r>
              <a:rPr lang="de-DE" sz="2800" dirty="0"/>
              <a:t>BESCHREIBT DAS PROJEKT IN 2 SÄTZEN.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7BAB7E1-201D-4CAE-A39C-11D4068A91F9}"/>
              </a:ext>
            </a:extLst>
          </p:cNvPr>
          <p:cNvSpPr txBox="1"/>
          <p:nvPr/>
        </p:nvSpPr>
        <p:spPr>
          <a:xfrm>
            <a:off x="157164" y="5940851"/>
            <a:ext cx="11635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2400" b="1" dirty="0"/>
              <a:t>Lehrer </a:t>
            </a:r>
            <a:r>
              <a:rPr lang="de-DE" sz="2400" dirty="0"/>
              <a:t>und Schüler, die sich in dem entsprechenden Bereich auskennen,</a:t>
            </a:r>
            <a:r>
              <a:rPr lang="de-DE" sz="2400" b="1" dirty="0"/>
              <a:t>  beantworten </a:t>
            </a:r>
            <a:r>
              <a:rPr lang="de-DE" sz="2400" dirty="0"/>
              <a:t>die Fragen</a:t>
            </a:r>
          </a:p>
        </p:txBody>
      </p:sp>
      <p:pic>
        <p:nvPicPr>
          <p:cNvPr id="1026" name="Picture 2" descr="Schüler, Eingabe, Tastatur, Text, Start, Menschen">
            <a:extLst>
              <a:ext uri="{FF2B5EF4-FFF2-40B4-BE49-F238E27FC236}">
                <a16:creationId xmlns:a16="http://schemas.microsoft.com/office/drawing/2014/main" id="{DA1AAE61-1638-4A1F-AC37-6F6241B602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7" b="10099"/>
          <a:stretch/>
        </p:blipFill>
        <p:spPr bwMode="auto">
          <a:xfrm>
            <a:off x="5566217" y="3600700"/>
            <a:ext cx="3474524" cy="201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ch, Lesen, Student, Schüler, Frage, Fragezeichen">
            <a:extLst>
              <a:ext uri="{FF2B5EF4-FFF2-40B4-BE49-F238E27FC236}">
                <a16:creationId xmlns:a16="http://schemas.microsoft.com/office/drawing/2014/main" id="{A1D3F1BA-85B4-4BE5-B64B-58E6239BEF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" r="11058"/>
          <a:stretch/>
        </p:blipFill>
        <p:spPr bwMode="auto">
          <a:xfrm>
            <a:off x="671198" y="3597134"/>
            <a:ext cx="4643436" cy="202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inschalten, Ausschalten, Fragezeichen, Hinweis">
            <a:extLst>
              <a:ext uri="{FF2B5EF4-FFF2-40B4-BE49-F238E27FC236}">
                <a16:creationId xmlns:a16="http://schemas.microsoft.com/office/drawing/2014/main" id="{91CBF9A7-70B3-4441-B50F-8317A72BEA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4" t="12831" r="30128" b="9145"/>
          <a:stretch/>
        </p:blipFill>
        <p:spPr bwMode="auto">
          <a:xfrm>
            <a:off x="9292324" y="3597133"/>
            <a:ext cx="1926809" cy="202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7B081A0-15B2-4FD1-946A-2F48369B22EB}"/>
              </a:ext>
            </a:extLst>
          </p:cNvPr>
          <p:cNvSpPr txBox="1"/>
          <p:nvPr/>
        </p:nvSpPr>
        <p:spPr>
          <a:xfrm>
            <a:off x="157164" y="2384038"/>
            <a:ext cx="11866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2400" b="1" dirty="0"/>
              <a:t>Schüler</a:t>
            </a:r>
            <a:r>
              <a:rPr lang="de-DE" sz="2400" dirty="0"/>
              <a:t> melden sich auf einer </a:t>
            </a:r>
            <a:r>
              <a:rPr lang="de-DE" sz="2400" b="1" dirty="0"/>
              <a:t>Plattform</a:t>
            </a:r>
            <a:r>
              <a:rPr lang="de-DE" sz="2400" dirty="0"/>
              <a:t> an und stellen </a:t>
            </a:r>
            <a:r>
              <a:rPr lang="de-DE" sz="2400" b="1" dirty="0"/>
              <a:t>Fragen</a:t>
            </a:r>
            <a:r>
              <a:rPr lang="de-DE" sz="2400" dirty="0"/>
              <a:t>, die sie nicht im Unterricht stellen können (z.B. Fragen zu Alltagsphänomenen, die über den Lehrplan hinaus gehen)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41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 descr="Geschäftsmann, Denken, Gedanken, Entwicklung">
            <a:extLst>
              <a:ext uri="{FF2B5EF4-FFF2-40B4-BE49-F238E27FC236}">
                <a16:creationId xmlns:a16="http://schemas.microsoft.com/office/drawing/2014/main" id="{C660A548-F069-44F7-AE30-AF912CA05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4590985"/>
            <a:ext cx="5000901" cy="222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3</a:t>
            </a:fld>
            <a:endParaRPr lang="de-DE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1524000" y="0"/>
            <a:ext cx="10391480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de-DE" sz="4800" b="1" u="sng" dirty="0"/>
              <a:t>DIE LÖSUNG</a:t>
            </a:r>
            <a:br>
              <a:rPr lang="de-DE" sz="4800" b="1" dirty="0"/>
            </a:br>
            <a:r>
              <a:rPr lang="de-DE" sz="2800" dirty="0"/>
              <a:t>WIE HABT IHR DAS PROJEKT UMGESETZT?</a:t>
            </a:r>
          </a:p>
          <a:p>
            <a:pPr algn="ctr"/>
            <a:r>
              <a:rPr lang="de-DE" sz="2800" dirty="0"/>
              <a:t>WELCHE KONKRETEN SCHRITTE HABT IHR GEMACHT?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C23349-E584-4A96-ADF9-C02C620A7E0A}"/>
              </a:ext>
            </a:extLst>
          </p:cNvPr>
          <p:cNvSpPr txBox="1"/>
          <p:nvPr/>
        </p:nvSpPr>
        <p:spPr>
          <a:xfrm>
            <a:off x="276519" y="2967335"/>
            <a:ext cx="11470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2400" dirty="0"/>
              <a:t>Frontend: HTML und CSS + Framework „Bootstrap</a:t>
            </a:r>
            <a:r>
              <a:rPr lang="de-DE" dirty="0"/>
              <a:t>“</a:t>
            </a:r>
          </a:p>
        </p:txBody>
      </p:sp>
      <p:pic>
        <p:nvPicPr>
          <p:cNvPr id="2050" name="Picture 2" descr="Computer, Computer-Code, Bildschirm, Monitor">
            <a:extLst>
              <a:ext uri="{FF2B5EF4-FFF2-40B4-BE49-F238E27FC236}">
                <a16:creationId xmlns:a16="http://schemas.microsoft.com/office/drawing/2014/main" id="{85FACB2E-324A-48FC-83A5-AB59199D3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97" y="4590984"/>
            <a:ext cx="3336539" cy="222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Quellbild anzeigen">
            <a:extLst>
              <a:ext uri="{FF2B5EF4-FFF2-40B4-BE49-F238E27FC236}">
                <a16:creationId xmlns:a16="http://schemas.microsoft.com/office/drawing/2014/main" id="{6C565D32-D359-4F0F-A62F-F7A80295C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611" y="2691439"/>
            <a:ext cx="1936711" cy="154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Quellbild anzeigen">
            <a:extLst>
              <a:ext uri="{FF2B5EF4-FFF2-40B4-BE49-F238E27FC236}">
                <a16:creationId xmlns:a16="http://schemas.microsoft.com/office/drawing/2014/main" id="{12117DCC-1A13-40BF-9ECA-9AE7CFDFE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414" y="2930098"/>
            <a:ext cx="2880679" cy="131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82C9870-61EE-4176-954A-4E500FDDA0CD}"/>
              </a:ext>
            </a:extLst>
          </p:cNvPr>
          <p:cNvSpPr txBox="1"/>
          <p:nvPr/>
        </p:nvSpPr>
        <p:spPr>
          <a:xfrm>
            <a:off x="276519" y="3600530"/>
            <a:ext cx="70978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2400" dirty="0"/>
              <a:t>Backend: Python + Webframework „Django"</a:t>
            </a:r>
          </a:p>
          <a:p>
            <a:endParaRPr lang="de-DE" dirty="0"/>
          </a:p>
        </p:txBody>
      </p:sp>
      <p:pic>
        <p:nvPicPr>
          <p:cNvPr id="2060" name="Picture 12" descr="Tafel, Kreide, Business, Job, Arbeit, Erfolg, Ziele">
            <a:extLst>
              <a:ext uri="{FF2B5EF4-FFF2-40B4-BE49-F238E27FC236}">
                <a16:creationId xmlns:a16="http://schemas.microsoft.com/office/drawing/2014/main" id="{57F13256-04B2-43D8-91E9-8A56A3FDE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599" y="4590983"/>
            <a:ext cx="3340493" cy="222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48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F1-04D3-4900-8235-4C6DA8992125}" type="slidenum">
              <a:rPr lang="de-DE" smtClean="0"/>
              <a:t>4</a:t>
            </a:fld>
            <a:endParaRPr lang="de-DE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1524000" y="0"/>
            <a:ext cx="9144000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de-DE" sz="4800" b="1" dirty="0"/>
              <a:t>DEMO</a:t>
            </a:r>
            <a:br>
              <a:rPr lang="de-DE" sz="4800" b="1" dirty="0"/>
            </a:br>
            <a:r>
              <a:rPr lang="de-DE" sz="2800" dirty="0"/>
              <a:t>FÜHRT EURE LÖSUNG KURZ LIVE VOR</a:t>
            </a:r>
          </a:p>
          <a:p>
            <a:pPr algn="ctr"/>
            <a:r>
              <a:rPr lang="de-DE" sz="2800" dirty="0"/>
              <a:t>ODER ZEIGT SCREENSHOTS.</a:t>
            </a:r>
          </a:p>
        </p:txBody>
      </p:sp>
    </p:spTree>
    <p:extLst>
      <p:ext uri="{BB962C8B-B14F-4D97-AF65-F5344CB8AC3E}">
        <p14:creationId xmlns:p14="http://schemas.microsoft.com/office/powerpoint/2010/main" val="74677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</Words>
  <Application>Microsoft Office PowerPoint</Application>
  <PresentationFormat>Breitbild</PresentationFormat>
  <Paragraphs>15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</vt:lpstr>
      <vt:lpstr>Office Theme</vt:lpstr>
      <vt:lpstr>schulReddit</vt:lpstr>
      <vt:lpstr>PowerPoint-Präsentation</vt:lpstr>
      <vt:lpstr>PowerPoint-Präsentation</vt:lpstr>
      <vt:lpstr>PowerPoint-Präsentation</vt:lpstr>
    </vt:vector>
  </TitlesOfParts>
  <Company>MFG Medien- und Filmgesellschaft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Jaenicke Laura</dc:creator>
  <cp:lastModifiedBy>Julia Reiff</cp:lastModifiedBy>
  <cp:revision>53</cp:revision>
  <cp:lastPrinted>2017-10-12T14:47:41Z</cp:lastPrinted>
  <dcterms:created xsi:type="dcterms:W3CDTF">2017-07-31T09:27:31Z</dcterms:created>
  <dcterms:modified xsi:type="dcterms:W3CDTF">2020-08-21T23:10:39Z</dcterms:modified>
</cp:coreProperties>
</file>