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7" r:id="rId4"/>
    <p:sldId id="266" r:id="rId5"/>
    <p:sldId id="270" r:id="rId6"/>
    <p:sldId id="257" r:id="rId7"/>
    <p:sldId id="259" r:id="rId8"/>
    <p:sldId id="260" r:id="rId9"/>
    <p:sldId id="261" r:id="rId10"/>
    <p:sldId id="262" r:id="rId11"/>
    <p:sldId id="265" r:id="rId12"/>
    <p:sldId id="263" r:id="rId13"/>
    <p:sldId id="268" r:id="rId14"/>
    <p:sldId id="271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3C0E3A-4A99-4605-ACE5-FDB35C97E3E9}" v="323" dt="2022-08-03T10:16:41.513"/>
    <p1510:client id="{9566F35D-D378-D90B-B399-4F9309E18019}" v="19" dt="2022-08-04T06:42:51.921"/>
    <p1510:client id="{9FD8E21A-04EE-4ABC-B057-620C4D3988CA}" v="1450" dt="2022-08-03T13:45:12.039"/>
    <p1510:client id="{B8FB7BAC-813E-4E43-AE48-E8B4B499E925}" v="58" dt="2022-08-04T06:42:40.6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5002087" userId="S::s5002087@ba-sachsen.de::36c1e353-6223-40ce-a076-bce3283575bb" providerId="AD" clId="Web-{B8FB7BAC-813E-4E43-AE48-E8B4B499E925}"/>
    <pc:docChg chg="addSld modSld">
      <pc:chgData name="s5002087" userId="S::s5002087@ba-sachsen.de::36c1e353-6223-40ce-a076-bce3283575bb" providerId="AD" clId="Web-{B8FB7BAC-813E-4E43-AE48-E8B4B499E925}" dt="2022-08-04T06:42:58.365" v="57"/>
      <pc:docMkLst>
        <pc:docMk/>
      </pc:docMkLst>
      <pc:sldChg chg="addSp delSp modSp new mod setBg">
        <pc:chgData name="s5002087" userId="S::s5002087@ba-sachsen.de::36c1e353-6223-40ce-a076-bce3283575bb" providerId="AD" clId="Web-{B8FB7BAC-813E-4E43-AE48-E8B4B499E925}" dt="2022-08-04T06:42:58.365" v="57"/>
        <pc:sldMkLst>
          <pc:docMk/>
          <pc:sldMk cId="704951755" sldId="271"/>
        </pc:sldMkLst>
        <pc:spChg chg="mod">
          <ac:chgData name="s5002087" userId="S::s5002087@ba-sachsen.de::36c1e353-6223-40ce-a076-bce3283575bb" providerId="AD" clId="Web-{B8FB7BAC-813E-4E43-AE48-E8B4B499E925}" dt="2022-08-04T06:42:58.365" v="57"/>
          <ac:spMkLst>
            <pc:docMk/>
            <pc:sldMk cId="704951755" sldId="271"/>
            <ac:spMk id="2" creationId="{40EA70DF-3318-5FE5-44E4-453ADE5CD083}"/>
          </ac:spMkLst>
        </pc:spChg>
        <pc:spChg chg="mod">
          <ac:chgData name="s5002087" userId="S::s5002087@ba-sachsen.de::36c1e353-6223-40ce-a076-bce3283575bb" providerId="AD" clId="Web-{B8FB7BAC-813E-4E43-AE48-E8B4B499E925}" dt="2022-08-04T06:42:58.365" v="57"/>
          <ac:spMkLst>
            <pc:docMk/>
            <pc:sldMk cId="704951755" sldId="271"/>
            <ac:spMk id="3" creationId="{802D4AC3-CE3F-0C85-658B-CC229945AB53}"/>
          </ac:spMkLst>
        </pc:spChg>
        <pc:spChg chg="add del mod">
          <ac:chgData name="s5002087" userId="S::s5002087@ba-sachsen.de::36c1e353-6223-40ce-a076-bce3283575bb" providerId="AD" clId="Web-{B8FB7BAC-813E-4E43-AE48-E8B4B499E925}" dt="2022-08-04T06:40:57.668" v="25"/>
          <ac:spMkLst>
            <pc:docMk/>
            <pc:sldMk cId="704951755" sldId="271"/>
            <ac:spMk id="4" creationId="{6DE4B1C5-8545-D27B-8E1B-20DA03DC0147}"/>
          </ac:spMkLst>
        </pc:spChg>
        <pc:spChg chg="add">
          <ac:chgData name="s5002087" userId="S::s5002087@ba-sachsen.de::36c1e353-6223-40ce-a076-bce3283575bb" providerId="AD" clId="Web-{B8FB7BAC-813E-4E43-AE48-E8B4B499E925}" dt="2022-08-04T06:42:58.365" v="57"/>
          <ac:spMkLst>
            <pc:docMk/>
            <pc:sldMk cId="704951755" sldId="271"/>
            <ac:spMk id="10" creationId="{F13C74B1-5B17-4795-BED0-7140497B445A}"/>
          </ac:spMkLst>
        </pc:spChg>
        <pc:spChg chg="add">
          <ac:chgData name="s5002087" userId="S::s5002087@ba-sachsen.de::36c1e353-6223-40ce-a076-bce3283575bb" providerId="AD" clId="Web-{B8FB7BAC-813E-4E43-AE48-E8B4B499E925}" dt="2022-08-04T06:42:58.365" v="57"/>
          <ac:spMkLst>
            <pc:docMk/>
            <pc:sldMk cId="704951755" sldId="271"/>
            <ac:spMk id="12" creationId="{D4974D33-8DC5-464E-8C6D-BE58F0669C17}"/>
          </ac:spMkLst>
        </pc:spChg>
        <pc:picChg chg="add mod">
          <ac:chgData name="s5002087" userId="S::s5002087@ba-sachsen.de::36c1e353-6223-40ce-a076-bce3283575bb" providerId="AD" clId="Web-{B8FB7BAC-813E-4E43-AE48-E8B4B499E925}" dt="2022-08-04T06:42:58.365" v="57"/>
          <ac:picMkLst>
            <pc:docMk/>
            <pc:sldMk cId="704951755" sldId="271"/>
            <ac:picMk id="5" creationId="{6B6C8C49-7AD0-6DF8-C031-76C7ED18E83D}"/>
          </ac:picMkLst>
        </pc:picChg>
      </pc:sldChg>
    </pc:docChg>
  </pc:docChgLst>
  <pc:docChgLst>
    <pc:chgData name="s5002087" userId="S::s5002087@ba-sachsen.de::36c1e353-6223-40ce-a076-bce3283575bb" providerId="AD" clId="Web-{393C0E3A-4A99-4605-ACE5-FDB35C97E3E9}"/>
    <pc:docChg chg="addSld delSld modSld sldOrd modMainMaster">
      <pc:chgData name="s5002087" userId="S::s5002087@ba-sachsen.de::36c1e353-6223-40ce-a076-bce3283575bb" providerId="AD" clId="Web-{393C0E3A-4A99-4605-ACE5-FDB35C97E3E9}" dt="2022-08-03T10:16:41.513" v="341"/>
      <pc:docMkLst>
        <pc:docMk/>
      </pc:docMkLst>
      <pc:sldChg chg="modTransition">
        <pc:chgData name="s5002087" userId="S::s5002087@ba-sachsen.de::36c1e353-6223-40ce-a076-bce3283575bb" providerId="AD" clId="Web-{393C0E3A-4A99-4605-ACE5-FDB35C97E3E9}" dt="2022-08-03T10:16:41.513" v="341"/>
        <pc:sldMkLst>
          <pc:docMk/>
          <pc:sldMk cId="3926053422" sldId="256"/>
        </pc:sldMkLst>
      </pc:sldChg>
      <pc:sldChg chg="addSp delSp modSp mod modTransition setBg setClrOvrMap">
        <pc:chgData name="s5002087" userId="S::s5002087@ba-sachsen.de::36c1e353-6223-40ce-a076-bce3283575bb" providerId="AD" clId="Web-{393C0E3A-4A99-4605-ACE5-FDB35C97E3E9}" dt="2022-08-03T10:16:41.513" v="341"/>
        <pc:sldMkLst>
          <pc:docMk/>
          <pc:sldMk cId="2874920783" sldId="257"/>
        </pc:sldMkLst>
        <pc:spChg chg="mod">
          <ac:chgData name="s5002087" userId="S::s5002087@ba-sachsen.de::36c1e353-6223-40ce-a076-bce3283575bb" providerId="AD" clId="Web-{393C0E3A-4A99-4605-ACE5-FDB35C97E3E9}" dt="2022-08-03T08:41:40.290" v="112"/>
          <ac:spMkLst>
            <pc:docMk/>
            <pc:sldMk cId="2874920783" sldId="257"/>
            <ac:spMk id="2" creationId="{D14F77DC-AD53-C91B-8933-3D40A2B0A11F}"/>
          </ac:spMkLst>
        </pc:spChg>
        <pc:spChg chg="mod">
          <ac:chgData name="s5002087" userId="S::s5002087@ba-sachsen.de::36c1e353-6223-40ce-a076-bce3283575bb" providerId="AD" clId="Web-{393C0E3A-4A99-4605-ACE5-FDB35C97E3E9}" dt="2022-08-03T08:58:23.079" v="303" actId="20577"/>
          <ac:spMkLst>
            <pc:docMk/>
            <pc:sldMk cId="2874920783" sldId="257"/>
            <ac:spMk id="3" creationId="{7082FA14-7F98-D1CB-435D-851B8CF63CE3}"/>
          </ac:spMkLst>
        </pc:spChg>
        <pc:spChg chg="add del">
          <ac:chgData name="s5002087" userId="S::s5002087@ba-sachsen.de::36c1e353-6223-40ce-a076-bce3283575bb" providerId="AD" clId="Web-{393C0E3A-4A99-4605-ACE5-FDB35C97E3E9}" dt="2022-08-03T08:41:40.290" v="112"/>
          <ac:spMkLst>
            <pc:docMk/>
            <pc:sldMk cId="2874920783" sldId="257"/>
            <ac:spMk id="9" creationId="{5E39A796-BE83-48B1-B33F-35C4A32AAB57}"/>
          </ac:spMkLst>
        </pc:spChg>
        <pc:spChg chg="add del">
          <ac:chgData name="s5002087" userId="S::s5002087@ba-sachsen.de::36c1e353-6223-40ce-a076-bce3283575bb" providerId="AD" clId="Web-{393C0E3A-4A99-4605-ACE5-FDB35C97E3E9}" dt="2022-08-03T08:41:40.290" v="112"/>
          <ac:spMkLst>
            <pc:docMk/>
            <pc:sldMk cId="2874920783" sldId="257"/>
            <ac:spMk id="11" creationId="{72F84B47-E267-4194-8194-831DB7B5547F}"/>
          </ac:spMkLst>
        </pc:spChg>
        <pc:spChg chg="add del">
          <ac:chgData name="s5002087" userId="S::s5002087@ba-sachsen.de::36c1e353-6223-40ce-a076-bce3283575bb" providerId="AD" clId="Web-{393C0E3A-4A99-4605-ACE5-FDB35C97E3E9}" dt="2022-08-03T08:41:40.290" v="111"/>
          <ac:spMkLst>
            <pc:docMk/>
            <pc:sldMk cId="2874920783" sldId="257"/>
            <ac:spMk id="16" creationId="{EE1FC7B4-E4A7-4452-B413-1A623E3A7230}"/>
          </ac:spMkLst>
        </pc:spChg>
        <pc:spChg chg="add del">
          <ac:chgData name="s5002087" userId="S::s5002087@ba-sachsen.de::36c1e353-6223-40ce-a076-bce3283575bb" providerId="AD" clId="Web-{393C0E3A-4A99-4605-ACE5-FDB35C97E3E9}" dt="2022-08-03T08:41:40.290" v="111"/>
          <ac:spMkLst>
            <pc:docMk/>
            <pc:sldMk cId="2874920783" sldId="257"/>
            <ac:spMk id="18" creationId="{E0709AF0-24F0-4486-B189-BE6386BDB198}"/>
          </ac:spMkLst>
        </pc:spChg>
        <pc:spChg chg="add del">
          <ac:chgData name="s5002087" userId="S::s5002087@ba-sachsen.de::36c1e353-6223-40ce-a076-bce3283575bb" providerId="AD" clId="Web-{393C0E3A-4A99-4605-ACE5-FDB35C97E3E9}" dt="2022-08-03T08:41:40.290" v="111"/>
          <ac:spMkLst>
            <pc:docMk/>
            <pc:sldMk cId="2874920783" sldId="257"/>
            <ac:spMk id="20" creationId="{FBE3B62F-5853-4A3C-B050-6186351A7176}"/>
          </ac:spMkLst>
        </pc:spChg>
        <pc:spChg chg="add">
          <ac:chgData name="s5002087" userId="S::s5002087@ba-sachsen.de::36c1e353-6223-40ce-a076-bce3283575bb" providerId="AD" clId="Web-{393C0E3A-4A99-4605-ACE5-FDB35C97E3E9}" dt="2022-08-03T08:41:40.290" v="112"/>
          <ac:spMkLst>
            <pc:docMk/>
            <pc:sldMk cId="2874920783" sldId="257"/>
            <ac:spMk id="22" creationId="{2B97F24A-32CE-4C1C-A50D-3016B394DCFB}"/>
          </ac:spMkLst>
        </pc:spChg>
        <pc:spChg chg="add">
          <ac:chgData name="s5002087" userId="S::s5002087@ba-sachsen.de::36c1e353-6223-40ce-a076-bce3283575bb" providerId="AD" clId="Web-{393C0E3A-4A99-4605-ACE5-FDB35C97E3E9}" dt="2022-08-03T08:41:40.290" v="112"/>
          <ac:spMkLst>
            <pc:docMk/>
            <pc:sldMk cId="2874920783" sldId="257"/>
            <ac:spMk id="23" creationId="{CD8B4F24-440B-49E9-B85D-733523DC064B}"/>
          </ac:spMkLst>
        </pc:spChg>
        <pc:picChg chg="add del mod">
          <ac:chgData name="s5002087" userId="S::s5002087@ba-sachsen.de::36c1e353-6223-40ce-a076-bce3283575bb" providerId="AD" clId="Web-{393C0E3A-4A99-4605-ACE5-FDB35C97E3E9}" dt="2022-08-03T08:41:27.665" v="107"/>
          <ac:picMkLst>
            <pc:docMk/>
            <pc:sldMk cId="2874920783" sldId="257"/>
            <ac:picMk id="4" creationId="{7540078D-379D-DDFB-8A32-245B5D5868DC}"/>
          </ac:picMkLst>
        </pc:picChg>
        <pc:picChg chg="add mod">
          <ac:chgData name="s5002087" userId="S::s5002087@ba-sachsen.de::36c1e353-6223-40ce-a076-bce3283575bb" providerId="AD" clId="Web-{393C0E3A-4A99-4605-ACE5-FDB35C97E3E9}" dt="2022-08-03T08:41:40.290" v="112"/>
          <ac:picMkLst>
            <pc:docMk/>
            <pc:sldMk cId="2874920783" sldId="257"/>
            <ac:picMk id="5" creationId="{38B05B90-F6BC-F922-6416-C3D0ECBC5CD4}"/>
          </ac:picMkLst>
        </pc:picChg>
      </pc:sldChg>
      <pc:sldChg chg="del">
        <pc:chgData name="s5002087" userId="S::s5002087@ba-sachsen.de::36c1e353-6223-40ce-a076-bce3283575bb" providerId="AD" clId="Web-{393C0E3A-4A99-4605-ACE5-FDB35C97E3E9}" dt="2022-08-03T08:42:25.307" v="113"/>
        <pc:sldMkLst>
          <pc:docMk/>
          <pc:sldMk cId="2629164744" sldId="258"/>
        </pc:sldMkLst>
      </pc:sldChg>
      <pc:sldChg chg="addSp modSp modTransition addAnim delAnim modAnim">
        <pc:chgData name="s5002087" userId="S::s5002087@ba-sachsen.de::36c1e353-6223-40ce-a076-bce3283575bb" providerId="AD" clId="Web-{393C0E3A-4A99-4605-ACE5-FDB35C97E3E9}" dt="2022-08-03T10:16:41.513" v="341"/>
        <pc:sldMkLst>
          <pc:docMk/>
          <pc:sldMk cId="28865469" sldId="259"/>
        </pc:sldMkLst>
        <pc:spChg chg="mod">
          <ac:chgData name="s5002087" userId="S::s5002087@ba-sachsen.de::36c1e353-6223-40ce-a076-bce3283575bb" providerId="AD" clId="Web-{393C0E3A-4A99-4605-ACE5-FDB35C97E3E9}" dt="2022-08-03T08:46:20.281" v="266" actId="20577"/>
          <ac:spMkLst>
            <pc:docMk/>
            <pc:sldMk cId="28865469" sldId="259"/>
            <ac:spMk id="2" creationId="{BAFFFD75-8881-7CDC-D40D-2CD9EE2CFF06}"/>
          </ac:spMkLst>
        </pc:spChg>
        <pc:grpChg chg="add">
          <ac:chgData name="s5002087" userId="S::s5002087@ba-sachsen.de::36c1e353-6223-40ce-a076-bce3283575bb" providerId="AD" clId="Web-{393C0E3A-4A99-4605-ACE5-FDB35C97E3E9}" dt="2022-08-03T09:21:29.988" v="336"/>
          <ac:grpSpMkLst>
            <pc:docMk/>
            <pc:sldMk cId="28865469" sldId="259"/>
            <ac:grpSpMk id="4" creationId="{861CF822-24B8-86E0-861E-CF7C57574F07}"/>
          </ac:grpSpMkLst>
        </pc:grpChg>
      </pc:sldChg>
      <pc:sldChg chg="addSp modSp modTransition addAnim delAnim modAnim">
        <pc:chgData name="s5002087" userId="S::s5002087@ba-sachsen.de::36c1e353-6223-40ce-a076-bce3283575bb" providerId="AD" clId="Web-{393C0E3A-4A99-4605-ACE5-FDB35C97E3E9}" dt="2022-08-03T10:16:41.513" v="341"/>
        <pc:sldMkLst>
          <pc:docMk/>
          <pc:sldMk cId="2883100810" sldId="260"/>
        </pc:sldMkLst>
        <pc:spChg chg="mod">
          <ac:chgData name="s5002087" userId="S::s5002087@ba-sachsen.de::36c1e353-6223-40ce-a076-bce3283575bb" providerId="AD" clId="Web-{393C0E3A-4A99-4605-ACE5-FDB35C97E3E9}" dt="2022-08-03T08:45:48.874" v="253" actId="20577"/>
          <ac:spMkLst>
            <pc:docMk/>
            <pc:sldMk cId="2883100810" sldId="260"/>
            <ac:spMk id="2" creationId="{B522F0A3-3345-A7A5-E67C-3691F3D2FCA2}"/>
          </ac:spMkLst>
        </pc:spChg>
        <pc:grpChg chg="add">
          <ac:chgData name="s5002087" userId="S::s5002087@ba-sachsen.de::36c1e353-6223-40ce-a076-bce3283575bb" providerId="AD" clId="Web-{393C0E3A-4A99-4605-ACE5-FDB35C97E3E9}" dt="2022-08-03T09:19:55.861" v="324"/>
          <ac:grpSpMkLst>
            <pc:docMk/>
            <pc:sldMk cId="2883100810" sldId="260"/>
            <ac:grpSpMk id="3" creationId="{00EC22C8-2AD0-365A-65FF-DD23F53EF065}"/>
          </ac:grpSpMkLst>
        </pc:grpChg>
        <pc:grpChg chg="add">
          <ac:chgData name="s5002087" userId="S::s5002087@ba-sachsen.de::36c1e353-6223-40ce-a076-bce3283575bb" providerId="AD" clId="Web-{393C0E3A-4A99-4605-ACE5-FDB35C97E3E9}" dt="2022-08-03T09:20:48.253" v="327"/>
          <ac:grpSpMkLst>
            <pc:docMk/>
            <pc:sldMk cId="2883100810" sldId="260"/>
            <ac:grpSpMk id="4" creationId="{4AE19971-3461-7ADE-01E0-BF42C718C119}"/>
          </ac:grpSpMkLst>
        </pc:grpChg>
        <pc:grpChg chg="add">
          <ac:chgData name="s5002087" userId="S::s5002087@ba-sachsen.de::36c1e353-6223-40ce-a076-bce3283575bb" providerId="AD" clId="Web-{393C0E3A-4A99-4605-ACE5-FDB35C97E3E9}" dt="2022-08-03T09:21:08.222" v="330"/>
          <ac:grpSpMkLst>
            <pc:docMk/>
            <pc:sldMk cId="2883100810" sldId="260"/>
            <ac:grpSpMk id="5" creationId="{E8005535-B327-3CB2-E3AF-82D393E34BB8}"/>
          </ac:grpSpMkLst>
        </pc:grpChg>
        <pc:grpChg chg="add">
          <ac:chgData name="s5002087" userId="S::s5002087@ba-sachsen.de::36c1e353-6223-40ce-a076-bce3283575bb" providerId="AD" clId="Web-{393C0E3A-4A99-4605-ACE5-FDB35C97E3E9}" dt="2022-08-03T09:21:16.722" v="333"/>
          <ac:grpSpMkLst>
            <pc:docMk/>
            <pc:sldMk cId="2883100810" sldId="260"/>
            <ac:grpSpMk id="6" creationId="{F6A1743A-F9E3-0395-029F-7857149DE7C9}"/>
          </ac:grpSpMkLst>
        </pc:grpChg>
      </pc:sldChg>
      <pc:sldChg chg="addSp delSp modSp modTransition addAnim delAnim modAnim">
        <pc:chgData name="s5002087" userId="S::s5002087@ba-sachsen.de::36c1e353-6223-40ce-a076-bce3283575bb" providerId="AD" clId="Web-{393C0E3A-4A99-4605-ACE5-FDB35C97E3E9}" dt="2022-08-03T10:16:41.513" v="341"/>
        <pc:sldMkLst>
          <pc:docMk/>
          <pc:sldMk cId="1214024385" sldId="261"/>
        </pc:sldMkLst>
        <pc:spChg chg="mod">
          <ac:chgData name="s5002087" userId="S::s5002087@ba-sachsen.de::36c1e353-6223-40ce-a076-bce3283575bb" providerId="AD" clId="Web-{393C0E3A-4A99-4605-ACE5-FDB35C97E3E9}" dt="2022-08-03T08:46:09.702" v="261" actId="20577"/>
          <ac:spMkLst>
            <pc:docMk/>
            <pc:sldMk cId="1214024385" sldId="261"/>
            <ac:spMk id="2" creationId="{DC8AD042-BAFB-0C3B-77A7-4B3FA4E8EEE5}"/>
          </ac:spMkLst>
        </pc:spChg>
        <pc:spChg chg="mod">
          <ac:chgData name="s5002087" userId="S::s5002087@ba-sachsen.de::36c1e353-6223-40ce-a076-bce3283575bb" providerId="AD" clId="Web-{393C0E3A-4A99-4605-ACE5-FDB35C97E3E9}" dt="2022-08-03T08:46:15.359" v="264" actId="20577"/>
          <ac:spMkLst>
            <pc:docMk/>
            <pc:sldMk cId="1214024385" sldId="261"/>
            <ac:spMk id="11" creationId="{14AAFD2F-2C6A-E803-E9CD-45484F0177BB}"/>
          </ac:spMkLst>
        </pc:spChg>
        <pc:spChg chg="topLvl">
          <ac:chgData name="s5002087" userId="S::s5002087@ba-sachsen.de::36c1e353-6223-40ce-a076-bce3283575bb" providerId="AD" clId="Web-{393C0E3A-4A99-4605-ACE5-FDB35C97E3E9}" dt="2022-08-03T09:19:16.016" v="317"/>
          <ac:spMkLst>
            <pc:docMk/>
            <pc:sldMk cId="1214024385" sldId="261"/>
            <ac:spMk id="21" creationId="{BD626F4A-CDEC-DA6E-ADBD-D13CA8F76E0D}"/>
          </ac:spMkLst>
        </pc:spChg>
        <pc:spChg chg="topLvl">
          <ac:chgData name="s5002087" userId="S::s5002087@ba-sachsen.de::36c1e353-6223-40ce-a076-bce3283575bb" providerId="AD" clId="Web-{393C0E3A-4A99-4605-ACE5-FDB35C97E3E9}" dt="2022-08-03T09:19:16.016" v="317"/>
          <ac:spMkLst>
            <pc:docMk/>
            <pc:sldMk cId="1214024385" sldId="261"/>
            <ac:spMk id="61" creationId="{E6067465-A2CE-D49B-B27F-B2304CAEDBB7}"/>
          </ac:spMkLst>
        </pc:spChg>
        <pc:spChg chg="topLvl">
          <ac:chgData name="s5002087" userId="S::s5002087@ba-sachsen.de::36c1e353-6223-40ce-a076-bce3283575bb" providerId="AD" clId="Web-{393C0E3A-4A99-4605-ACE5-FDB35C97E3E9}" dt="2022-08-03T09:19:16.016" v="317"/>
          <ac:spMkLst>
            <pc:docMk/>
            <pc:sldMk cId="1214024385" sldId="261"/>
            <ac:spMk id="62" creationId="{70EA716D-E2FF-F391-2297-39659EFD9B92}"/>
          </ac:spMkLst>
        </pc:spChg>
        <pc:spChg chg="topLvl">
          <ac:chgData name="s5002087" userId="S::s5002087@ba-sachsen.de::36c1e353-6223-40ce-a076-bce3283575bb" providerId="AD" clId="Web-{393C0E3A-4A99-4605-ACE5-FDB35C97E3E9}" dt="2022-08-03T09:19:16.016" v="317"/>
          <ac:spMkLst>
            <pc:docMk/>
            <pc:sldMk cId="1214024385" sldId="261"/>
            <ac:spMk id="63" creationId="{99FE008D-577A-8044-02FF-305D98E344FD}"/>
          </ac:spMkLst>
        </pc:spChg>
        <pc:spChg chg="topLvl">
          <ac:chgData name="s5002087" userId="S::s5002087@ba-sachsen.de::36c1e353-6223-40ce-a076-bce3283575bb" providerId="AD" clId="Web-{393C0E3A-4A99-4605-ACE5-FDB35C97E3E9}" dt="2022-08-03T09:19:16.016" v="317"/>
          <ac:spMkLst>
            <pc:docMk/>
            <pc:sldMk cId="1214024385" sldId="261"/>
            <ac:spMk id="64" creationId="{C03CAD4A-7559-56CA-3E00-D073472C1D12}"/>
          </ac:spMkLst>
        </pc:spChg>
        <pc:spChg chg="topLvl">
          <ac:chgData name="s5002087" userId="S::s5002087@ba-sachsen.de::36c1e353-6223-40ce-a076-bce3283575bb" providerId="AD" clId="Web-{393C0E3A-4A99-4605-ACE5-FDB35C97E3E9}" dt="2022-08-03T09:19:16.016" v="317"/>
          <ac:spMkLst>
            <pc:docMk/>
            <pc:sldMk cId="1214024385" sldId="261"/>
            <ac:spMk id="65" creationId="{EDA535C2-45EE-D5F8-BC73-BDA384A02946}"/>
          </ac:spMkLst>
        </pc:spChg>
        <pc:grpChg chg="add">
          <ac:chgData name="s5002087" userId="S::s5002087@ba-sachsen.de::36c1e353-6223-40ce-a076-bce3283575bb" providerId="AD" clId="Web-{393C0E3A-4A99-4605-ACE5-FDB35C97E3E9}" dt="2022-08-03T09:18:30.703" v="310"/>
          <ac:grpSpMkLst>
            <pc:docMk/>
            <pc:sldMk cId="1214024385" sldId="261"/>
            <ac:grpSpMk id="3" creationId="{15C3497A-AC69-A9FB-19DE-CEDA2A95425C}"/>
          </ac:grpSpMkLst>
        </pc:grpChg>
        <pc:grpChg chg="add topLvl">
          <ac:chgData name="s5002087" userId="S::s5002087@ba-sachsen.de::36c1e353-6223-40ce-a076-bce3283575bb" providerId="AD" clId="Web-{393C0E3A-4A99-4605-ACE5-FDB35C97E3E9}" dt="2022-08-03T09:19:16.016" v="317"/>
          <ac:grpSpMkLst>
            <pc:docMk/>
            <pc:sldMk cId="1214024385" sldId="261"/>
            <ac:grpSpMk id="4" creationId="{CFA40BC5-DE9E-10F9-351F-C53BDE5A2ED1}"/>
          </ac:grpSpMkLst>
        </pc:grpChg>
        <pc:grpChg chg="add del">
          <ac:chgData name="s5002087" userId="S::s5002087@ba-sachsen.de::36c1e353-6223-40ce-a076-bce3283575bb" providerId="AD" clId="Web-{393C0E3A-4A99-4605-ACE5-FDB35C97E3E9}" dt="2022-08-03T09:19:16.016" v="317"/>
          <ac:grpSpMkLst>
            <pc:docMk/>
            <pc:sldMk cId="1214024385" sldId="261"/>
            <ac:grpSpMk id="5" creationId="{F9FDCBA5-6BF7-89ED-C1CD-7284614BA6E7}"/>
          </ac:grpSpMkLst>
        </pc:grpChg>
        <pc:grpChg chg="add">
          <ac:chgData name="s5002087" userId="S::s5002087@ba-sachsen.de::36c1e353-6223-40ce-a076-bce3283575bb" providerId="AD" clId="Web-{393C0E3A-4A99-4605-ACE5-FDB35C97E3E9}" dt="2022-08-03T09:19:23.126" v="318"/>
          <ac:grpSpMkLst>
            <pc:docMk/>
            <pc:sldMk cId="1214024385" sldId="261"/>
            <ac:grpSpMk id="6" creationId="{D09EB2A0-FC79-2CDC-F538-7E3F35F7F7B6}"/>
          </ac:grpSpMkLst>
        </pc:grpChg>
        <pc:grpChg chg="add">
          <ac:chgData name="s5002087" userId="S::s5002087@ba-sachsen.de::36c1e353-6223-40ce-a076-bce3283575bb" providerId="AD" clId="Web-{393C0E3A-4A99-4605-ACE5-FDB35C97E3E9}" dt="2022-08-03T09:19:37.845" v="321"/>
          <ac:grpSpMkLst>
            <pc:docMk/>
            <pc:sldMk cId="1214024385" sldId="261"/>
            <ac:grpSpMk id="7" creationId="{268FFDB7-6C65-A1F3-99C8-C9F54F1329C3}"/>
          </ac:grpSpMkLst>
        </pc:grpChg>
      </pc:sldChg>
      <pc:sldChg chg="addSp delSp modSp mod modTransition setBg addAnim setClrOvrMap">
        <pc:chgData name="s5002087" userId="S::s5002087@ba-sachsen.de::36c1e353-6223-40ce-a076-bce3283575bb" providerId="AD" clId="Web-{393C0E3A-4A99-4605-ACE5-FDB35C97E3E9}" dt="2022-08-03T10:16:41.513" v="341"/>
        <pc:sldMkLst>
          <pc:docMk/>
          <pc:sldMk cId="250976157" sldId="262"/>
        </pc:sldMkLst>
        <pc:spChg chg="mod">
          <ac:chgData name="s5002087" userId="S::s5002087@ba-sachsen.de::36c1e353-6223-40ce-a076-bce3283575bb" providerId="AD" clId="Web-{393C0E3A-4A99-4605-ACE5-FDB35C97E3E9}" dt="2022-08-03T08:34:54.123" v="79"/>
          <ac:spMkLst>
            <pc:docMk/>
            <pc:sldMk cId="250976157" sldId="262"/>
            <ac:spMk id="2" creationId="{9BF7CEF7-85F2-B316-9130-C254BE7A9217}"/>
          </ac:spMkLst>
        </pc:spChg>
        <pc:spChg chg="del">
          <ac:chgData name="s5002087" userId="S::s5002087@ba-sachsen.de::36c1e353-6223-40ce-a076-bce3283575bb" providerId="AD" clId="Web-{393C0E3A-4A99-4605-ACE5-FDB35C97E3E9}" dt="2022-08-03T08:34:45.420" v="75"/>
          <ac:spMkLst>
            <pc:docMk/>
            <pc:sldMk cId="250976157" sldId="262"/>
            <ac:spMk id="8" creationId="{C2554CA6-288E-4202-BC52-2E5A8F0C0AED}"/>
          </ac:spMkLst>
        </pc:spChg>
        <pc:spChg chg="del">
          <ac:chgData name="s5002087" userId="S::s5002087@ba-sachsen.de::36c1e353-6223-40ce-a076-bce3283575bb" providerId="AD" clId="Web-{393C0E3A-4A99-4605-ACE5-FDB35C97E3E9}" dt="2022-08-03T08:34:45.420" v="75"/>
          <ac:spMkLst>
            <pc:docMk/>
            <pc:sldMk cId="250976157" sldId="262"/>
            <ac:spMk id="10" creationId="{B10BB131-AC8E-4A8E-A5D1-36260F720C3B}"/>
          </ac:spMkLst>
        </pc:spChg>
        <pc:spChg chg="del">
          <ac:chgData name="s5002087" userId="S::s5002087@ba-sachsen.de::36c1e353-6223-40ce-a076-bce3283575bb" providerId="AD" clId="Web-{393C0E3A-4A99-4605-ACE5-FDB35C97E3E9}" dt="2022-08-03T08:34:45.420" v="75"/>
          <ac:spMkLst>
            <pc:docMk/>
            <pc:sldMk cId="250976157" sldId="262"/>
            <ac:spMk id="12" creationId="{5B7778FC-632E-4DCA-A7CB-0D7731CCF970}"/>
          </ac:spMkLst>
        </pc:spChg>
        <pc:spChg chg="del">
          <ac:chgData name="s5002087" userId="S::s5002087@ba-sachsen.de::36c1e353-6223-40ce-a076-bce3283575bb" providerId="AD" clId="Web-{393C0E3A-4A99-4605-ACE5-FDB35C97E3E9}" dt="2022-08-03T08:34:45.420" v="75"/>
          <ac:spMkLst>
            <pc:docMk/>
            <pc:sldMk cId="250976157" sldId="262"/>
            <ac:spMk id="14" creationId="{FA23A907-97FB-4A8F-880A-DD77401C4296}"/>
          </ac:spMkLst>
        </pc:spChg>
        <pc:spChg chg="add del">
          <ac:chgData name="s5002087" userId="S::s5002087@ba-sachsen.de::36c1e353-6223-40ce-a076-bce3283575bb" providerId="AD" clId="Web-{393C0E3A-4A99-4605-ACE5-FDB35C97E3E9}" dt="2022-08-03T08:34:54.123" v="79"/>
          <ac:spMkLst>
            <pc:docMk/>
            <pc:sldMk cId="250976157" sldId="262"/>
            <ac:spMk id="4105" creationId="{E49CC64F-7275-4E33-961B-0C5CDC439875}"/>
          </ac:spMkLst>
        </pc:spChg>
        <pc:spChg chg="add">
          <ac:chgData name="s5002087" userId="S::s5002087@ba-sachsen.de::36c1e353-6223-40ce-a076-bce3283575bb" providerId="AD" clId="Web-{393C0E3A-4A99-4605-ACE5-FDB35C97E3E9}" dt="2022-08-03T08:34:54.123" v="79"/>
          <ac:spMkLst>
            <pc:docMk/>
            <pc:sldMk cId="250976157" sldId="262"/>
            <ac:spMk id="4110" creationId="{88294908-8B00-4F58-BBBA-20F71A40AA9E}"/>
          </ac:spMkLst>
        </pc:spChg>
        <pc:spChg chg="add">
          <ac:chgData name="s5002087" userId="S::s5002087@ba-sachsen.de::36c1e353-6223-40ce-a076-bce3283575bb" providerId="AD" clId="Web-{393C0E3A-4A99-4605-ACE5-FDB35C97E3E9}" dt="2022-08-03T08:34:54.123" v="79"/>
          <ac:spMkLst>
            <pc:docMk/>
            <pc:sldMk cId="250976157" sldId="262"/>
            <ac:spMk id="4112" creationId="{4364C879-1404-4203-8E9D-CC5DE0A621A2}"/>
          </ac:spMkLst>
        </pc:spChg>
        <pc:spChg chg="add">
          <ac:chgData name="s5002087" userId="S::s5002087@ba-sachsen.de::36c1e353-6223-40ce-a076-bce3283575bb" providerId="AD" clId="Web-{393C0E3A-4A99-4605-ACE5-FDB35C97E3E9}" dt="2022-08-03T08:34:54.123" v="79"/>
          <ac:spMkLst>
            <pc:docMk/>
            <pc:sldMk cId="250976157" sldId="262"/>
            <ac:spMk id="4114" creationId="{84617302-4B0D-4351-A6BB-6F0930D943AC}"/>
          </ac:spMkLst>
        </pc:spChg>
        <pc:spChg chg="add">
          <ac:chgData name="s5002087" userId="S::s5002087@ba-sachsen.de::36c1e353-6223-40ce-a076-bce3283575bb" providerId="AD" clId="Web-{393C0E3A-4A99-4605-ACE5-FDB35C97E3E9}" dt="2022-08-03T08:34:54.123" v="79"/>
          <ac:spMkLst>
            <pc:docMk/>
            <pc:sldMk cId="250976157" sldId="262"/>
            <ac:spMk id="4116" creationId="{DA2C7802-C2E0-4218-8F89-8DD7CCD2CD1C}"/>
          </ac:spMkLst>
        </pc:spChg>
        <pc:spChg chg="add">
          <ac:chgData name="s5002087" userId="S::s5002087@ba-sachsen.de::36c1e353-6223-40ce-a076-bce3283575bb" providerId="AD" clId="Web-{393C0E3A-4A99-4605-ACE5-FDB35C97E3E9}" dt="2022-08-03T08:34:54.123" v="79"/>
          <ac:spMkLst>
            <pc:docMk/>
            <pc:sldMk cId="250976157" sldId="262"/>
            <ac:spMk id="4118" creationId="{A6D7111A-21E5-4EE9-8A78-10E5530F0116}"/>
          </ac:spMkLst>
        </pc:spChg>
        <pc:spChg chg="add">
          <ac:chgData name="s5002087" userId="S::s5002087@ba-sachsen.de::36c1e353-6223-40ce-a076-bce3283575bb" providerId="AD" clId="Web-{393C0E3A-4A99-4605-ACE5-FDB35C97E3E9}" dt="2022-08-03T08:34:54.123" v="79"/>
          <ac:spMkLst>
            <pc:docMk/>
            <pc:sldMk cId="250976157" sldId="262"/>
            <ac:spMk id="4120" creationId="{A3969E80-A77B-49FC-9122-D89AFD5EE118}"/>
          </ac:spMkLst>
        </pc:spChg>
        <pc:spChg chg="add">
          <ac:chgData name="s5002087" userId="S::s5002087@ba-sachsen.de::36c1e353-6223-40ce-a076-bce3283575bb" providerId="AD" clId="Web-{393C0E3A-4A99-4605-ACE5-FDB35C97E3E9}" dt="2022-08-03T08:34:54.123" v="79"/>
          <ac:spMkLst>
            <pc:docMk/>
            <pc:sldMk cId="250976157" sldId="262"/>
            <ac:spMk id="4122" creationId="{1849CA57-76BD-4CF2-80BA-D7A46A01B7B1}"/>
          </ac:spMkLst>
        </pc:spChg>
        <pc:spChg chg="add">
          <ac:chgData name="s5002087" userId="S::s5002087@ba-sachsen.de::36c1e353-6223-40ce-a076-bce3283575bb" providerId="AD" clId="Web-{393C0E3A-4A99-4605-ACE5-FDB35C97E3E9}" dt="2022-08-03T08:34:54.123" v="79"/>
          <ac:spMkLst>
            <pc:docMk/>
            <pc:sldMk cId="250976157" sldId="262"/>
            <ac:spMk id="4124" creationId="{35E9085E-E730-4768-83D4-6CB7E9897153}"/>
          </ac:spMkLst>
        </pc:spChg>
        <pc:spChg chg="add">
          <ac:chgData name="s5002087" userId="S::s5002087@ba-sachsen.de::36c1e353-6223-40ce-a076-bce3283575bb" providerId="AD" clId="Web-{393C0E3A-4A99-4605-ACE5-FDB35C97E3E9}" dt="2022-08-03T08:34:54.123" v="79"/>
          <ac:spMkLst>
            <pc:docMk/>
            <pc:sldMk cId="250976157" sldId="262"/>
            <ac:spMk id="4126" creationId="{973272FE-A474-4CAE-8CA2-BCC8B476C3F4}"/>
          </ac:spMkLst>
        </pc:spChg>
        <pc:spChg chg="add">
          <ac:chgData name="s5002087" userId="S::s5002087@ba-sachsen.de::36c1e353-6223-40ce-a076-bce3283575bb" providerId="AD" clId="Web-{393C0E3A-4A99-4605-ACE5-FDB35C97E3E9}" dt="2022-08-03T08:34:54.123" v="79"/>
          <ac:spMkLst>
            <pc:docMk/>
            <pc:sldMk cId="250976157" sldId="262"/>
            <ac:spMk id="4128" creationId="{E07981EA-05A6-437C-88D7-B377B92B031D}"/>
          </ac:spMkLst>
        </pc:spChg>
        <pc:spChg chg="add">
          <ac:chgData name="s5002087" userId="S::s5002087@ba-sachsen.de::36c1e353-6223-40ce-a076-bce3283575bb" providerId="AD" clId="Web-{393C0E3A-4A99-4605-ACE5-FDB35C97E3E9}" dt="2022-08-03T08:34:54.123" v="79"/>
          <ac:spMkLst>
            <pc:docMk/>
            <pc:sldMk cId="250976157" sldId="262"/>
            <ac:spMk id="4130" creationId="{15E3C750-986E-4769-B1AE-49289FBEE757}"/>
          </ac:spMkLst>
        </pc:spChg>
        <pc:picChg chg="del mod">
          <ac:chgData name="s5002087" userId="S::s5002087@ba-sachsen.de::36c1e353-6223-40ce-a076-bce3283575bb" providerId="AD" clId="Web-{393C0E3A-4A99-4605-ACE5-FDB35C97E3E9}" dt="2022-08-03T08:34:50.311" v="78"/>
          <ac:picMkLst>
            <pc:docMk/>
            <pc:sldMk cId="250976157" sldId="262"/>
            <ac:picMk id="4100" creationId="{5BAD0176-364D-E43E-CF0F-052DDFD22F25}"/>
          </ac:picMkLst>
        </pc:picChg>
      </pc:sldChg>
      <pc:sldChg chg="modSp modTransition">
        <pc:chgData name="s5002087" userId="S::s5002087@ba-sachsen.de::36c1e353-6223-40ce-a076-bce3283575bb" providerId="AD" clId="Web-{393C0E3A-4A99-4605-ACE5-FDB35C97E3E9}" dt="2022-08-03T10:16:41.513" v="341"/>
        <pc:sldMkLst>
          <pc:docMk/>
          <pc:sldMk cId="1287280340" sldId="263"/>
        </pc:sldMkLst>
        <pc:spChg chg="mod">
          <ac:chgData name="s5002087" userId="S::s5002087@ba-sachsen.de::36c1e353-6223-40ce-a076-bce3283575bb" providerId="AD" clId="Web-{393C0E3A-4A99-4605-ACE5-FDB35C97E3E9}" dt="2022-08-03T08:46:38.656" v="273" actId="20577"/>
          <ac:spMkLst>
            <pc:docMk/>
            <pc:sldMk cId="1287280340" sldId="263"/>
            <ac:spMk id="2" creationId="{01866B6E-A83B-7F54-29B8-782963374A6E}"/>
          </ac:spMkLst>
        </pc:spChg>
      </pc:sldChg>
      <pc:sldChg chg="addSp delSp modSp del mod setBg setClrOvrMap">
        <pc:chgData name="s5002087" userId="S::s5002087@ba-sachsen.de::36c1e353-6223-40ce-a076-bce3283575bb" providerId="AD" clId="Web-{393C0E3A-4A99-4605-ACE5-FDB35C97E3E9}" dt="2022-08-03T09:10:43.441" v="309"/>
        <pc:sldMkLst>
          <pc:docMk/>
          <pc:sldMk cId="2494802886" sldId="264"/>
        </pc:sldMkLst>
        <pc:spChg chg="mod ord">
          <ac:chgData name="s5002087" userId="S::s5002087@ba-sachsen.de::36c1e353-6223-40ce-a076-bce3283575bb" providerId="AD" clId="Web-{393C0E3A-4A99-4605-ACE5-FDB35C97E3E9}" dt="2022-08-03T08:59:04.440" v="307"/>
          <ac:spMkLst>
            <pc:docMk/>
            <pc:sldMk cId="2494802886" sldId="264"/>
            <ac:spMk id="2" creationId="{B2F3F386-1586-D9C4-8039-A1C3A4030B0B}"/>
          </ac:spMkLst>
        </pc:spChg>
        <pc:spChg chg="del">
          <ac:chgData name="s5002087" userId="S::s5002087@ba-sachsen.de::36c1e353-6223-40ce-a076-bce3283575bb" providerId="AD" clId="Web-{393C0E3A-4A99-4605-ACE5-FDB35C97E3E9}" dt="2022-08-03T08:34:23.560" v="74"/>
          <ac:spMkLst>
            <pc:docMk/>
            <pc:sldMk cId="2494802886" sldId="264"/>
            <ac:spMk id="3" creationId="{365A8896-C020-4F92-A864-65108D60D205}"/>
          </ac:spMkLst>
        </pc:spChg>
        <pc:spChg chg="add del">
          <ac:chgData name="s5002087" userId="S::s5002087@ba-sachsen.de::36c1e353-6223-40ce-a076-bce3283575bb" providerId="AD" clId="Web-{393C0E3A-4A99-4605-ACE5-FDB35C97E3E9}" dt="2022-08-03T08:59:04.440" v="307"/>
          <ac:spMkLst>
            <pc:docMk/>
            <pc:sldMk cId="2494802886" sldId="264"/>
            <ac:spMk id="9" creationId="{E49CC64F-7275-4E33-961B-0C5CDC439875}"/>
          </ac:spMkLst>
        </pc:spChg>
        <pc:spChg chg="add del">
          <ac:chgData name="s5002087" userId="S::s5002087@ba-sachsen.de::36c1e353-6223-40ce-a076-bce3283575bb" providerId="AD" clId="Web-{393C0E3A-4A99-4605-ACE5-FDB35C97E3E9}" dt="2022-08-03T08:59:04.440" v="306"/>
          <ac:spMkLst>
            <pc:docMk/>
            <pc:sldMk cId="2494802886" sldId="264"/>
            <ac:spMk id="14" creationId="{C1DD1A8A-57D5-4A81-AD04-532B043C5611}"/>
          </ac:spMkLst>
        </pc:spChg>
        <pc:spChg chg="add del">
          <ac:chgData name="s5002087" userId="S::s5002087@ba-sachsen.de::36c1e353-6223-40ce-a076-bce3283575bb" providerId="AD" clId="Web-{393C0E3A-4A99-4605-ACE5-FDB35C97E3E9}" dt="2022-08-03T08:59:04.440" v="306"/>
          <ac:spMkLst>
            <pc:docMk/>
            <pc:sldMk cId="2494802886" sldId="264"/>
            <ac:spMk id="16" creationId="{007891EC-4501-44ED-A8C8-B11B6DB767AB}"/>
          </ac:spMkLst>
        </pc:spChg>
        <pc:spChg chg="add">
          <ac:chgData name="s5002087" userId="S::s5002087@ba-sachsen.de::36c1e353-6223-40ce-a076-bce3283575bb" providerId="AD" clId="Web-{393C0E3A-4A99-4605-ACE5-FDB35C97E3E9}" dt="2022-08-03T08:59:04.440" v="307"/>
          <ac:spMkLst>
            <pc:docMk/>
            <pc:sldMk cId="2494802886" sldId="264"/>
            <ac:spMk id="18" creationId="{19C9EAEA-39D0-4B0E-A0EB-51E7B26740B1}"/>
          </ac:spMkLst>
        </pc:spChg>
        <pc:spChg chg="add">
          <ac:chgData name="s5002087" userId="S::s5002087@ba-sachsen.de::36c1e353-6223-40ce-a076-bce3283575bb" providerId="AD" clId="Web-{393C0E3A-4A99-4605-ACE5-FDB35C97E3E9}" dt="2022-08-03T08:59:04.440" v="307"/>
          <ac:spMkLst>
            <pc:docMk/>
            <pc:sldMk cId="2494802886" sldId="264"/>
            <ac:spMk id="19" creationId="{62542EEC-4F7C-4AE2-933E-EAC8EB3FA378}"/>
          </ac:spMkLst>
        </pc:spChg>
        <pc:spChg chg="add">
          <ac:chgData name="s5002087" userId="S::s5002087@ba-sachsen.de::36c1e353-6223-40ce-a076-bce3283575bb" providerId="AD" clId="Web-{393C0E3A-4A99-4605-ACE5-FDB35C97E3E9}" dt="2022-08-03T08:59:04.440" v="307"/>
          <ac:spMkLst>
            <pc:docMk/>
            <pc:sldMk cId="2494802886" sldId="264"/>
            <ac:spMk id="24" creationId="{B81933D1-5615-42C7-9C0B-4EB7105CCE2D}"/>
          </ac:spMkLst>
        </pc:spChg>
        <pc:grpChg chg="add">
          <ac:chgData name="s5002087" userId="S::s5002087@ba-sachsen.de::36c1e353-6223-40ce-a076-bce3283575bb" providerId="AD" clId="Web-{393C0E3A-4A99-4605-ACE5-FDB35C97E3E9}" dt="2022-08-03T08:59:04.440" v="307"/>
          <ac:grpSpMkLst>
            <pc:docMk/>
            <pc:sldMk cId="2494802886" sldId="264"/>
            <ac:grpSpMk id="20" creationId="{032D8612-31EB-44CF-A1D0-14FD4C705424}"/>
          </ac:grpSpMkLst>
        </pc:grpChg>
        <pc:picChg chg="add mod">
          <ac:chgData name="s5002087" userId="S::s5002087@ba-sachsen.de::36c1e353-6223-40ce-a076-bce3283575bb" providerId="AD" clId="Web-{393C0E3A-4A99-4605-ACE5-FDB35C97E3E9}" dt="2022-08-03T08:59:04.440" v="307"/>
          <ac:picMkLst>
            <pc:docMk/>
            <pc:sldMk cId="2494802886" sldId="264"/>
            <ac:picMk id="5" creationId="{D26CC8B6-ED61-5475-648D-6916CB8E4502}"/>
          </ac:picMkLst>
        </pc:picChg>
      </pc:sldChg>
      <pc:sldChg chg="addSp delSp modSp new mod modTransition setBg">
        <pc:chgData name="s5002087" userId="S::s5002087@ba-sachsen.de::36c1e353-6223-40ce-a076-bce3283575bb" providerId="AD" clId="Web-{393C0E3A-4A99-4605-ACE5-FDB35C97E3E9}" dt="2022-08-03T10:16:41.513" v="341"/>
        <pc:sldMkLst>
          <pc:docMk/>
          <pc:sldMk cId="614309325" sldId="265"/>
        </pc:sldMkLst>
        <pc:spChg chg="mod">
          <ac:chgData name="s5002087" userId="S::s5002087@ba-sachsen.de::36c1e353-6223-40ce-a076-bce3283575bb" providerId="AD" clId="Web-{393C0E3A-4A99-4605-ACE5-FDB35C97E3E9}" dt="2022-08-03T08:58:39.611" v="304"/>
          <ac:spMkLst>
            <pc:docMk/>
            <pc:sldMk cId="614309325" sldId="265"/>
            <ac:spMk id="2" creationId="{165E6CE7-C64C-0394-D4C7-B08C6EE138B4}"/>
          </ac:spMkLst>
        </pc:spChg>
        <pc:spChg chg="del mod">
          <ac:chgData name="s5002087" userId="S::s5002087@ba-sachsen.de::36c1e353-6223-40ce-a076-bce3283575bb" providerId="AD" clId="Web-{393C0E3A-4A99-4605-ACE5-FDB35C97E3E9}" dt="2022-08-03T08:32:03.463" v="73"/>
          <ac:spMkLst>
            <pc:docMk/>
            <pc:sldMk cId="614309325" sldId="265"/>
            <ac:spMk id="3" creationId="{95644C4A-C6D2-17B2-41EF-1684A665B35B}"/>
          </ac:spMkLst>
        </pc:spChg>
        <pc:spChg chg="add del">
          <ac:chgData name="s5002087" userId="S::s5002087@ba-sachsen.de::36c1e353-6223-40ce-a076-bce3283575bb" providerId="AD" clId="Web-{393C0E3A-4A99-4605-ACE5-FDB35C97E3E9}" dt="2022-08-03T08:58:39.611" v="304"/>
          <ac:spMkLst>
            <pc:docMk/>
            <pc:sldMk cId="614309325" sldId="265"/>
            <ac:spMk id="9" creationId="{46D6306C-ED4F-4AAE-B4A5-EEA6AFAD726E}"/>
          </ac:spMkLst>
        </pc:spChg>
        <pc:spChg chg="add del">
          <ac:chgData name="s5002087" userId="S::s5002087@ba-sachsen.de::36c1e353-6223-40ce-a076-bce3283575bb" providerId="AD" clId="Web-{393C0E3A-4A99-4605-ACE5-FDB35C97E3E9}" dt="2022-08-03T08:58:39.611" v="304"/>
          <ac:spMkLst>
            <pc:docMk/>
            <pc:sldMk cId="614309325" sldId="265"/>
            <ac:spMk id="11" creationId="{0EC5361D-F897-4856-B945-0455A365EB24}"/>
          </ac:spMkLst>
        </pc:spChg>
        <pc:spChg chg="add del">
          <ac:chgData name="s5002087" userId="S::s5002087@ba-sachsen.de::36c1e353-6223-40ce-a076-bce3283575bb" providerId="AD" clId="Web-{393C0E3A-4A99-4605-ACE5-FDB35C97E3E9}" dt="2022-08-03T08:58:39.611" v="304"/>
          <ac:spMkLst>
            <pc:docMk/>
            <pc:sldMk cId="614309325" sldId="265"/>
            <ac:spMk id="13" creationId="{4508C0C5-2268-42B5-B3C8-4D0899E05F8C}"/>
          </ac:spMkLst>
        </pc:spChg>
        <pc:spChg chg="add del">
          <ac:chgData name="s5002087" userId="S::s5002087@ba-sachsen.de::36c1e353-6223-40ce-a076-bce3283575bb" providerId="AD" clId="Web-{393C0E3A-4A99-4605-ACE5-FDB35C97E3E9}" dt="2022-08-03T08:58:39.611" v="304"/>
          <ac:spMkLst>
            <pc:docMk/>
            <pc:sldMk cId="614309325" sldId="265"/>
            <ac:spMk id="15" creationId="{141ACBDB-38F8-4B34-8183-BD95B4E55A62}"/>
          </ac:spMkLst>
        </pc:spChg>
        <pc:spChg chg="add del">
          <ac:chgData name="s5002087" userId="S::s5002087@ba-sachsen.de::36c1e353-6223-40ce-a076-bce3283575bb" providerId="AD" clId="Web-{393C0E3A-4A99-4605-ACE5-FDB35C97E3E9}" dt="2022-08-03T08:58:39.611" v="304"/>
          <ac:spMkLst>
            <pc:docMk/>
            <pc:sldMk cId="614309325" sldId="265"/>
            <ac:spMk id="17" creationId="{DE00DB52-3455-4E2F-867B-A6D0516E175B}"/>
          </ac:spMkLst>
        </pc:spChg>
        <pc:spChg chg="add del">
          <ac:chgData name="s5002087" userId="S::s5002087@ba-sachsen.de::36c1e353-6223-40ce-a076-bce3283575bb" providerId="AD" clId="Web-{393C0E3A-4A99-4605-ACE5-FDB35C97E3E9}" dt="2022-08-03T08:58:39.611" v="304"/>
          <ac:spMkLst>
            <pc:docMk/>
            <pc:sldMk cId="614309325" sldId="265"/>
            <ac:spMk id="19" creationId="{9E914C83-E0D8-4953-92D5-169D28CB43AE}"/>
          </ac:spMkLst>
        </pc:spChg>
        <pc:spChg chg="add del">
          <ac:chgData name="s5002087" userId="S::s5002087@ba-sachsen.de::36c1e353-6223-40ce-a076-bce3283575bb" providerId="AD" clId="Web-{393C0E3A-4A99-4605-ACE5-FDB35C97E3E9}" dt="2022-08-03T08:58:39.611" v="304"/>
          <ac:spMkLst>
            <pc:docMk/>
            <pc:sldMk cId="614309325" sldId="265"/>
            <ac:spMk id="21" creationId="{3512E083-F550-46AF-8490-767ECFD00CB7}"/>
          </ac:spMkLst>
        </pc:spChg>
        <pc:spChg chg="add del">
          <ac:chgData name="s5002087" userId="S::s5002087@ba-sachsen.de::36c1e353-6223-40ce-a076-bce3283575bb" providerId="AD" clId="Web-{393C0E3A-4A99-4605-ACE5-FDB35C97E3E9}" dt="2022-08-03T09:03:00.414" v="308"/>
          <ac:spMkLst>
            <pc:docMk/>
            <pc:sldMk cId="614309325" sldId="265"/>
            <ac:spMk id="26" creationId="{6C4028FD-8BAA-4A19-BFDE-594D991B7552}"/>
          </ac:spMkLst>
        </pc:spChg>
        <pc:spChg chg="add">
          <ac:chgData name="s5002087" userId="S::s5002087@ba-sachsen.de::36c1e353-6223-40ce-a076-bce3283575bb" providerId="AD" clId="Web-{393C0E3A-4A99-4605-ACE5-FDB35C97E3E9}" dt="2022-08-03T09:03:00.414" v="308"/>
          <ac:spMkLst>
            <pc:docMk/>
            <pc:sldMk cId="614309325" sldId="265"/>
            <ac:spMk id="31" creationId="{6C4028FD-8BAA-4A19-BFDE-594D991B7552}"/>
          </ac:spMkLst>
        </pc:spChg>
        <pc:graphicFrameChg chg="add mod modGraphic">
          <ac:chgData name="s5002087" userId="S::s5002087@ba-sachsen.de::36c1e353-6223-40ce-a076-bce3283575bb" providerId="AD" clId="Web-{393C0E3A-4A99-4605-ACE5-FDB35C97E3E9}" dt="2022-08-03T09:03:00.414" v="308"/>
          <ac:graphicFrameMkLst>
            <pc:docMk/>
            <pc:sldMk cId="614309325" sldId="265"/>
            <ac:graphicFrameMk id="5" creationId="{7060ED4E-6BB0-DDA1-4D5A-4454372D2439}"/>
          </ac:graphicFrameMkLst>
        </pc:graphicFrameChg>
      </pc:sldChg>
      <pc:sldChg chg="modTransition">
        <pc:chgData name="s5002087" userId="S::s5002087@ba-sachsen.de::36c1e353-6223-40ce-a076-bce3283575bb" providerId="AD" clId="Web-{393C0E3A-4A99-4605-ACE5-FDB35C97E3E9}" dt="2022-08-03T10:16:41.513" v="341"/>
        <pc:sldMkLst>
          <pc:docMk/>
          <pc:sldMk cId="3949452553" sldId="266"/>
        </pc:sldMkLst>
      </pc:sldChg>
      <pc:sldChg chg="addSp delSp modSp mod modTransition setBg">
        <pc:chgData name="s5002087" userId="S::s5002087@ba-sachsen.de::36c1e353-6223-40ce-a076-bce3283575bb" providerId="AD" clId="Web-{393C0E3A-4A99-4605-ACE5-FDB35C97E3E9}" dt="2022-08-03T10:16:41.513" v="341"/>
        <pc:sldMkLst>
          <pc:docMk/>
          <pc:sldMk cId="3874888046" sldId="267"/>
        </pc:sldMkLst>
        <pc:spChg chg="mod">
          <ac:chgData name="s5002087" userId="S::s5002087@ba-sachsen.de::36c1e353-6223-40ce-a076-bce3283575bb" providerId="AD" clId="Web-{393C0E3A-4A99-4605-ACE5-FDB35C97E3E9}" dt="2022-08-03T08:55:53.935" v="301"/>
          <ac:spMkLst>
            <pc:docMk/>
            <pc:sldMk cId="3874888046" sldId="267"/>
            <ac:spMk id="2" creationId="{04AF2EA2-269A-11CB-D62A-5D9905914BA1}"/>
          </ac:spMkLst>
        </pc:spChg>
        <pc:spChg chg="mod">
          <ac:chgData name="s5002087" userId="S::s5002087@ba-sachsen.de::36c1e353-6223-40ce-a076-bce3283575bb" providerId="AD" clId="Web-{393C0E3A-4A99-4605-ACE5-FDB35C97E3E9}" dt="2022-08-03T08:55:53.935" v="301"/>
          <ac:spMkLst>
            <pc:docMk/>
            <pc:sldMk cId="3874888046" sldId="267"/>
            <ac:spMk id="3" creationId="{220D6927-1E6C-05B9-F93B-A7BDF638EA65}"/>
          </ac:spMkLst>
        </pc:spChg>
        <pc:spChg chg="add del">
          <ac:chgData name="s5002087" userId="S::s5002087@ba-sachsen.de::36c1e353-6223-40ce-a076-bce3283575bb" providerId="AD" clId="Web-{393C0E3A-4A99-4605-ACE5-FDB35C97E3E9}" dt="2022-08-03T08:55:49.388" v="298"/>
          <ac:spMkLst>
            <pc:docMk/>
            <pc:sldMk cId="3874888046" sldId="267"/>
            <ac:spMk id="9" creationId="{F13C74B1-5B17-4795-BED0-7140497B445A}"/>
          </ac:spMkLst>
        </pc:spChg>
        <pc:spChg chg="add del">
          <ac:chgData name="s5002087" userId="S::s5002087@ba-sachsen.de::36c1e353-6223-40ce-a076-bce3283575bb" providerId="AD" clId="Web-{393C0E3A-4A99-4605-ACE5-FDB35C97E3E9}" dt="2022-08-03T08:55:49.388" v="298"/>
          <ac:spMkLst>
            <pc:docMk/>
            <pc:sldMk cId="3874888046" sldId="267"/>
            <ac:spMk id="11" creationId="{D4974D33-8DC5-464E-8C6D-BE58F0669C17}"/>
          </ac:spMkLst>
        </pc:spChg>
        <pc:spChg chg="add del">
          <ac:chgData name="s5002087" userId="S::s5002087@ba-sachsen.de::36c1e353-6223-40ce-a076-bce3283575bb" providerId="AD" clId="Web-{393C0E3A-4A99-4605-ACE5-FDB35C97E3E9}" dt="2022-08-03T08:55:53.920" v="300"/>
          <ac:spMkLst>
            <pc:docMk/>
            <pc:sldMk cId="3874888046" sldId="267"/>
            <ac:spMk id="13" creationId="{687AFE0E-B37D-4531-AFE8-231C8348EAF1}"/>
          </ac:spMkLst>
        </pc:spChg>
        <pc:spChg chg="add">
          <ac:chgData name="s5002087" userId="S::s5002087@ba-sachsen.de::36c1e353-6223-40ce-a076-bce3283575bb" providerId="AD" clId="Web-{393C0E3A-4A99-4605-ACE5-FDB35C97E3E9}" dt="2022-08-03T08:55:53.935" v="301"/>
          <ac:spMkLst>
            <pc:docMk/>
            <pc:sldMk cId="3874888046" sldId="267"/>
            <ac:spMk id="15" creationId="{3873B707-463F-40B0-8227-E8CC6C67EB25}"/>
          </ac:spMkLst>
        </pc:spChg>
        <pc:spChg chg="add">
          <ac:chgData name="s5002087" userId="S::s5002087@ba-sachsen.de::36c1e353-6223-40ce-a076-bce3283575bb" providerId="AD" clId="Web-{393C0E3A-4A99-4605-ACE5-FDB35C97E3E9}" dt="2022-08-03T08:55:53.935" v="301"/>
          <ac:spMkLst>
            <pc:docMk/>
            <pc:sldMk cId="3874888046" sldId="267"/>
            <ac:spMk id="16" creationId="{201CC55D-ED54-4C5C-95E6-10947BD1103B}"/>
          </ac:spMkLst>
        </pc:spChg>
        <pc:spChg chg="add">
          <ac:chgData name="s5002087" userId="S::s5002087@ba-sachsen.de::36c1e353-6223-40ce-a076-bce3283575bb" providerId="AD" clId="Web-{393C0E3A-4A99-4605-ACE5-FDB35C97E3E9}" dt="2022-08-03T08:55:53.935" v="301"/>
          <ac:spMkLst>
            <pc:docMk/>
            <pc:sldMk cId="3874888046" sldId="267"/>
            <ac:spMk id="17" creationId="{C13237C8-E62C-4F0D-A318-BD6FB6C2D138}"/>
          </ac:spMkLst>
        </pc:spChg>
        <pc:spChg chg="add">
          <ac:chgData name="s5002087" userId="S::s5002087@ba-sachsen.de::36c1e353-6223-40ce-a076-bce3283575bb" providerId="AD" clId="Web-{393C0E3A-4A99-4605-ACE5-FDB35C97E3E9}" dt="2022-08-03T08:55:53.935" v="301"/>
          <ac:spMkLst>
            <pc:docMk/>
            <pc:sldMk cId="3874888046" sldId="267"/>
            <ac:spMk id="19" creationId="{19C9EAEA-39D0-4B0E-A0EB-51E7B26740B1}"/>
          </ac:spMkLst>
        </pc:spChg>
        <pc:grpChg chg="add">
          <ac:chgData name="s5002087" userId="S::s5002087@ba-sachsen.de::36c1e353-6223-40ce-a076-bce3283575bb" providerId="AD" clId="Web-{393C0E3A-4A99-4605-ACE5-FDB35C97E3E9}" dt="2022-08-03T08:55:53.935" v="301"/>
          <ac:grpSpMkLst>
            <pc:docMk/>
            <pc:sldMk cId="3874888046" sldId="267"/>
            <ac:grpSpMk id="18" creationId="{1DE889C7-FAD6-4397-98E2-05D503484459}"/>
          </ac:grpSpMkLst>
        </pc:grpChg>
        <pc:picChg chg="add mod">
          <ac:chgData name="s5002087" userId="S::s5002087@ba-sachsen.de::36c1e353-6223-40ce-a076-bce3283575bb" providerId="AD" clId="Web-{393C0E3A-4A99-4605-ACE5-FDB35C97E3E9}" dt="2022-08-03T08:55:53.935" v="301"/>
          <ac:picMkLst>
            <pc:docMk/>
            <pc:sldMk cId="3874888046" sldId="267"/>
            <ac:picMk id="4" creationId="{C56B05EB-DB5C-B7FC-277F-B2844DF2ACB9}"/>
          </ac:picMkLst>
        </pc:picChg>
      </pc:sldChg>
      <pc:sldChg chg="addSp delSp modSp new mod modTransition setBg">
        <pc:chgData name="s5002087" userId="S::s5002087@ba-sachsen.de::36c1e353-6223-40ce-a076-bce3283575bb" providerId="AD" clId="Web-{393C0E3A-4A99-4605-ACE5-FDB35C97E3E9}" dt="2022-08-03T10:16:41.513" v="341"/>
        <pc:sldMkLst>
          <pc:docMk/>
          <pc:sldMk cId="4020241988" sldId="268"/>
        </pc:sldMkLst>
        <pc:spChg chg="mod">
          <ac:chgData name="s5002087" userId="S::s5002087@ba-sachsen.de::36c1e353-6223-40ce-a076-bce3283575bb" providerId="AD" clId="Web-{393C0E3A-4A99-4605-ACE5-FDB35C97E3E9}" dt="2022-08-03T08:36:58.330" v="103"/>
          <ac:spMkLst>
            <pc:docMk/>
            <pc:sldMk cId="4020241988" sldId="268"/>
            <ac:spMk id="2" creationId="{A99ECA49-C019-5C7C-2B6A-3A4D87C99BD8}"/>
          </ac:spMkLst>
        </pc:spChg>
        <pc:spChg chg="del">
          <ac:chgData name="s5002087" userId="S::s5002087@ba-sachsen.de::36c1e353-6223-40ce-a076-bce3283575bb" providerId="AD" clId="Web-{393C0E3A-4A99-4605-ACE5-FDB35C97E3E9}" dt="2022-08-03T08:36:31.720" v="86"/>
          <ac:spMkLst>
            <pc:docMk/>
            <pc:sldMk cId="4020241988" sldId="268"/>
            <ac:spMk id="3" creationId="{00EDE97F-4732-4640-62E2-4FB807AB7CAE}"/>
          </ac:spMkLst>
        </pc:spChg>
        <pc:spChg chg="add mod">
          <ac:chgData name="s5002087" userId="S::s5002087@ba-sachsen.de::36c1e353-6223-40ce-a076-bce3283575bb" providerId="AD" clId="Web-{393C0E3A-4A99-4605-ACE5-FDB35C97E3E9}" dt="2022-08-03T08:36:58.330" v="103"/>
          <ac:spMkLst>
            <pc:docMk/>
            <pc:sldMk cId="4020241988" sldId="268"/>
            <ac:spMk id="8" creationId="{867C7458-6946-D745-5FEE-A9941F00B4B7}"/>
          </ac:spMkLst>
        </pc:spChg>
        <pc:spChg chg="add del">
          <ac:chgData name="s5002087" userId="S::s5002087@ba-sachsen.de::36c1e353-6223-40ce-a076-bce3283575bb" providerId="AD" clId="Web-{393C0E3A-4A99-4605-ACE5-FDB35C97E3E9}" dt="2022-08-03T08:36:58.330" v="103"/>
          <ac:spMkLst>
            <pc:docMk/>
            <pc:sldMk cId="4020241988" sldId="268"/>
            <ac:spMk id="11" creationId="{23E547B5-89CF-4EC0-96DE-25771AED0799}"/>
          </ac:spMkLst>
        </pc:spChg>
        <pc:spChg chg="add del">
          <ac:chgData name="s5002087" userId="S::s5002087@ba-sachsen.de::36c1e353-6223-40ce-a076-bce3283575bb" providerId="AD" clId="Web-{393C0E3A-4A99-4605-ACE5-FDB35C97E3E9}" dt="2022-08-03T08:36:58.330" v="103"/>
          <ac:spMkLst>
            <pc:docMk/>
            <pc:sldMk cId="4020241988" sldId="268"/>
            <ac:spMk id="13" creationId="{3F0B8CEB-8279-4E5E-A0CE-1FC9F71736F2}"/>
          </ac:spMkLst>
        </pc:spChg>
        <pc:spChg chg="add">
          <ac:chgData name="s5002087" userId="S::s5002087@ba-sachsen.de::36c1e353-6223-40ce-a076-bce3283575bb" providerId="AD" clId="Web-{393C0E3A-4A99-4605-ACE5-FDB35C97E3E9}" dt="2022-08-03T08:36:58.330" v="103"/>
          <ac:spMkLst>
            <pc:docMk/>
            <pc:sldMk cId="4020241988" sldId="268"/>
            <ac:spMk id="18" creationId="{201CC55D-ED54-4C5C-95E6-10947BD1103B}"/>
          </ac:spMkLst>
        </pc:spChg>
        <pc:spChg chg="add">
          <ac:chgData name="s5002087" userId="S::s5002087@ba-sachsen.de::36c1e353-6223-40ce-a076-bce3283575bb" providerId="AD" clId="Web-{393C0E3A-4A99-4605-ACE5-FDB35C97E3E9}" dt="2022-08-03T08:36:58.330" v="103"/>
          <ac:spMkLst>
            <pc:docMk/>
            <pc:sldMk cId="4020241988" sldId="268"/>
            <ac:spMk id="24" creationId="{3873B707-463F-40B0-8227-E8CC6C67EB25}"/>
          </ac:spMkLst>
        </pc:spChg>
        <pc:spChg chg="add">
          <ac:chgData name="s5002087" userId="S::s5002087@ba-sachsen.de::36c1e353-6223-40ce-a076-bce3283575bb" providerId="AD" clId="Web-{393C0E3A-4A99-4605-ACE5-FDB35C97E3E9}" dt="2022-08-03T08:36:58.330" v="103"/>
          <ac:spMkLst>
            <pc:docMk/>
            <pc:sldMk cId="4020241988" sldId="268"/>
            <ac:spMk id="26" creationId="{C13237C8-E62C-4F0D-A318-BD6FB6C2D138}"/>
          </ac:spMkLst>
        </pc:spChg>
        <pc:spChg chg="add">
          <ac:chgData name="s5002087" userId="S::s5002087@ba-sachsen.de::36c1e353-6223-40ce-a076-bce3283575bb" providerId="AD" clId="Web-{393C0E3A-4A99-4605-ACE5-FDB35C97E3E9}" dt="2022-08-03T08:36:58.330" v="103"/>
          <ac:spMkLst>
            <pc:docMk/>
            <pc:sldMk cId="4020241988" sldId="268"/>
            <ac:spMk id="28" creationId="{19C9EAEA-39D0-4B0E-A0EB-51E7B26740B1}"/>
          </ac:spMkLst>
        </pc:spChg>
        <pc:grpChg chg="add">
          <ac:chgData name="s5002087" userId="S::s5002087@ba-sachsen.de::36c1e353-6223-40ce-a076-bce3283575bb" providerId="AD" clId="Web-{393C0E3A-4A99-4605-ACE5-FDB35C97E3E9}" dt="2022-08-03T08:36:58.330" v="103"/>
          <ac:grpSpMkLst>
            <pc:docMk/>
            <pc:sldMk cId="4020241988" sldId="268"/>
            <ac:grpSpMk id="20" creationId="{1DE889C7-FAD6-4397-98E2-05D503484459}"/>
          </ac:grpSpMkLst>
        </pc:grpChg>
        <pc:picChg chg="add mod ord">
          <ac:chgData name="s5002087" userId="S::s5002087@ba-sachsen.de::36c1e353-6223-40ce-a076-bce3283575bb" providerId="AD" clId="Web-{393C0E3A-4A99-4605-ACE5-FDB35C97E3E9}" dt="2022-08-03T08:36:58.330" v="103"/>
          <ac:picMkLst>
            <pc:docMk/>
            <pc:sldMk cId="4020241988" sldId="268"/>
            <ac:picMk id="4" creationId="{96CE2409-E0E5-C267-BD41-86F9E583D932}"/>
          </ac:picMkLst>
        </pc:picChg>
      </pc:sldChg>
      <pc:sldChg chg="addSp delSp modSp new mod ord modTransition setBg addAnim modAnim">
        <pc:chgData name="s5002087" userId="S::s5002087@ba-sachsen.de::36c1e353-6223-40ce-a076-bce3283575bb" providerId="AD" clId="Web-{393C0E3A-4A99-4605-ACE5-FDB35C97E3E9}" dt="2022-08-03T10:16:41.513" v="341"/>
        <pc:sldMkLst>
          <pc:docMk/>
          <pc:sldMk cId="1590895635" sldId="269"/>
        </pc:sldMkLst>
        <pc:spChg chg="mod">
          <ac:chgData name="s5002087" userId="S::s5002087@ba-sachsen.de::36c1e353-6223-40ce-a076-bce3283575bb" providerId="AD" clId="Web-{393C0E3A-4A99-4605-ACE5-FDB35C97E3E9}" dt="2022-08-03T08:48:58.003" v="279"/>
          <ac:spMkLst>
            <pc:docMk/>
            <pc:sldMk cId="1590895635" sldId="269"/>
            <ac:spMk id="2" creationId="{D7AC3DBC-40E3-193C-BE08-1C4B2EA3B3E9}"/>
          </ac:spMkLst>
        </pc:spChg>
        <pc:spChg chg="mod">
          <ac:chgData name="s5002087" userId="S::s5002087@ba-sachsen.de::36c1e353-6223-40ce-a076-bce3283575bb" providerId="AD" clId="Web-{393C0E3A-4A99-4605-ACE5-FDB35C97E3E9}" dt="2022-08-03T08:49:06.925" v="280" actId="20577"/>
          <ac:spMkLst>
            <pc:docMk/>
            <pc:sldMk cId="1590895635" sldId="269"/>
            <ac:spMk id="3" creationId="{F1ACC114-ADF9-D7D0-D970-3BDD0612CE48}"/>
          </ac:spMkLst>
        </pc:spChg>
        <pc:spChg chg="add del">
          <ac:chgData name="s5002087" userId="S::s5002087@ba-sachsen.de::36c1e353-6223-40ce-a076-bce3283575bb" providerId="AD" clId="Web-{393C0E3A-4A99-4605-ACE5-FDB35C97E3E9}" dt="2022-08-03T08:48:57.988" v="278"/>
          <ac:spMkLst>
            <pc:docMk/>
            <pc:sldMk cId="1590895635" sldId="269"/>
            <ac:spMk id="6" creationId="{04812C46-200A-4DEB-A05E-3ED6C68C2387}"/>
          </ac:spMkLst>
        </pc:spChg>
        <pc:spChg chg="add del">
          <ac:chgData name="s5002087" userId="S::s5002087@ba-sachsen.de::36c1e353-6223-40ce-a076-bce3283575bb" providerId="AD" clId="Web-{393C0E3A-4A99-4605-ACE5-FDB35C97E3E9}" dt="2022-08-03T08:47:00.266" v="275"/>
          <ac:spMkLst>
            <pc:docMk/>
            <pc:sldMk cId="1590895635" sldId="269"/>
            <ac:spMk id="9" creationId="{80DF40B2-80F7-4E71-B46C-284163F3654A}"/>
          </ac:spMkLst>
        </pc:spChg>
        <pc:spChg chg="add del">
          <ac:chgData name="s5002087" userId="S::s5002087@ba-sachsen.de::36c1e353-6223-40ce-a076-bce3283575bb" providerId="AD" clId="Web-{393C0E3A-4A99-4605-ACE5-FDB35C97E3E9}" dt="2022-08-03T08:48:57.988" v="278"/>
          <ac:spMkLst>
            <pc:docMk/>
            <pc:sldMk cId="1590895635" sldId="269"/>
            <ac:spMk id="11" creationId="{D1EA859B-E555-4109-94F3-6700E046E008}"/>
          </ac:spMkLst>
        </pc:spChg>
        <pc:spChg chg="add">
          <ac:chgData name="s5002087" userId="S::s5002087@ba-sachsen.de::36c1e353-6223-40ce-a076-bce3283575bb" providerId="AD" clId="Web-{393C0E3A-4A99-4605-ACE5-FDB35C97E3E9}" dt="2022-08-03T08:48:58.003" v="279"/>
          <ac:spMkLst>
            <pc:docMk/>
            <pc:sldMk cId="1590895635" sldId="269"/>
            <ac:spMk id="13" creationId="{F821940F-7A1D-4ACC-85B4-A932898ABB37}"/>
          </ac:spMkLst>
        </pc:spChg>
        <pc:spChg chg="add">
          <ac:chgData name="s5002087" userId="S::s5002087@ba-sachsen.de::36c1e353-6223-40ce-a076-bce3283575bb" providerId="AD" clId="Web-{393C0E3A-4A99-4605-ACE5-FDB35C97E3E9}" dt="2022-08-03T08:48:58.003" v="279"/>
          <ac:spMkLst>
            <pc:docMk/>
            <pc:sldMk cId="1590895635" sldId="269"/>
            <ac:spMk id="14" creationId="{16674508-81D3-48CF-96BF-7FC60EAA572A}"/>
          </ac:spMkLst>
        </pc:spChg>
        <pc:graphicFrameChg chg="add mod modGraphic">
          <ac:chgData name="s5002087" userId="S::s5002087@ba-sachsen.de::36c1e353-6223-40ce-a076-bce3283575bb" providerId="AD" clId="Web-{393C0E3A-4A99-4605-ACE5-FDB35C97E3E9}" dt="2022-08-03T08:49:44.301" v="292" actId="1076"/>
          <ac:graphicFrameMkLst>
            <pc:docMk/>
            <pc:sldMk cId="1590895635" sldId="269"/>
            <ac:graphicFrameMk id="7" creationId="{ACE13391-9AFB-A73D-E098-12181F72A1F7}"/>
          </ac:graphicFrameMkLst>
        </pc:graphicFrameChg>
        <pc:picChg chg="add mod ord">
          <ac:chgData name="s5002087" userId="S::s5002087@ba-sachsen.de::36c1e353-6223-40ce-a076-bce3283575bb" providerId="AD" clId="Web-{393C0E3A-4A99-4605-ACE5-FDB35C97E3E9}" dt="2022-08-03T08:48:58.003" v="279"/>
          <ac:picMkLst>
            <pc:docMk/>
            <pc:sldMk cId="1590895635" sldId="269"/>
            <ac:picMk id="4" creationId="{55926E07-73B7-1E71-4359-6AFA7F1DEF2F}"/>
          </ac:picMkLst>
        </pc:picChg>
        <pc:picChg chg="add del">
          <ac:chgData name="s5002087" userId="S::s5002087@ba-sachsen.de::36c1e353-6223-40ce-a076-bce3283575bb" providerId="AD" clId="Web-{393C0E3A-4A99-4605-ACE5-FDB35C97E3E9}" dt="2022-08-03T08:47:00.266" v="275"/>
          <ac:picMkLst>
            <pc:docMk/>
            <pc:sldMk cId="1590895635" sldId="269"/>
            <ac:picMk id="5" creationId="{5D628C51-72BC-E176-1F23-D93409A4C36B}"/>
          </ac:picMkLst>
        </pc:picChg>
      </pc:sldChg>
      <pc:sldChg chg="modTransition">
        <pc:chgData name="s5002087" userId="S::s5002087@ba-sachsen.de::36c1e353-6223-40ce-a076-bce3283575bb" providerId="AD" clId="Web-{393C0E3A-4A99-4605-ACE5-FDB35C97E3E9}" dt="2022-08-03T10:16:41.513" v="341"/>
        <pc:sldMkLst>
          <pc:docMk/>
          <pc:sldMk cId="130173784" sldId="270"/>
        </pc:sldMkLst>
      </pc:sldChg>
      <pc:sldMasterChg chg="modTransition modSldLayout">
        <pc:chgData name="s5002087" userId="S::s5002087@ba-sachsen.de::36c1e353-6223-40ce-a076-bce3283575bb" providerId="AD" clId="Web-{393C0E3A-4A99-4605-ACE5-FDB35C97E3E9}" dt="2022-08-03T10:16:41.513" v="341"/>
        <pc:sldMasterMkLst>
          <pc:docMk/>
          <pc:sldMasterMk cId="2335198910" sldId="2147483648"/>
        </pc:sldMasterMkLst>
        <pc:sldLayoutChg chg="modTransition">
          <pc:chgData name="s5002087" userId="S::s5002087@ba-sachsen.de::36c1e353-6223-40ce-a076-bce3283575bb" providerId="AD" clId="Web-{393C0E3A-4A99-4605-ACE5-FDB35C97E3E9}" dt="2022-08-03T10:16:41.513" v="341"/>
          <pc:sldLayoutMkLst>
            <pc:docMk/>
            <pc:sldMasterMk cId="2335198910" sldId="2147483648"/>
            <pc:sldLayoutMk cId="2625989707" sldId="2147483649"/>
          </pc:sldLayoutMkLst>
        </pc:sldLayoutChg>
        <pc:sldLayoutChg chg="modTransition">
          <pc:chgData name="s5002087" userId="S::s5002087@ba-sachsen.de::36c1e353-6223-40ce-a076-bce3283575bb" providerId="AD" clId="Web-{393C0E3A-4A99-4605-ACE5-FDB35C97E3E9}" dt="2022-08-03T10:16:41.513" v="341"/>
          <pc:sldLayoutMkLst>
            <pc:docMk/>
            <pc:sldMasterMk cId="2335198910" sldId="2147483648"/>
            <pc:sldLayoutMk cId="990849044" sldId="2147483650"/>
          </pc:sldLayoutMkLst>
        </pc:sldLayoutChg>
        <pc:sldLayoutChg chg="modTransition">
          <pc:chgData name="s5002087" userId="S::s5002087@ba-sachsen.de::36c1e353-6223-40ce-a076-bce3283575bb" providerId="AD" clId="Web-{393C0E3A-4A99-4605-ACE5-FDB35C97E3E9}" dt="2022-08-03T10:16:41.513" v="341"/>
          <pc:sldLayoutMkLst>
            <pc:docMk/>
            <pc:sldMasterMk cId="2335198910" sldId="2147483648"/>
            <pc:sldLayoutMk cId="645582297" sldId="2147483651"/>
          </pc:sldLayoutMkLst>
        </pc:sldLayoutChg>
        <pc:sldLayoutChg chg="modTransition">
          <pc:chgData name="s5002087" userId="S::s5002087@ba-sachsen.de::36c1e353-6223-40ce-a076-bce3283575bb" providerId="AD" clId="Web-{393C0E3A-4A99-4605-ACE5-FDB35C97E3E9}" dt="2022-08-03T10:16:41.513" v="341"/>
          <pc:sldLayoutMkLst>
            <pc:docMk/>
            <pc:sldMasterMk cId="2335198910" sldId="2147483648"/>
            <pc:sldLayoutMk cId="2188380475" sldId="2147483652"/>
          </pc:sldLayoutMkLst>
        </pc:sldLayoutChg>
        <pc:sldLayoutChg chg="modTransition">
          <pc:chgData name="s5002087" userId="S::s5002087@ba-sachsen.de::36c1e353-6223-40ce-a076-bce3283575bb" providerId="AD" clId="Web-{393C0E3A-4A99-4605-ACE5-FDB35C97E3E9}" dt="2022-08-03T10:16:41.513" v="341"/>
          <pc:sldLayoutMkLst>
            <pc:docMk/>
            <pc:sldMasterMk cId="2335198910" sldId="2147483648"/>
            <pc:sldLayoutMk cId="1607618749" sldId="2147483653"/>
          </pc:sldLayoutMkLst>
        </pc:sldLayoutChg>
        <pc:sldLayoutChg chg="modTransition">
          <pc:chgData name="s5002087" userId="S::s5002087@ba-sachsen.de::36c1e353-6223-40ce-a076-bce3283575bb" providerId="AD" clId="Web-{393C0E3A-4A99-4605-ACE5-FDB35C97E3E9}" dt="2022-08-03T10:16:41.513" v="341"/>
          <pc:sldLayoutMkLst>
            <pc:docMk/>
            <pc:sldMasterMk cId="2335198910" sldId="2147483648"/>
            <pc:sldLayoutMk cId="3165825701" sldId="2147483654"/>
          </pc:sldLayoutMkLst>
        </pc:sldLayoutChg>
        <pc:sldLayoutChg chg="modTransition">
          <pc:chgData name="s5002087" userId="S::s5002087@ba-sachsen.de::36c1e353-6223-40ce-a076-bce3283575bb" providerId="AD" clId="Web-{393C0E3A-4A99-4605-ACE5-FDB35C97E3E9}" dt="2022-08-03T10:16:41.513" v="341"/>
          <pc:sldLayoutMkLst>
            <pc:docMk/>
            <pc:sldMasterMk cId="2335198910" sldId="2147483648"/>
            <pc:sldLayoutMk cId="3127421035" sldId="2147483655"/>
          </pc:sldLayoutMkLst>
        </pc:sldLayoutChg>
        <pc:sldLayoutChg chg="modTransition">
          <pc:chgData name="s5002087" userId="S::s5002087@ba-sachsen.de::36c1e353-6223-40ce-a076-bce3283575bb" providerId="AD" clId="Web-{393C0E3A-4A99-4605-ACE5-FDB35C97E3E9}" dt="2022-08-03T10:16:41.513" v="341"/>
          <pc:sldLayoutMkLst>
            <pc:docMk/>
            <pc:sldMasterMk cId="2335198910" sldId="2147483648"/>
            <pc:sldLayoutMk cId="139464556" sldId="2147483656"/>
          </pc:sldLayoutMkLst>
        </pc:sldLayoutChg>
        <pc:sldLayoutChg chg="modTransition">
          <pc:chgData name="s5002087" userId="S::s5002087@ba-sachsen.de::36c1e353-6223-40ce-a076-bce3283575bb" providerId="AD" clId="Web-{393C0E3A-4A99-4605-ACE5-FDB35C97E3E9}" dt="2022-08-03T10:16:41.513" v="341"/>
          <pc:sldLayoutMkLst>
            <pc:docMk/>
            <pc:sldMasterMk cId="2335198910" sldId="2147483648"/>
            <pc:sldLayoutMk cId="1809065075" sldId="2147483657"/>
          </pc:sldLayoutMkLst>
        </pc:sldLayoutChg>
        <pc:sldLayoutChg chg="modTransition">
          <pc:chgData name="s5002087" userId="S::s5002087@ba-sachsen.de::36c1e353-6223-40ce-a076-bce3283575bb" providerId="AD" clId="Web-{393C0E3A-4A99-4605-ACE5-FDB35C97E3E9}" dt="2022-08-03T10:16:41.513" v="341"/>
          <pc:sldLayoutMkLst>
            <pc:docMk/>
            <pc:sldMasterMk cId="2335198910" sldId="2147483648"/>
            <pc:sldLayoutMk cId="57161912" sldId="2147483658"/>
          </pc:sldLayoutMkLst>
        </pc:sldLayoutChg>
        <pc:sldLayoutChg chg="modTransition">
          <pc:chgData name="s5002087" userId="S::s5002087@ba-sachsen.de::36c1e353-6223-40ce-a076-bce3283575bb" providerId="AD" clId="Web-{393C0E3A-4A99-4605-ACE5-FDB35C97E3E9}" dt="2022-08-03T10:16:41.513" v="341"/>
          <pc:sldLayoutMkLst>
            <pc:docMk/>
            <pc:sldMasterMk cId="2335198910" sldId="2147483648"/>
            <pc:sldLayoutMk cId="1923266056" sldId="2147483659"/>
          </pc:sldLayoutMkLst>
        </pc:sldLayoutChg>
      </pc:sldMasterChg>
    </pc:docChg>
  </pc:docChgLst>
  <pc:docChgLst>
    <pc:chgData name="Gastbenutzer" userId="S::urn:spo:anon#f26623a3f18d5fa50c6629757751ffacd5a65ebfca3ec66d7616a8a7db5e3951::" providerId="AD" clId="Web-{9566F35D-D378-D90B-B399-4F9309E18019}"/>
    <pc:docChg chg="addSld delSld modSld">
      <pc:chgData name="Gastbenutzer" userId="S::urn:spo:anon#f26623a3f18d5fa50c6629757751ffacd5a65ebfca3ec66d7616a8a7db5e3951::" providerId="AD" clId="Web-{9566F35D-D378-D90B-B399-4F9309E18019}" dt="2022-08-04T06:42:51.921" v="18" actId="20577"/>
      <pc:docMkLst>
        <pc:docMk/>
      </pc:docMkLst>
      <pc:sldChg chg="modSp">
        <pc:chgData name="Gastbenutzer" userId="S::urn:spo:anon#f26623a3f18d5fa50c6629757751ffacd5a65ebfca3ec66d7616a8a7db5e3951::" providerId="AD" clId="Web-{9566F35D-D378-D90B-B399-4F9309E18019}" dt="2022-08-04T06:42:51.921" v="18" actId="20577"/>
        <pc:sldMkLst>
          <pc:docMk/>
          <pc:sldMk cId="704951755" sldId="271"/>
        </pc:sldMkLst>
        <pc:spChg chg="mod">
          <ac:chgData name="Gastbenutzer" userId="S::urn:spo:anon#f26623a3f18d5fa50c6629757751ffacd5a65ebfca3ec66d7616a8a7db5e3951::" providerId="AD" clId="Web-{9566F35D-D378-D90B-B399-4F9309E18019}" dt="2022-08-04T06:42:51.921" v="18" actId="20577"/>
          <ac:spMkLst>
            <pc:docMk/>
            <pc:sldMk cId="704951755" sldId="271"/>
            <ac:spMk id="3" creationId="{802D4AC3-CE3F-0C85-658B-CC229945AB53}"/>
          </ac:spMkLst>
        </pc:spChg>
      </pc:sldChg>
      <pc:sldChg chg="modSp new del">
        <pc:chgData name="Gastbenutzer" userId="S::urn:spo:anon#f26623a3f18d5fa50c6629757751ffacd5a65ebfca3ec66d7616a8a7db5e3951::" providerId="AD" clId="Web-{9566F35D-D378-D90B-B399-4F9309E18019}" dt="2022-08-04T06:39:58.682" v="4"/>
        <pc:sldMkLst>
          <pc:docMk/>
          <pc:sldMk cId="3317243079" sldId="272"/>
        </pc:sldMkLst>
        <pc:spChg chg="mod">
          <ac:chgData name="Gastbenutzer" userId="S::urn:spo:anon#f26623a3f18d5fa50c6629757751ffacd5a65ebfca3ec66d7616a8a7db5e3951::" providerId="AD" clId="Web-{9566F35D-D378-D90B-B399-4F9309E18019}" dt="2022-08-04T06:39:52.385" v="3" actId="20577"/>
          <ac:spMkLst>
            <pc:docMk/>
            <pc:sldMk cId="3317243079" sldId="272"/>
            <ac:spMk id="2" creationId="{C6B43333-9FC5-2099-A46D-49DA1E3A942B}"/>
          </ac:spMkLst>
        </pc:spChg>
      </pc:sldChg>
    </pc:docChg>
  </pc:docChgLst>
  <pc:docChgLst>
    <pc:chgData name="Gastbenutzer" userId="S::urn:spo:anon#f26623a3f18d5fa50c6629757751ffacd5a65ebfca3ec66d7616a8a7db5e3951::" providerId="AD" clId="Web-{9FD8E21A-04EE-4ABC-B057-620C4D3988CA}"/>
    <pc:docChg chg="addSld modSld sldOrd">
      <pc:chgData name="Gastbenutzer" userId="S::urn:spo:anon#f26623a3f18d5fa50c6629757751ffacd5a65ebfca3ec66d7616a8a7db5e3951::" providerId="AD" clId="Web-{9FD8E21A-04EE-4ABC-B057-620C4D3988CA}" dt="2022-08-03T13:45:12.039" v="1356" actId="20577"/>
      <pc:docMkLst>
        <pc:docMk/>
      </pc:docMkLst>
      <pc:sldChg chg="modSp">
        <pc:chgData name="Gastbenutzer" userId="S::urn:spo:anon#f26623a3f18d5fa50c6629757751ffacd5a65ebfca3ec66d7616a8a7db5e3951::" providerId="AD" clId="Web-{9FD8E21A-04EE-4ABC-B057-620C4D3988CA}" dt="2022-08-03T13:45:12.039" v="1356" actId="20577"/>
        <pc:sldMkLst>
          <pc:docMk/>
          <pc:sldMk cId="2874920783" sldId="257"/>
        </pc:sldMkLst>
        <pc:spChg chg="mod">
          <ac:chgData name="Gastbenutzer" userId="S::urn:spo:anon#f26623a3f18d5fa50c6629757751ffacd5a65ebfca3ec66d7616a8a7db5e3951::" providerId="AD" clId="Web-{9FD8E21A-04EE-4ABC-B057-620C4D3988CA}" dt="2022-08-03T08:27:01.866" v="38" actId="20577"/>
          <ac:spMkLst>
            <pc:docMk/>
            <pc:sldMk cId="2874920783" sldId="257"/>
            <ac:spMk id="2" creationId="{D14F77DC-AD53-C91B-8933-3D40A2B0A11F}"/>
          </ac:spMkLst>
        </pc:spChg>
        <pc:spChg chg="mod">
          <ac:chgData name="Gastbenutzer" userId="S::urn:spo:anon#f26623a3f18d5fa50c6629757751ffacd5a65ebfca3ec66d7616a8a7db5e3951::" providerId="AD" clId="Web-{9FD8E21A-04EE-4ABC-B057-620C4D3988CA}" dt="2022-08-03T13:45:12.039" v="1356" actId="20577"/>
          <ac:spMkLst>
            <pc:docMk/>
            <pc:sldMk cId="2874920783" sldId="257"/>
            <ac:spMk id="3" creationId="{7082FA14-7F98-D1CB-435D-851B8CF63CE3}"/>
          </ac:spMkLst>
        </pc:spChg>
        <pc:picChg chg="mod">
          <ac:chgData name="Gastbenutzer" userId="S::urn:spo:anon#f26623a3f18d5fa50c6629757751ffacd5a65ebfca3ec66d7616a8a7db5e3951::" providerId="AD" clId="Web-{9FD8E21A-04EE-4ABC-B057-620C4D3988CA}" dt="2022-08-03T13:39:06.186" v="1267" actId="14100"/>
          <ac:picMkLst>
            <pc:docMk/>
            <pc:sldMk cId="2874920783" sldId="257"/>
            <ac:picMk id="5" creationId="{38B05B90-F6BC-F922-6416-C3D0ECBC5CD4}"/>
          </ac:picMkLst>
        </pc:picChg>
      </pc:sldChg>
      <pc:sldChg chg="addSp modSp new ord">
        <pc:chgData name="Gastbenutzer" userId="S::urn:spo:anon#f26623a3f18d5fa50c6629757751ffacd5a65ebfca3ec66d7616a8a7db5e3951::" providerId="AD" clId="Web-{9FD8E21A-04EE-4ABC-B057-620C4D3988CA}" dt="2022-08-03T09:11:04.409" v="1242"/>
        <pc:sldMkLst>
          <pc:docMk/>
          <pc:sldMk cId="3949452553" sldId="266"/>
        </pc:sldMkLst>
        <pc:spChg chg="mod">
          <ac:chgData name="Gastbenutzer" userId="S::urn:spo:anon#f26623a3f18d5fa50c6629757751ffacd5a65ebfca3ec66d7616a8a7db5e3951::" providerId="AD" clId="Web-{9FD8E21A-04EE-4ABC-B057-620C4D3988CA}" dt="2022-08-03T08:27:41.211" v="65" actId="20577"/>
          <ac:spMkLst>
            <pc:docMk/>
            <pc:sldMk cId="3949452553" sldId="266"/>
            <ac:spMk id="2" creationId="{AFF37B8C-7592-EB26-447A-9E77D9AC4B49}"/>
          </ac:spMkLst>
        </pc:spChg>
        <pc:spChg chg="mod">
          <ac:chgData name="Gastbenutzer" userId="S::urn:spo:anon#f26623a3f18d5fa50c6629757751ffacd5a65ebfca3ec66d7616a8a7db5e3951::" providerId="AD" clId="Web-{9FD8E21A-04EE-4ABC-B057-620C4D3988CA}" dt="2022-08-03T08:50:42.844" v="319" actId="20577"/>
          <ac:spMkLst>
            <pc:docMk/>
            <pc:sldMk cId="3949452553" sldId="266"/>
            <ac:spMk id="3" creationId="{79AE3AE2-C007-629A-944A-9EE7316B1C95}"/>
          </ac:spMkLst>
        </pc:spChg>
        <pc:graphicFrameChg chg="add mod modGraphic">
          <ac:chgData name="Gastbenutzer" userId="S::urn:spo:anon#f26623a3f18d5fa50c6629757751ffacd5a65ebfca3ec66d7616a8a7db5e3951::" providerId="AD" clId="Web-{9FD8E21A-04EE-4ABC-B057-620C4D3988CA}" dt="2022-08-03T09:11:04.409" v="1242"/>
          <ac:graphicFrameMkLst>
            <pc:docMk/>
            <pc:sldMk cId="3949452553" sldId="266"/>
            <ac:graphicFrameMk id="4" creationId="{D71997B5-52A3-7200-7F76-419E663F4C26}"/>
          </ac:graphicFrameMkLst>
        </pc:graphicFrameChg>
      </pc:sldChg>
      <pc:sldChg chg="modSp new ord">
        <pc:chgData name="Gastbenutzer" userId="S::urn:spo:anon#f26623a3f18d5fa50c6629757751ffacd5a65ebfca3ec66d7616a8a7db5e3951::" providerId="AD" clId="Web-{9FD8E21A-04EE-4ABC-B057-620C4D3988CA}" dt="2022-08-03T08:48:01.713" v="301" actId="20577"/>
        <pc:sldMkLst>
          <pc:docMk/>
          <pc:sldMk cId="3874888046" sldId="267"/>
        </pc:sldMkLst>
        <pc:spChg chg="mod">
          <ac:chgData name="Gastbenutzer" userId="S::urn:spo:anon#f26623a3f18d5fa50c6629757751ffacd5a65ebfca3ec66d7616a8a7db5e3951::" providerId="AD" clId="Web-{9FD8E21A-04EE-4ABC-B057-620C4D3988CA}" dt="2022-08-03T08:28:41.573" v="74" actId="20577"/>
          <ac:spMkLst>
            <pc:docMk/>
            <pc:sldMk cId="3874888046" sldId="267"/>
            <ac:spMk id="2" creationId="{04AF2EA2-269A-11CB-D62A-5D9905914BA1}"/>
          </ac:spMkLst>
        </pc:spChg>
        <pc:spChg chg="mod">
          <ac:chgData name="Gastbenutzer" userId="S::urn:spo:anon#f26623a3f18d5fa50c6629757751ffacd5a65ebfca3ec66d7616a8a7db5e3951::" providerId="AD" clId="Web-{9FD8E21A-04EE-4ABC-B057-620C4D3988CA}" dt="2022-08-03T08:48:01.713" v="301" actId="20577"/>
          <ac:spMkLst>
            <pc:docMk/>
            <pc:sldMk cId="3874888046" sldId="267"/>
            <ac:spMk id="3" creationId="{220D6927-1E6C-05B9-F93B-A7BDF638EA65}"/>
          </ac:spMkLst>
        </pc:spChg>
      </pc:sldChg>
      <pc:sldChg chg="addSp delSp modSp new mod setBg">
        <pc:chgData name="Gastbenutzer" userId="S::urn:spo:anon#f26623a3f18d5fa50c6629757751ffacd5a65ebfca3ec66d7616a8a7db5e3951::" providerId="AD" clId="Web-{9FD8E21A-04EE-4ABC-B057-620C4D3988CA}" dt="2022-08-03T09:07:14.259" v="1004" actId="20577"/>
        <pc:sldMkLst>
          <pc:docMk/>
          <pc:sldMk cId="130173784" sldId="270"/>
        </pc:sldMkLst>
        <pc:spChg chg="mod">
          <ac:chgData name="Gastbenutzer" userId="S::urn:spo:anon#f26623a3f18d5fa50c6629757751ffacd5a65ebfca3ec66d7616a8a7db5e3951::" providerId="AD" clId="Web-{9FD8E21A-04EE-4ABC-B057-620C4D3988CA}" dt="2022-08-03T08:58:54.208" v="585"/>
          <ac:spMkLst>
            <pc:docMk/>
            <pc:sldMk cId="130173784" sldId="270"/>
            <ac:spMk id="2" creationId="{BE97C680-D6E3-87F8-73D3-596A5239DA59}"/>
          </ac:spMkLst>
        </pc:spChg>
        <pc:spChg chg="del">
          <ac:chgData name="Gastbenutzer" userId="S::urn:spo:anon#f26623a3f18d5fa50c6629757751ffacd5a65ebfca3ec66d7616a8a7db5e3951::" providerId="AD" clId="Web-{9FD8E21A-04EE-4ABC-B057-620C4D3988CA}" dt="2022-08-03T08:57:57.226" v="581"/>
          <ac:spMkLst>
            <pc:docMk/>
            <pc:sldMk cId="130173784" sldId="270"/>
            <ac:spMk id="3" creationId="{0F3AB07D-E6AD-150D-3BE4-B8EAB827A312}"/>
          </ac:spMkLst>
        </pc:spChg>
        <pc:spChg chg="add mod">
          <ac:chgData name="Gastbenutzer" userId="S::urn:spo:anon#f26623a3f18d5fa50c6629757751ffacd5a65ebfca3ec66d7616a8a7db5e3951::" providerId="AD" clId="Web-{9FD8E21A-04EE-4ABC-B057-620C4D3988CA}" dt="2022-08-03T09:07:14.259" v="1004" actId="20577"/>
          <ac:spMkLst>
            <pc:docMk/>
            <pc:sldMk cId="130173784" sldId="270"/>
            <ac:spMk id="6" creationId="{95E4C95C-4436-912F-4922-01FEC786CACC}"/>
          </ac:spMkLst>
        </pc:spChg>
        <pc:spChg chg="add del">
          <ac:chgData name="Gastbenutzer" userId="S::urn:spo:anon#f26623a3f18d5fa50c6629757751ffacd5a65ebfca3ec66d7616a8a7db5e3951::" providerId="AD" clId="Web-{9FD8E21A-04EE-4ABC-B057-620C4D3988CA}" dt="2022-08-03T08:58:54.208" v="585"/>
          <ac:spMkLst>
            <pc:docMk/>
            <pc:sldMk cId="130173784" sldId="270"/>
            <ac:spMk id="9" creationId="{A8384FB5-9ADC-4DDC-881B-597D56F5B15D}"/>
          </ac:spMkLst>
        </pc:spChg>
        <pc:spChg chg="add del">
          <ac:chgData name="Gastbenutzer" userId="S::urn:spo:anon#f26623a3f18d5fa50c6629757751ffacd5a65ebfca3ec66d7616a8a7db5e3951::" providerId="AD" clId="Web-{9FD8E21A-04EE-4ABC-B057-620C4D3988CA}" dt="2022-08-03T08:58:54.208" v="585"/>
          <ac:spMkLst>
            <pc:docMk/>
            <pc:sldMk cId="130173784" sldId="270"/>
            <ac:spMk id="11" creationId="{1199E1B1-A8C0-4FE8-A5A8-1CB41D69F857}"/>
          </ac:spMkLst>
        </pc:spChg>
        <pc:spChg chg="add del">
          <ac:chgData name="Gastbenutzer" userId="S::urn:spo:anon#f26623a3f18d5fa50c6629757751ffacd5a65ebfca3ec66d7616a8a7db5e3951::" providerId="AD" clId="Web-{9FD8E21A-04EE-4ABC-B057-620C4D3988CA}" dt="2022-08-03T08:58:54.208" v="585"/>
          <ac:spMkLst>
            <pc:docMk/>
            <pc:sldMk cId="130173784" sldId="270"/>
            <ac:spMk id="13" creationId="{84A8DE83-DE75-4B41-9DB4-A7EC0B0DEC0B}"/>
          </ac:spMkLst>
        </pc:spChg>
        <pc:spChg chg="add del">
          <ac:chgData name="Gastbenutzer" userId="S::urn:spo:anon#f26623a3f18d5fa50c6629757751ffacd5a65ebfca3ec66d7616a8a7db5e3951::" providerId="AD" clId="Web-{9FD8E21A-04EE-4ABC-B057-620C4D3988CA}" dt="2022-08-03T08:58:54.208" v="585"/>
          <ac:spMkLst>
            <pc:docMk/>
            <pc:sldMk cId="130173784" sldId="270"/>
            <ac:spMk id="15" creationId="{A7009A0A-BEF5-4EAC-AF15-E4F9F002E239}"/>
          </ac:spMkLst>
        </pc:spChg>
        <pc:picChg chg="add mod">
          <ac:chgData name="Gastbenutzer" userId="S::urn:spo:anon#f26623a3f18d5fa50c6629757751ffacd5a65ebfca3ec66d7616a8a7db5e3951::" providerId="AD" clId="Web-{9FD8E21A-04EE-4ABC-B057-620C4D3988CA}" dt="2022-08-03T09:06:36.023" v="974" actId="1076"/>
          <ac:picMkLst>
            <pc:docMk/>
            <pc:sldMk cId="130173784" sldId="270"/>
            <ac:picMk id="4" creationId="{CAA6CEC5-C018-1503-AEB9-3D066DD064BC}"/>
          </ac:picMkLst>
        </pc:picChg>
        <pc:picChg chg="add del mod">
          <ac:chgData name="Gastbenutzer" userId="S::urn:spo:anon#f26623a3f18d5fa50c6629757751ffacd5a65ebfca3ec66d7616a8a7db5e3951::" providerId="AD" clId="Web-{9FD8E21A-04EE-4ABC-B057-620C4D3988CA}" dt="2022-08-03T08:59:52.163" v="591"/>
          <ac:picMkLst>
            <pc:docMk/>
            <pc:sldMk cId="130173784" sldId="270"/>
            <ac:picMk id="5" creationId="{BDE62907-A6B9-3831-B6A7-22210A35688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BA2743-D7D2-4DDA-A9B8-824CE371BD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2F8676-BDEF-4468-84DA-2006EC72D2BE}">
      <dgm:prSet phldrT="[Text]" phldr="0"/>
      <dgm:spPr/>
      <dgm:t>
        <a:bodyPr/>
        <a:lstStyle/>
        <a:p>
          <a:pPr algn="l">
            <a:lnSpc>
              <a:spcPct val="90000"/>
            </a:lnSpc>
          </a:pPr>
          <a:r>
            <a:rPr lang="de-DE"/>
            <a:t>"</a:t>
          </a:r>
          <a:r>
            <a:rPr lang="de-DE" err="1"/>
            <a:t>Bubblesort</a:t>
          </a:r>
          <a:r>
            <a:rPr lang="de-DE"/>
            <a:t>" </a:t>
          </a:r>
          <a:r>
            <a:rPr lang="de-DE">
              <a:latin typeface="Calibri Light" panose="020F0302020204030204"/>
            </a:rPr>
            <a:t>heute</a:t>
          </a:r>
          <a:endParaRPr lang="en-US"/>
        </a:p>
      </dgm:t>
    </dgm:pt>
    <dgm:pt modelId="{230AA7B4-21A9-44F1-B078-05C3947A5E27}" type="parTrans" cxnId="{8620E759-B988-4483-BCB1-05B5E7D21EC7}">
      <dgm:prSet/>
      <dgm:spPr/>
      <dgm:t>
        <a:bodyPr/>
        <a:lstStyle/>
        <a:p>
          <a:endParaRPr lang="en-US"/>
        </a:p>
      </dgm:t>
    </dgm:pt>
    <dgm:pt modelId="{4001D9E5-36AC-421E-9B2A-665450ADF682}" type="sibTrans" cxnId="{8620E759-B988-4483-BCB1-05B5E7D21EC7}">
      <dgm:prSet/>
      <dgm:spPr/>
      <dgm:t>
        <a:bodyPr/>
        <a:lstStyle/>
        <a:p>
          <a:endParaRPr lang="en-US"/>
        </a:p>
      </dgm:t>
    </dgm:pt>
    <dgm:pt modelId="{BC68CD21-B451-4AC4-B21D-C8CB17EE493D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de-DE"/>
            <a:t>Geschichte</a:t>
          </a:r>
          <a:endParaRPr lang="en-US"/>
        </a:p>
      </dgm:t>
    </dgm:pt>
    <dgm:pt modelId="{20404D7B-3E3A-4032-992F-F2B772906598}" type="parTrans" cxnId="{12501218-4946-40E4-8A5E-E06C982149B9}">
      <dgm:prSet/>
      <dgm:spPr/>
    </dgm:pt>
    <dgm:pt modelId="{358F7B9F-1629-4C72-8CF4-CB038171023F}" type="sibTrans" cxnId="{12501218-4946-40E4-8A5E-E06C982149B9}">
      <dgm:prSet/>
      <dgm:spPr/>
    </dgm:pt>
    <dgm:pt modelId="{C499B4A1-92A6-42FA-897E-08B8FCB9307F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de-DE"/>
            <a:t>Komplexität des Algorithmus</a:t>
          </a:r>
          <a:endParaRPr lang="en-US"/>
        </a:p>
      </dgm:t>
    </dgm:pt>
    <dgm:pt modelId="{0D46B89A-65BB-4705-8976-EFFAD5B3C9DD}" type="parTrans" cxnId="{644FA21C-4857-4C74-B75D-F8580F7F9FC8}">
      <dgm:prSet/>
      <dgm:spPr/>
    </dgm:pt>
    <dgm:pt modelId="{030DD28B-F376-4ABE-9920-B1439AC89CD1}" type="sibTrans" cxnId="{644FA21C-4857-4C74-B75D-F8580F7F9FC8}">
      <dgm:prSet/>
      <dgm:spPr/>
    </dgm:pt>
    <dgm:pt modelId="{DBC7863E-B50C-4461-9E5C-A6B7562B4DF0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de-DE"/>
            <a:t>Abgrenzung zu anderen Sortieralgorithmen</a:t>
          </a:r>
          <a:endParaRPr lang="en-US"/>
        </a:p>
      </dgm:t>
    </dgm:pt>
    <dgm:pt modelId="{EC46893F-3005-46C7-9E3D-5DB814CB0F68}" type="parTrans" cxnId="{6408844A-C1A1-4E05-8C15-AAA22F072BFC}">
      <dgm:prSet/>
      <dgm:spPr/>
    </dgm:pt>
    <dgm:pt modelId="{4E4AD93B-79F5-4254-A781-DAAB39A97306}" type="sibTrans" cxnId="{6408844A-C1A1-4E05-8C15-AAA22F072BFC}">
      <dgm:prSet/>
      <dgm:spPr/>
    </dgm:pt>
    <dgm:pt modelId="{D674AACD-98F6-4A5A-9A70-DC1EEA98101A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de-DE"/>
            <a:t>Prinzip von "</a:t>
          </a:r>
          <a:r>
            <a:rPr lang="de-DE" err="1"/>
            <a:t>Bubblesort</a:t>
          </a:r>
          <a:r>
            <a:rPr lang="de-DE"/>
            <a:t>"</a:t>
          </a:r>
          <a:endParaRPr lang="en-US"/>
        </a:p>
      </dgm:t>
    </dgm:pt>
    <dgm:pt modelId="{2C2ED7EB-D800-458A-841F-D26DA90AC01C}" type="parTrans" cxnId="{86EF0800-CEAC-4928-A645-FDC3DEBFADAE}">
      <dgm:prSet/>
      <dgm:spPr/>
    </dgm:pt>
    <dgm:pt modelId="{FA772F33-6DE4-4B33-808D-C9C8096A1741}" type="sibTrans" cxnId="{86EF0800-CEAC-4928-A645-FDC3DEBFADAE}">
      <dgm:prSet/>
      <dgm:spPr/>
    </dgm:pt>
    <dgm:pt modelId="{AB95030C-8D7C-412C-85A0-71D3F12DB68F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de-DE"/>
            <a:t>Beispiel in Java + Optimierung</a:t>
          </a:r>
          <a:endParaRPr lang="en-US"/>
        </a:p>
      </dgm:t>
    </dgm:pt>
    <dgm:pt modelId="{025AD258-F947-4FE8-8777-168D08885C19}" type="parTrans" cxnId="{7119AD02-CB23-4F42-AFA4-9B2CAA98FCBD}">
      <dgm:prSet/>
      <dgm:spPr/>
    </dgm:pt>
    <dgm:pt modelId="{232C8074-00A6-4D54-95A1-142700252854}" type="sibTrans" cxnId="{7119AD02-CB23-4F42-AFA4-9B2CAA98FCBD}">
      <dgm:prSet/>
      <dgm:spPr/>
    </dgm:pt>
    <dgm:pt modelId="{E44DE3DA-5ED1-4527-A50A-CC9D2E1F9A50}" type="pres">
      <dgm:prSet presAssocID="{B2BA2743-D7D2-4DDA-A9B8-824CE371BDE7}" presName="linear" presStyleCnt="0">
        <dgm:presLayoutVars>
          <dgm:animLvl val="lvl"/>
          <dgm:resizeHandles val="exact"/>
        </dgm:presLayoutVars>
      </dgm:prSet>
      <dgm:spPr/>
    </dgm:pt>
    <dgm:pt modelId="{38E6EC61-F2CA-4E7F-A8F2-13E6AD0BC04B}" type="pres">
      <dgm:prSet presAssocID="{BC68CD21-B451-4AC4-B21D-C8CB17EE493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7A5E80E-AE8E-47B0-8DF8-4B68C9DA5D75}" type="pres">
      <dgm:prSet presAssocID="{358F7B9F-1629-4C72-8CF4-CB038171023F}" presName="spacer" presStyleCnt="0"/>
      <dgm:spPr/>
    </dgm:pt>
    <dgm:pt modelId="{38C2328B-0BB3-426C-AC13-2AAB3639826F}" type="pres">
      <dgm:prSet presAssocID="{C499B4A1-92A6-42FA-897E-08B8FCB9307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0CB6790-5A1C-490A-BA97-AACE4B6DD2FC}" type="pres">
      <dgm:prSet presAssocID="{030DD28B-F376-4ABE-9920-B1439AC89CD1}" presName="spacer" presStyleCnt="0"/>
      <dgm:spPr/>
    </dgm:pt>
    <dgm:pt modelId="{E4485034-AA3F-450F-901A-F9CB2FF28A60}" type="pres">
      <dgm:prSet presAssocID="{DBC7863E-B50C-4461-9E5C-A6B7562B4DF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27A0816-22AA-457E-A653-E04D27C3B9F4}" type="pres">
      <dgm:prSet presAssocID="{4E4AD93B-79F5-4254-A781-DAAB39A97306}" presName="spacer" presStyleCnt="0"/>
      <dgm:spPr/>
    </dgm:pt>
    <dgm:pt modelId="{D3DD4A07-50CE-448C-A66E-1FB33C14801B}" type="pres">
      <dgm:prSet presAssocID="{D674AACD-98F6-4A5A-9A70-DC1EEA98101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C960A39-D7D6-452F-82E7-3733B68BDC00}" type="pres">
      <dgm:prSet presAssocID="{FA772F33-6DE4-4B33-808D-C9C8096A1741}" presName="spacer" presStyleCnt="0"/>
      <dgm:spPr/>
    </dgm:pt>
    <dgm:pt modelId="{300D8FBD-9CA7-4A95-AD8B-1B8179D1F72C}" type="pres">
      <dgm:prSet presAssocID="{AB95030C-8D7C-412C-85A0-71D3F12DB68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3EFF973-5140-4B8B-AF15-03149D211000}" type="pres">
      <dgm:prSet presAssocID="{232C8074-00A6-4D54-95A1-142700252854}" presName="spacer" presStyleCnt="0"/>
      <dgm:spPr/>
    </dgm:pt>
    <dgm:pt modelId="{A307E2C5-3612-40DE-B06D-401A7B3DAB0C}" type="pres">
      <dgm:prSet presAssocID="{2D2F8676-BDEF-4468-84DA-2006EC72D2B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6EF0800-CEAC-4928-A645-FDC3DEBFADAE}" srcId="{B2BA2743-D7D2-4DDA-A9B8-824CE371BDE7}" destId="{D674AACD-98F6-4A5A-9A70-DC1EEA98101A}" srcOrd="3" destOrd="0" parTransId="{2C2ED7EB-D800-458A-841F-D26DA90AC01C}" sibTransId="{FA772F33-6DE4-4B33-808D-C9C8096A1741}"/>
    <dgm:cxn modelId="{7119AD02-CB23-4F42-AFA4-9B2CAA98FCBD}" srcId="{B2BA2743-D7D2-4DDA-A9B8-824CE371BDE7}" destId="{AB95030C-8D7C-412C-85A0-71D3F12DB68F}" srcOrd="4" destOrd="0" parTransId="{025AD258-F947-4FE8-8777-168D08885C19}" sibTransId="{232C8074-00A6-4D54-95A1-142700252854}"/>
    <dgm:cxn modelId="{7FC11511-4070-4AC0-917B-8DE2B1DE88D8}" type="presOf" srcId="{D674AACD-98F6-4A5A-9A70-DC1EEA98101A}" destId="{D3DD4A07-50CE-448C-A66E-1FB33C14801B}" srcOrd="0" destOrd="0" presId="urn:microsoft.com/office/officeart/2005/8/layout/vList2"/>
    <dgm:cxn modelId="{12501218-4946-40E4-8A5E-E06C982149B9}" srcId="{B2BA2743-D7D2-4DDA-A9B8-824CE371BDE7}" destId="{BC68CD21-B451-4AC4-B21D-C8CB17EE493D}" srcOrd="0" destOrd="0" parTransId="{20404D7B-3E3A-4032-992F-F2B772906598}" sibTransId="{358F7B9F-1629-4C72-8CF4-CB038171023F}"/>
    <dgm:cxn modelId="{644FA21C-4857-4C74-B75D-F8580F7F9FC8}" srcId="{B2BA2743-D7D2-4DDA-A9B8-824CE371BDE7}" destId="{C499B4A1-92A6-42FA-897E-08B8FCB9307F}" srcOrd="1" destOrd="0" parTransId="{0D46B89A-65BB-4705-8976-EFFAD5B3C9DD}" sibTransId="{030DD28B-F376-4ABE-9920-B1439AC89CD1}"/>
    <dgm:cxn modelId="{BABC8624-F75B-4106-AEA4-529BAA7FCB8C}" type="presOf" srcId="{B2BA2743-D7D2-4DDA-A9B8-824CE371BDE7}" destId="{E44DE3DA-5ED1-4527-A50A-CC9D2E1F9A50}" srcOrd="0" destOrd="0" presId="urn:microsoft.com/office/officeart/2005/8/layout/vList2"/>
    <dgm:cxn modelId="{6408844A-C1A1-4E05-8C15-AAA22F072BFC}" srcId="{B2BA2743-D7D2-4DDA-A9B8-824CE371BDE7}" destId="{DBC7863E-B50C-4461-9E5C-A6B7562B4DF0}" srcOrd="2" destOrd="0" parTransId="{EC46893F-3005-46C7-9E3D-5DB814CB0F68}" sibTransId="{4E4AD93B-79F5-4254-A781-DAAB39A97306}"/>
    <dgm:cxn modelId="{9F55D959-5E7B-4752-94C1-ED7D9DCB4248}" type="presOf" srcId="{BC68CD21-B451-4AC4-B21D-C8CB17EE493D}" destId="{38E6EC61-F2CA-4E7F-A8F2-13E6AD0BC04B}" srcOrd="0" destOrd="0" presId="urn:microsoft.com/office/officeart/2005/8/layout/vList2"/>
    <dgm:cxn modelId="{8620E759-B988-4483-BCB1-05B5E7D21EC7}" srcId="{B2BA2743-D7D2-4DDA-A9B8-824CE371BDE7}" destId="{2D2F8676-BDEF-4468-84DA-2006EC72D2BE}" srcOrd="5" destOrd="0" parTransId="{230AA7B4-21A9-44F1-B078-05C3947A5E27}" sibTransId="{4001D9E5-36AC-421E-9B2A-665450ADF682}"/>
    <dgm:cxn modelId="{1697AA7A-B478-4A7C-9B19-294636AF9D29}" type="presOf" srcId="{AB95030C-8D7C-412C-85A0-71D3F12DB68F}" destId="{300D8FBD-9CA7-4A95-AD8B-1B8179D1F72C}" srcOrd="0" destOrd="0" presId="urn:microsoft.com/office/officeart/2005/8/layout/vList2"/>
    <dgm:cxn modelId="{8D582D8E-D714-4458-B728-94B4BEFA934F}" type="presOf" srcId="{DBC7863E-B50C-4461-9E5C-A6B7562B4DF0}" destId="{E4485034-AA3F-450F-901A-F9CB2FF28A60}" srcOrd="0" destOrd="0" presId="urn:microsoft.com/office/officeart/2005/8/layout/vList2"/>
    <dgm:cxn modelId="{8847B9C6-CE0B-49E3-8BB4-7AA937AC15E9}" type="presOf" srcId="{C499B4A1-92A6-42FA-897E-08B8FCB9307F}" destId="{38C2328B-0BB3-426C-AC13-2AAB3639826F}" srcOrd="0" destOrd="0" presId="urn:microsoft.com/office/officeart/2005/8/layout/vList2"/>
    <dgm:cxn modelId="{3E53A2C8-DE78-4FAC-B168-941BFB88B9B7}" type="presOf" srcId="{2D2F8676-BDEF-4468-84DA-2006EC72D2BE}" destId="{A307E2C5-3612-40DE-B06D-401A7B3DAB0C}" srcOrd="0" destOrd="0" presId="urn:microsoft.com/office/officeart/2005/8/layout/vList2"/>
    <dgm:cxn modelId="{AA96EEAC-7739-4B67-9B95-B28DC7736851}" type="presParOf" srcId="{E44DE3DA-5ED1-4527-A50A-CC9D2E1F9A50}" destId="{38E6EC61-F2CA-4E7F-A8F2-13E6AD0BC04B}" srcOrd="0" destOrd="0" presId="urn:microsoft.com/office/officeart/2005/8/layout/vList2"/>
    <dgm:cxn modelId="{70A33924-EC8E-4D84-9CB4-6DAECD1AF5AE}" type="presParOf" srcId="{E44DE3DA-5ED1-4527-A50A-CC9D2E1F9A50}" destId="{47A5E80E-AE8E-47B0-8DF8-4B68C9DA5D75}" srcOrd="1" destOrd="0" presId="urn:microsoft.com/office/officeart/2005/8/layout/vList2"/>
    <dgm:cxn modelId="{5310FE16-4321-4CE5-834E-D55C837A9F55}" type="presParOf" srcId="{E44DE3DA-5ED1-4527-A50A-CC9D2E1F9A50}" destId="{38C2328B-0BB3-426C-AC13-2AAB3639826F}" srcOrd="2" destOrd="0" presId="urn:microsoft.com/office/officeart/2005/8/layout/vList2"/>
    <dgm:cxn modelId="{411F7BD1-60AB-4651-80B0-C30FCCDD5CE5}" type="presParOf" srcId="{E44DE3DA-5ED1-4527-A50A-CC9D2E1F9A50}" destId="{F0CB6790-5A1C-490A-BA97-AACE4B6DD2FC}" srcOrd="3" destOrd="0" presId="urn:microsoft.com/office/officeart/2005/8/layout/vList2"/>
    <dgm:cxn modelId="{45145274-8782-4700-8E34-6EA8E2218AB5}" type="presParOf" srcId="{E44DE3DA-5ED1-4527-A50A-CC9D2E1F9A50}" destId="{E4485034-AA3F-450F-901A-F9CB2FF28A60}" srcOrd="4" destOrd="0" presId="urn:microsoft.com/office/officeart/2005/8/layout/vList2"/>
    <dgm:cxn modelId="{5F4229BD-2D40-4856-A94A-F029E00B6430}" type="presParOf" srcId="{E44DE3DA-5ED1-4527-A50A-CC9D2E1F9A50}" destId="{027A0816-22AA-457E-A653-E04D27C3B9F4}" srcOrd="5" destOrd="0" presId="urn:microsoft.com/office/officeart/2005/8/layout/vList2"/>
    <dgm:cxn modelId="{1597C54D-7246-4AD6-A06D-D2D19954CC3E}" type="presParOf" srcId="{E44DE3DA-5ED1-4527-A50A-CC9D2E1F9A50}" destId="{D3DD4A07-50CE-448C-A66E-1FB33C14801B}" srcOrd="6" destOrd="0" presId="urn:microsoft.com/office/officeart/2005/8/layout/vList2"/>
    <dgm:cxn modelId="{9D29D052-08BF-406F-BB03-28691621B328}" type="presParOf" srcId="{E44DE3DA-5ED1-4527-A50A-CC9D2E1F9A50}" destId="{AC960A39-D7D6-452F-82E7-3733B68BDC00}" srcOrd="7" destOrd="0" presId="urn:microsoft.com/office/officeart/2005/8/layout/vList2"/>
    <dgm:cxn modelId="{C542D74F-3B1F-4C40-BD99-116EB0D395AD}" type="presParOf" srcId="{E44DE3DA-5ED1-4527-A50A-CC9D2E1F9A50}" destId="{300D8FBD-9CA7-4A95-AD8B-1B8179D1F72C}" srcOrd="8" destOrd="0" presId="urn:microsoft.com/office/officeart/2005/8/layout/vList2"/>
    <dgm:cxn modelId="{0FA1131F-4E15-4D12-8B87-1ADD4D4BF924}" type="presParOf" srcId="{E44DE3DA-5ED1-4527-A50A-CC9D2E1F9A50}" destId="{13EFF973-5140-4B8B-AF15-03149D211000}" srcOrd="9" destOrd="0" presId="urn:microsoft.com/office/officeart/2005/8/layout/vList2"/>
    <dgm:cxn modelId="{6ABF2BF9-3D56-4338-8D3C-2EED3F84D27F}" type="presParOf" srcId="{E44DE3DA-5ED1-4527-A50A-CC9D2E1F9A50}" destId="{A307E2C5-3612-40DE-B06D-401A7B3DAB0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CE39DB-76B8-425B-B459-D4831DEE3AE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EB8BA4B-FEE4-4EAE-A794-FDC34ADDBF51}">
      <dgm:prSet/>
      <dgm:spPr/>
      <dgm:t>
        <a:bodyPr/>
        <a:lstStyle/>
        <a:p>
          <a:r>
            <a:rPr lang="en-US"/>
            <a:t>Um das Ganze für unsere zukünftigten Programmierprojekte abzukürzen, können wir auch auf die fertige Sortier-Methode der Klasse Arrays zurückgreifen</a:t>
          </a:r>
        </a:p>
      </dgm:t>
    </dgm:pt>
    <dgm:pt modelId="{CAB5B800-DAEA-403F-85F2-83447CC016BC}" type="parTrans" cxnId="{0CCFDEA2-0117-4B12-9328-E271D9B1163E}">
      <dgm:prSet/>
      <dgm:spPr/>
      <dgm:t>
        <a:bodyPr/>
        <a:lstStyle/>
        <a:p>
          <a:endParaRPr lang="en-US"/>
        </a:p>
      </dgm:t>
    </dgm:pt>
    <dgm:pt modelId="{FAEDFAB6-AD00-4218-A14A-ECCDFBF5A2A0}" type="sibTrans" cxnId="{0CCFDEA2-0117-4B12-9328-E271D9B1163E}">
      <dgm:prSet/>
      <dgm:spPr/>
      <dgm:t>
        <a:bodyPr/>
        <a:lstStyle/>
        <a:p>
          <a:endParaRPr lang="en-US"/>
        </a:p>
      </dgm:t>
    </dgm:pt>
    <dgm:pt modelId="{D80A8523-3F6B-48D3-B3CF-B9C34C51AF2E}">
      <dgm:prSet/>
      <dgm:spPr/>
      <dgm:t>
        <a:bodyPr/>
        <a:lstStyle/>
        <a:p>
          <a:r>
            <a:rPr lang="en-US"/>
            <a:t>Man nehme einfach die statische Methode </a:t>
          </a:r>
          <a:r>
            <a:rPr lang="en-US" b="1"/>
            <a:t>sort()</a:t>
          </a:r>
          <a:r>
            <a:rPr lang="en-US"/>
            <a:t> aus der Bibliotheksklasse </a:t>
          </a:r>
          <a:r>
            <a:rPr lang="en-US" b="1"/>
            <a:t>java.util.Arrays</a:t>
          </a:r>
          <a:r>
            <a:rPr lang="en-US"/>
            <a:t> (import-Anweisung nicht vergessen!!!!!</a:t>
          </a:r>
        </a:p>
      </dgm:t>
    </dgm:pt>
    <dgm:pt modelId="{CBB06620-590E-47D3-B256-C6467AD91F6B}" type="parTrans" cxnId="{A6D45AA1-BB8C-4809-B4C2-BB97C3DC5CC5}">
      <dgm:prSet/>
      <dgm:spPr/>
      <dgm:t>
        <a:bodyPr/>
        <a:lstStyle/>
        <a:p>
          <a:endParaRPr lang="en-US"/>
        </a:p>
      </dgm:t>
    </dgm:pt>
    <dgm:pt modelId="{33FD1DFA-51A3-4654-84E3-655DD27E149A}" type="sibTrans" cxnId="{A6D45AA1-BB8C-4809-B4C2-BB97C3DC5CC5}">
      <dgm:prSet/>
      <dgm:spPr/>
      <dgm:t>
        <a:bodyPr/>
        <a:lstStyle/>
        <a:p>
          <a:endParaRPr lang="en-US"/>
        </a:p>
      </dgm:t>
    </dgm:pt>
    <dgm:pt modelId="{F1730DB9-9D47-452F-9620-1A3B52E760A4}" type="pres">
      <dgm:prSet presAssocID="{B4CE39DB-76B8-425B-B459-D4831DEE3AEB}" presName="linear" presStyleCnt="0">
        <dgm:presLayoutVars>
          <dgm:animLvl val="lvl"/>
          <dgm:resizeHandles val="exact"/>
        </dgm:presLayoutVars>
      </dgm:prSet>
      <dgm:spPr/>
    </dgm:pt>
    <dgm:pt modelId="{755BD684-EDA2-4CD8-A999-625CB7B8B3D8}" type="pres">
      <dgm:prSet presAssocID="{AEB8BA4B-FEE4-4EAE-A794-FDC34ADDBF5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5F88523-C512-42F9-865B-186183E012EB}" type="pres">
      <dgm:prSet presAssocID="{FAEDFAB6-AD00-4218-A14A-ECCDFBF5A2A0}" presName="spacer" presStyleCnt="0"/>
      <dgm:spPr/>
    </dgm:pt>
    <dgm:pt modelId="{9FC85F0E-D1FB-4621-9BFD-EE53906FD595}" type="pres">
      <dgm:prSet presAssocID="{D80A8523-3F6B-48D3-B3CF-B9C34C51AF2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0FD9864-268E-498E-A0D0-9580D20B16F4}" type="presOf" srcId="{AEB8BA4B-FEE4-4EAE-A794-FDC34ADDBF51}" destId="{755BD684-EDA2-4CD8-A999-625CB7B8B3D8}" srcOrd="0" destOrd="0" presId="urn:microsoft.com/office/officeart/2005/8/layout/vList2"/>
    <dgm:cxn modelId="{130D7565-E1E5-45C7-A29C-83B49C492F04}" type="presOf" srcId="{B4CE39DB-76B8-425B-B459-D4831DEE3AEB}" destId="{F1730DB9-9D47-452F-9620-1A3B52E760A4}" srcOrd="0" destOrd="0" presId="urn:microsoft.com/office/officeart/2005/8/layout/vList2"/>
    <dgm:cxn modelId="{D1332A74-32A9-4BC1-9FB9-87AF3A93A76E}" type="presOf" srcId="{D80A8523-3F6B-48D3-B3CF-B9C34C51AF2E}" destId="{9FC85F0E-D1FB-4621-9BFD-EE53906FD595}" srcOrd="0" destOrd="0" presId="urn:microsoft.com/office/officeart/2005/8/layout/vList2"/>
    <dgm:cxn modelId="{A6D45AA1-BB8C-4809-B4C2-BB97C3DC5CC5}" srcId="{B4CE39DB-76B8-425B-B459-D4831DEE3AEB}" destId="{D80A8523-3F6B-48D3-B3CF-B9C34C51AF2E}" srcOrd="1" destOrd="0" parTransId="{CBB06620-590E-47D3-B256-C6467AD91F6B}" sibTransId="{33FD1DFA-51A3-4654-84E3-655DD27E149A}"/>
    <dgm:cxn modelId="{0CCFDEA2-0117-4B12-9328-E271D9B1163E}" srcId="{B4CE39DB-76B8-425B-B459-D4831DEE3AEB}" destId="{AEB8BA4B-FEE4-4EAE-A794-FDC34ADDBF51}" srcOrd="0" destOrd="0" parTransId="{CAB5B800-DAEA-403F-85F2-83447CC016BC}" sibTransId="{FAEDFAB6-AD00-4218-A14A-ECCDFBF5A2A0}"/>
    <dgm:cxn modelId="{E08F6487-4A02-4E55-903F-2A8B4342ECEA}" type="presParOf" srcId="{F1730DB9-9D47-452F-9620-1A3B52E760A4}" destId="{755BD684-EDA2-4CD8-A999-625CB7B8B3D8}" srcOrd="0" destOrd="0" presId="urn:microsoft.com/office/officeart/2005/8/layout/vList2"/>
    <dgm:cxn modelId="{5AC32F0E-231F-4CA3-AE40-3D1DDD663156}" type="presParOf" srcId="{F1730DB9-9D47-452F-9620-1A3B52E760A4}" destId="{D5F88523-C512-42F9-865B-186183E012EB}" srcOrd="1" destOrd="0" presId="urn:microsoft.com/office/officeart/2005/8/layout/vList2"/>
    <dgm:cxn modelId="{0C943577-F4BD-4184-AE97-D6DCE48F2F44}" type="presParOf" srcId="{F1730DB9-9D47-452F-9620-1A3B52E760A4}" destId="{9FC85F0E-D1FB-4621-9BFD-EE53906FD59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6EC61-F2CA-4E7F-A8F2-13E6AD0BC04B}">
      <dsp:nvSpPr>
        <dsp:cNvPr id="0" name=""/>
        <dsp:cNvSpPr/>
      </dsp:nvSpPr>
      <dsp:spPr>
        <a:xfrm>
          <a:off x="0" y="224820"/>
          <a:ext cx="4572000" cy="489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Geschichte</a:t>
          </a:r>
          <a:endParaRPr lang="en-US" sz="1900" kern="1200"/>
        </a:p>
      </dsp:txBody>
      <dsp:txXfrm>
        <a:off x="23874" y="248694"/>
        <a:ext cx="4524252" cy="441312"/>
      </dsp:txXfrm>
    </dsp:sp>
    <dsp:sp modelId="{38C2328B-0BB3-426C-AC13-2AAB3639826F}">
      <dsp:nvSpPr>
        <dsp:cNvPr id="0" name=""/>
        <dsp:cNvSpPr/>
      </dsp:nvSpPr>
      <dsp:spPr>
        <a:xfrm>
          <a:off x="0" y="768600"/>
          <a:ext cx="4572000" cy="489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Komplexität des Algorithmus</a:t>
          </a:r>
          <a:endParaRPr lang="en-US" sz="1900" kern="1200"/>
        </a:p>
      </dsp:txBody>
      <dsp:txXfrm>
        <a:off x="23874" y="792474"/>
        <a:ext cx="4524252" cy="441312"/>
      </dsp:txXfrm>
    </dsp:sp>
    <dsp:sp modelId="{E4485034-AA3F-450F-901A-F9CB2FF28A60}">
      <dsp:nvSpPr>
        <dsp:cNvPr id="0" name=""/>
        <dsp:cNvSpPr/>
      </dsp:nvSpPr>
      <dsp:spPr>
        <a:xfrm>
          <a:off x="0" y="1312380"/>
          <a:ext cx="4572000" cy="489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Abgrenzung zu anderen Sortieralgorithmen</a:t>
          </a:r>
          <a:endParaRPr lang="en-US" sz="1900" kern="1200"/>
        </a:p>
      </dsp:txBody>
      <dsp:txXfrm>
        <a:off x="23874" y="1336254"/>
        <a:ext cx="4524252" cy="441312"/>
      </dsp:txXfrm>
    </dsp:sp>
    <dsp:sp modelId="{D3DD4A07-50CE-448C-A66E-1FB33C14801B}">
      <dsp:nvSpPr>
        <dsp:cNvPr id="0" name=""/>
        <dsp:cNvSpPr/>
      </dsp:nvSpPr>
      <dsp:spPr>
        <a:xfrm>
          <a:off x="0" y="1856160"/>
          <a:ext cx="4572000" cy="489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Prinzip von "</a:t>
          </a:r>
          <a:r>
            <a:rPr lang="de-DE" sz="1900" kern="1200" err="1"/>
            <a:t>Bubblesort</a:t>
          </a:r>
          <a:r>
            <a:rPr lang="de-DE" sz="1900" kern="1200"/>
            <a:t>"</a:t>
          </a:r>
          <a:endParaRPr lang="en-US" sz="1900" kern="1200"/>
        </a:p>
      </dsp:txBody>
      <dsp:txXfrm>
        <a:off x="23874" y="1880034"/>
        <a:ext cx="4524252" cy="441312"/>
      </dsp:txXfrm>
    </dsp:sp>
    <dsp:sp modelId="{300D8FBD-9CA7-4A95-AD8B-1B8179D1F72C}">
      <dsp:nvSpPr>
        <dsp:cNvPr id="0" name=""/>
        <dsp:cNvSpPr/>
      </dsp:nvSpPr>
      <dsp:spPr>
        <a:xfrm>
          <a:off x="0" y="2399940"/>
          <a:ext cx="4572000" cy="489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Beispiel in Java + Optimierung</a:t>
          </a:r>
          <a:endParaRPr lang="en-US" sz="1900" kern="1200"/>
        </a:p>
      </dsp:txBody>
      <dsp:txXfrm>
        <a:off x="23874" y="2423814"/>
        <a:ext cx="4524252" cy="441312"/>
      </dsp:txXfrm>
    </dsp:sp>
    <dsp:sp modelId="{A307E2C5-3612-40DE-B06D-401A7B3DAB0C}">
      <dsp:nvSpPr>
        <dsp:cNvPr id="0" name=""/>
        <dsp:cNvSpPr/>
      </dsp:nvSpPr>
      <dsp:spPr>
        <a:xfrm>
          <a:off x="0" y="2943720"/>
          <a:ext cx="4572000" cy="489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"</a:t>
          </a:r>
          <a:r>
            <a:rPr lang="de-DE" sz="1900" kern="1200" err="1"/>
            <a:t>Bubblesort</a:t>
          </a:r>
          <a:r>
            <a:rPr lang="de-DE" sz="1900" kern="1200"/>
            <a:t>" </a:t>
          </a:r>
          <a:r>
            <a:rPr lang="de-DE" sz="1900" kern="1200">
              <a:latin typeface="Calibri Light" panose="020F0302020204030204"/>
            </a:rPr>
            <a:t>heute</a:t>
          </a:r>
          <a:endParaRPr lang="en-US" sz="1900" kern="1200"/>
        </a:p>
      </dsp:txBody>
      <dsp:txXfrm>
        <a:off x="23874" y="2967594"/>
        <a:ext cx="4524252" cy="4413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5BD684-EDA2-4CD8-A999-625CB7B8B3D8}">
      <dsp:nvSpPr>
        <dsp:cNvPr id="0" name=""/>
        <dsp:cNvSpPr/>
      </dsp:nvSpPr>
      <dsp:spPr>
        <a:xfrm>
          <a:off x="0" y="313478"/>
          <a:ext cx="10515600" cy="1814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Um das Ganze für unsere zukünftigten Programmierprojekte abzukürzen, können wir auch auf die fertige Sortier-Methode der Klasse Arrays zurückgreifen</a:t>
          </a:r>
        </a:p>
      </dsp:txBody>
      <dsp:txXfrm>
        <a:off x="88585" y="402063"/>
        <a:ext cx="10338430" cy="1637500"/>
      </dsp:txXfrm>
    </dsp:sp>
    <dsp:sp modelId="{9FC85F0E-D1FB-4621-9BFD-EE53906FD595}">
      <dsp:nvSpPr>
        <dsp:cNvPr id="0" name=""/>
        <dsp:cNvSpPr/>
      </dsp:nvSpPr>
      <dsp:spPr>
        <a:xfrm>
          <a:off x="0" y="2223189"/>
          <a:ext cx="10515600" cy="181467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Man nehme einfach die statische Methode </a:t>
          </a:r>
          <a:r>
            <a:rPr lang="en-US" sz="3300" b="1" kern="1200"/>
            <a:t>sort()</a:t>
          </a:r>
          <a:r>
            <a:rPr lang="en-US" sz="3300" kern="1200"/>
            <a:t> aus der Bibliotheksklasse </a:t>
          </a:r>
          <a:r>
            <a:rPr lang="en-US" sz="3300" b="1" kern="1200"/>
            <a:t>java.util.Arrays</a:t>
          </a:r>
          <a:r>
            <a:rPr lang="en-US" sz="3300" kern="1200"/>
            <a:t> (import-Anweisung nicht vergessen!!!!!</a:t>
          </a:r>
        </a:p>
      </dsp:txBody>
      <dsp:txXfrm>
        <a:off x="88585" y="2311774"/>
        <a:ext cx="10338430" cy="163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946EFD-7A2F-88B4-C5D2-A8F92BF92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D9F5D5-93AB-29BD-1092-35E084FA0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DDCBB3-63F7-CFD4-1A45-1D99A6544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8AF6-7F2E-4B24-8EA8-F53014E0027F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6FFF7E-AD72-920C-8975-CA5C639F0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C1DDD4-0892-D6ED-DED8-FB060744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BAC2-9DD3-4773-AFFE-B3BF0B53F7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989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D8A7E7-D613-14ED-1071-4D3433EC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0967DEE-6789-3720-4190-54F0C3D5B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5B1428-8D6A-2771-736C-939A35F87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8AF6-7F2E-4B24-8EA8-F53014E0027F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2552E5-603C-7346-65AC-8C414BC8C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FE2176-3B41-72A3-50E5-7D59C9788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BAC2-9DD3-4773-AFFE-B3BF0B53F7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61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05583DB-0D3F-EE53-E22B-773041A9E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E5FB17-6412-8A20-6AB2-055952528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408357-2BE6-7343-7297-AFF8CE4C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8AF6-7F2E-4B24-8EA8-F53014E0027F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080B48-8A29-8228-15D9-AC0696574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EC91F1-3664-F71E-CFDC-F4B96A46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BAC2-9DD3-4773-AFFE-B3BF0B53F7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266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45022B-AB66-DBB9-CF09-17F88777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BD9D58-334F-435A-9166-F2B3C96A1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FA363C-10B0-B8A2-A083-14DA0007B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8AF6-7F2E-4B24-8EA8-F53014E0027F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D76085-419A-5B16-47B4-2BEDE7546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3CDD70-BB09-0E6B-977C-40B97024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BAC2-9DD3-4773-AFFE-B3BF0B53F7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0849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B268E5-9660-6151-9D1E-2CB64021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FAF912-CACD-73FC-7BA1-4FB49E49C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500BED-F13A-BC89-476A-21AC34FD8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8AF6-7F2E-4B24-8EA8-F53014E0027F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7305F9-0417-DF4A-8D14-29BE5A71F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1A5F0B-F216-C221-6FE6-173E4E68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BAC2-9DD3-4773-AFFE-B3BF0B53F7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582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BC36B-9ABB-E6DB-AEE6-C2E658535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9CEC62-2DEC-9D6B-F2A5-859A577FE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0CDA08-FC91-876D-6578-9DBDBF284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32C1B0-FACE-FA8C-9206-CC26E089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8AF6-7F2E-4B24-8EA8-F53014E0027F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D22D2A-60D8-887F-C90A-080C9108B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5B6463-2374-618D-2714-D3968003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BAC2-9DD3-4773-AFFE-B3BF0B53F7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380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2AEC7-0BDA-B852-62D9-55E10E725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8C323E-2084-3180-B249-617173E78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356946-A5AE-240D-7B38-559004D92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2A1BA1-CE02-2928-BF8C-9F3083438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248CC6C-2A1D-7375-9490-848BE309F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D449852-F4EA-7E00-B168-720D6059D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8AF6-7F2E-4B24-8EA8-F53014E0027F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2FF78C3-86F5-9BEB-40FB-8266E6B1E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852910D-88BE-1F45-78C5-05A84E05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BAC2-9DD3-4773-AFFE-B3BF0B53F7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7618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FAC12-4B05-3D30-2FF7-FCD867F5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59E48E-9030-147D-7B00-A635D562D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8AF6-7F2E-4B24-8EA8-F53014E0027F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34382B-158C-C370-2542-0FB287A4A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81F867-A2FA-8305-22BF-005DFD24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BAC2-9DD3-4773-AFFE-B3BF0B53F7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5825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607735-E703-58E6-594E-FC03ED389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8AF6-7F2E-4B24-8EA8-F53014E0027F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6CA076E-AC0A-2AF5-E3E3-DC78703B1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14FC7C-21D7-213D-E0A4-47A46D55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BAC2-9DD3-4773-AFFE-B3BF0B53F7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421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7B8AA8-9A2A-F0C1-68F5-72C382447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40AE2E-700C-CF97-75A7-2BD40686B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87E358-A6D7-EDD2-12E8-E599479CB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F126BC-76C7-0F8F-CBC1-BE83E847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8AF6-7F2E-4B24-8EA8-F53014E0027F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48890B-F639-E79E-25EE-2741E74C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0BE61B-E25A-2E3A-7167-87360793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BAC2-9DD3-4773-AFFE-B3BF0B53F7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64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2E32E-B8B6-7BB8-D680-15B5FCF9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45A7089-5E6C-B434-CC59-3695F4C0B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81A87B-7116-1ED3-47BD-BAB0EBC86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44C575-AA4E-DBBF-E582-FC79E169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8AF6-7F2E-4B24-8EA8-F53014E0027F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E0D569-4377-AEA3-CE9A-FC0603A3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B84669-8D8F-12D8-B77E-EE5E8864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BAC2-9DD3-4773-AFFE-B3BF0B53F7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065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7B36158-271F-C03B-5756-3CDC72067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323983-636B-7502-2226-3E415ECB8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D6E97B-8DD9-B135-1804-66C504D81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F8AF6-7F2E-4B24-8EA8-F53014E0027F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9ECB10-329D-EAC9-CD32-0DF6889A0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32DBFC-1EDB-3D43-06AD-FBDD51BEA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4BAC2-9DD3-4773-AFFE-B3BF0B53F76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519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ppycoders.eu/de/algorithmen/sortieralgorithmen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www.codespeedy.com/bubble-sort-in-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bubble-sort/" TargetMode="External"/><Relationship Id="rId5" Type="http://schemas.openxmlformats.org/officeDocument/2006/relationships/hyperlink" Target="https://de.wikipedia.org/wiki/Bubblesort" TargetMode="External"/><Relationship Id="rId4" Type="http://schemas.openxmlformats.org/officeDocument/2006/relationships/hyperlink" Target="https://users.cs.duke.edu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3" name="Rectangle 3092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Quellbild anzeigen">
            <a:extLst>
              <a:ext uri="{FF2B5EF4-FFF2-40B4-BE49-F238E27FC236}">
                <a16:creationId xmlns:a16="http://schemas.microsoft.com/office/drawing/2014/main" id="{82E99298-2BCC-82F3-1342-6ABFD4A80C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5" name="Rectangle 3094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1BB83A-2FCE-3B6E-7070-97FE73449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DE" sz="5200">
                <a:solidFill>
                  <a:srgbClr val="FFFFFF"/>
                </a:solidFill>
              </a:rPr>
              <a:t>Bubble Sort in Java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E1EEDF-F374-1E2E-A9B4-F321B7A3D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Oliver Behling, Eric Jarka</a:t>
            </a:r>
          </a:p>
        </p:txBody>
      </p:sp>
    </p:spTree>
    <p:extLst>
      <p:ext uri="{BB962C8B-B14F-4D97-AF65-F5344CB8AC3E}">
        <p14:creationId xmlns:p14="http://schemas.microsoft.com/office/powerpoint/2010/main" val="3926053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0" name="Rectangle 4109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2" name="Freeform: Shape 4111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14" name="Freeform: Shape 4113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16" name="Freeform: Shape 4115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18" name="Rectangle 4117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20" name="Freeform: Shape 4119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22" name="Rectangle 4121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24" name="Freeform: Shape 4123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26" name="Freeform: Shape 4125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F7CEF7-85F2-B316-9130-C254BE7A9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Beispiel Java </a:t>
            </a:r>
          </a:p>
        </p:txBody>
      </p:sp>
      <p:sp>
        <p:nvSpPr>
          <p:cNvPr id="4128" name="Freeform: Shape 4127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30" name="Rectangle 4129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6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5E6CE7-C64C-0394-D4C7-B08C6EE13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>
                <a:cs typeface="Calibri Light"/>
              </a:rPr>
              <a:t>Oder man benutzt einfach....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60ED4E-6BB0-DDA1-4D5A-4454372D24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66814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4309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29" name="Arc 5128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866B6E-A83B-7F54-29B8-782963374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de-DE"/>
              <a:t>"</a:t>
            </a:r>
            <a:r>
              <a:rPr lang="de-DE" err="1"/>
              <a:t>Bubblesort</a:t>
            </a:r>
            <a:r>
              <a:rPr lang="de-DE"/>
              <a:t>" heute</a:t>
            </a:r>
          </a:p>
        </p:txBody>
      </p:sp>
      <p:sp>
        <p:nvSpPr>
          <p:cNvPr id="5131" name="Freeform: Shape 5130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 descr="Quellbild anzeigen">
            <a:extLst>
              <a:ext uri="{FF2B5EF4-FFF2-40B4-BE49-F238E27FC236}">
                <a16:creationId xmlns:a16="http://schemas.microsoft.com/office/drawing/2014/main" id="{597A79EE-2D45-933E-52B5-72E2CB256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8C15C4-C520-A421-68DB-106A49F6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de-DE"/>
              <a:t>Wird heute nur für die Lehre genutzt </a:t>
            </a:r>
          </a:p>
          <a:p>
            <a:r>
              <a:rPr lang="de-DE"/>
              <a:t>Wird von anderen Sortieralgorithmen fast vollständig abgelöst</a:t>
            </a:r>
          </a:p>
        </p:txBody>
      </p:sp>
    </p:spTree>
    <p:extLst>
      <p:ext uri="{BB962C8B-B14F-4D97-AF65-F5344CB8AC3E}">
        <p14:creationId xmlns:p14="http://schemas.microsoft.com/office/powerpoint/2010/main" val="1287280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ECA49-C019-5C7C-2B6A-3A4D87C99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>
                <a:cs typeface="Calibri Light"/>
              </a:rPr>
              <a:t>Gibt es noch Fragen?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7C7458-6946-D745-5FEE-A9941F00B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6CE2409-E0E5-C267-BD41-86F9E583D9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7" r="4" b="1268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41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A70DF-3318-5FE5-44E4-453ADE5CD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Quellen </a:t>
            </a:r>
            <a:endParaRPr lang="en-US" sz="540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D4AC3-CE3F-0C85-658B-CC229945A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700">
              <a:ea typeface="+mn-lt"/>
              <a:cs typeface="+mn-lt"/>
            </a:endParaRPr>
          </a:p>
          <a:p>
            <a:r>
              <a:rPr lang="en-US" sz="1700">
                <a:ea typeface="+mn-lt"/>
                <a:cs typeface="+mn-lt"/>
                <a:hlinkClick r:id="rId2"/>
              </a:rPr>
              <a:t>https://www.codespeedy.com/bubble-sort-in-java/</a:t>
            </a:r>
            <a:endParaRPr lang="en-US" sz="1700">
              <a:ea typeface="+mn-lt"/>
              <a:cs typeface="+mn-lt"/>
            </a:endParaRPr>
          </a:p>
          <a:p>
            <a:r>
              <a:rPr lang="en-US" sz="1700">
                <a:ea typeface="+mn-lt"/>
                <a:cs typeface="+mn-lt"/>
                <a:hlinkClick r:id="rId3"/>
              </a:rPr>
              <a:t>https://www.happycoders.eu/de/algorithmen/sortieralgorithmen</a:t>
            </a:r>
          </a:p>
          <a:p>
            <a:r>
              <a:rPr lang="en-US" sz="1700">
                <a:ea typeface="+mn-lt"/>
                <a:cs typeface="+mn-lt"/>
                <a:hlinkClick r:id="rId4"/>
              </a:rPr>
              <a:t>https://users.cs.duke.edu/</a:t>
            </a:r>
            <a:endParaRPr lang="en-US" sz="1700">
              <a:ea typeface="+mn-lt"/>
              <a:cs typeface="+mn-lt"/>
            </a:endParaRPr>
          </a:p>
          <a:p>
            <a:r>
              <a:rPr lang="en-US" sz="1700">
                <a:ea typeface="+mn-lt"/>
                <a:cs typeface="+mn-lt"/>
                <a:hlinkClick r:id="rId5"/>
              </a:rPr>
              <a:t>https://de.wikipedia.org/wiki/Bubblesort</a:t>
            </a:r>
            <a:endParaRPr lang="en-US" sz="1700">
              <a:ea typeface="Calibri"/>
              <a:cs typeface="Calibri" panose="020F0502020204030204"/>
            </a:endParaRPr>
          </a:p>
          <a:p>
            <a:r>
              <a:rPr lang="en-US" sz="1700">
                <a:ea typeface="+mn-lt"/>
                <a:cs typeface="+mn-lt"/>
                <a:hlinkClick r:id="rId6"/>
              </a:rPr>
              <a:t>https://www.geeksforgeeks.org/bubble-sort/</a:t>
            </a:r>
            <a:endParaRPr lang="en-US" sz="1700">
              <a:ea typeface="Calibri"/>
              <a:cs typeface="Calibri" panose="020F0502020204030204"/>
            </a:endParaRPr>
          </a:p>
          <a:p>
            <a:endParaRPr lang="en-US" sz="1700">
              <a:ea typeface="Calibri"/>
              <a:cs typeface="Calibri" panose="020F0502020204030204"/>
            </a:endParaRPr>
          </a:p>
          <a:p>
            <a:endParaRPr lang="en-US" sz="1700">
              <a:ea typeface="Calibri"/>
              <a:cs typeface="Calibri" panose="020F0502020204030204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B6C8C49-7AD0-6DF8-C031-76C7ED18E83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4536" r="18510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04951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AC3DBC-40E3-193C-BE08-1C4B2EA3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US" err="1">
                <a:cs typeface="Calibri Light"/>
              </a:rPr>
              <a:t>Gliederung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CC114-ADF9-D7D0-D970-3BDD0612C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DE" sz="2000">
              <a:cs typeface="Calibri"/>
            </a:endParaRPr>
          </a:p>
          <a:p>
            <a:endParaRPr lang="de-DE" sz="2000">
              <a:cs typeface="Calibri"/>
            </a:endParaRPr>
          </a:p>
          <a:p>
            <a:endParaRPr lang="de-DE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55926E07-73B7-1E71-4359-6AFA7F1DE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610" y="1527282"/>
            <a:ext cx="4737650" cy="3825651"/>
          </a:xfrm>
          <a:prstGeom prst="rect">
            <a:avLst/>
          </a:prstGeom>
        </p:spPr>
      </p:pic>
      <p:graphicFrame>
        <p:nvGraphicFramePr>
          <p:cNvPr id="7" name="Diagram 7">
            <a:extLst>
              <a:ext uri="{FF2B5EF4-FFF2-40B4-BE49-F238E27FC236}">
                <a16:creationId xmlns:a16="http://schemas.microsoft.com/office/drawing/2014/main" id="{ACE13391-9AFB-A73D-E098-12181F72A1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8434895"/>
              </p:ext>
            </p:extLst>
          </p:nvPr>
        </p:nvGraphicFramePr>
        <p:xfrm>
          <a:off x="1133707" y="1525859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0895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4AF2EA2-269A-11CB-D62A-5D990591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de-DE" sz="4000">
                <a:cs typeface="Calibri Light"/>
              </a:rPr>
              <a:t>Geschichte</a:t>
            </a:r>
            <a:endParaRPr lang="de-DE" sz="4000"/>
          </a:p>
        </p:txBody>
      </p:sp>
      <p:grpSp>
        <p:nvGrpSpPr>
          <p:cNvPr id="18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0D6927-1E6C-05B9-F93B-A7BDF638E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1700">
                <a:ea typeface="+mn-lt"/>
                <a:cs typeface="+mn-lt"/>
              </a:rPr>
              <a:t>ein frühes Buch (1959) über Programmierung widmet ein Kapitel dem Sortieren, verwendet aber den Begriff "Exchange Sorting" und nicht Bubble Sort</a:t>
            </a:r>
          </a:p>
          <a:p>
            <a:r>
              <a:rPr lang="de-DE" sz="1700">
                <a:ea typeface="+mn-lt"/>
                <a:cs typeface="+mn-lt"/>
              </a:rPr>
              <a:t>der Begriff wird in einem JACM-Artikel von 1962 erstmals erwähnt</a:t>
            </a:r>
          </a:p>
          <a:p>
            <a:r>
              <a:rPr lang="de-DE" sz="1700">
                <a:ea typeface="+mn-lt"/>
                <a:cs typeface="+mn-lt"/>
              </a:rPr>
              <a:t>der Algorithmus wird 1963 offiziell als Algorithmus 175 in das ACM-Algorithmus-Repository aufgenommen, wo er "Shuttle Sort" genannt wird</a:t>
            </a:r>
          </a:p>
          <a:p>
            <a:r>
              <a:rPr lang="de-DE" sz="1700">
                <a:ea typeface="+mn-lt"/>
                <a:cs typeface="+mn-lt"/>
              </a:rPr>
              <a:t>Letztendlich setzt sich der Name "Bubble Sort" durch, da bei diesen Vertauschoperationen die Elemente nach und nach bis zu ihren Zielpositionen aufsteigen – ähnlich wie Luftblasen</a:t>
            </a:r>
            <a:endParaRPr lang="de-DE" sz="1700">
              <a:cs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56B05EB-DB5C-B7FC-277F-B2844DF2AC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52" r="1553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88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F37B8C-7592-EB26-447A-9E77D9AC4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Komplexität des Algorithmus</a:t>
            </a:r>
            <a:endParaRPr lang="de-DE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AE3AE2-C007-629A-944A-9EE7316B1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ea typeface="+mn-lt"/>
                <a:cs typeface="+mn-lt"/>
              </a:rPr>
              <a:t>bei "Bubble </a:t>
            </a:r>
            <a:r>
              <a:rPr lang="de-DE" err="1">
                <a:ea typeface="+mn-lt"/>
                <a:cs typeface="+mn-lt"/>
              </a:rPr>
              <a:t>Sort</a:t>
            </a:r>
            <a:r>
              <a:rPr lang="de-DE">
                <a:ea typeface="+mn-lt"/>
                <a:cs typeface="+mn-lt"/>
              </a:rPr>
              <a:t>" müssen wir "</a:t>
            </a:r>
            <a:r>
              <a:rPr lang="de-DE" err="1">
                <a:ea typeface="+mn-lt"/>
                <a:cs typeface="+mn-lt"/>
              </a:rPr>
              <a:t>best</a:t>
            </a:r>
            <a:r>
              <a:rPr lang="de-DE">
                <a:ea typeface="+mn-lt"/>
                <a:cs typeface="+mn-lt"/>
              </a:rPr>
              <a:t>", "</a:t>
            </a:r>
            <a:r>
              <a:rPr lang="de-DE" err="1">
                <a:ea typeface="+mn-lt"/>
                <a:cs typeface="+mn-lt"/>
              </a:rPr>
              <a:t>worse</a:t>
            </a:r>
            <a:r>
              <a:rPr lang="de-DE">
                <a:ea typeface="+mn-lt"/>
                <a:cs typeface="+mn-lt"/>
              </a:rPr>
              <a:t>" und "</a:t>
            </a:r>
            <a:r>
              <a:rPr lang="de-DE" err="1">
                <a:ea typeface="+mn-lt"/>
                <a:cs typeface="+mn-lt"/>
              </a:rPr>
              <a:t>average</a:t>
            </a:r>
            <a:r>
              <a:rPr lang="de-DE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case</a:t>
            </a:r>
            <a:r>
              <a:rPr lang="de-DE">
                <a:ea typeface="+mn-lt"/>
                <a:cs typeface="+mn-lt"/>
              </a:rPr>
              <a:t>" separat betrachten</a:t>
            </a:r>
          </a:p>
          <a:p>
            <a:endParaRPr lang="de-DE">
              <a:cs typeface="Calibri" panose="020F0502020204030204"/>
            </a:endParaRP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D71997B5-52A3-7200-7F76-419E663F4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240032"/>
              </p:ext>
            </p:extLst>
          </p:nvPr>
        </p:nvGraphicFramePr>
        <p:xfrm>
          <a:off x="1428750" y="2900795"/>
          <a:ext cx="9059483" cy="3628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3363">
                  <a:extLst>
                    <a:ext uri="{9D8B030D-6E8A-4147-A177-3AD203B41FA5}">
                      <a16:colId xmlns:a16="http://schemas.microsoft.com/office/drawing/2014/main" val="2380709772"/>
                    </a:ext>
                  </a:extLst>
                </a:gridCol>
                <a:gridCol w="3023060">
                  <a:extLst>
                    <a:ext uri="{9D8B030D-6E8A-4147-A177-3AD203B41FA5}">
                      <a16:colId xmlns:a16="http://schemas.microsoft.com/office/drawing/2014/main" val="217553408"/>
                    </a:ext>
                  </a:extLst>
                </a:gridCol>
                <a:gridCol w="3023060">
                  <a:extLst>
                    <a:ext uri="{9D8B030D-6E8A-4147-A177-3AD203B41FA5}">
                      <a16:colId xmlns:a16="http://schemas.microsoft.com/office/drawing/2014/main" val="1957645947"/>
                    </a:ext>
                  </a:extLst>
                </a:gridCol>
              </a:tblGrid>
              <a:tr h="519545">
                <a:tc>
                  <a:txBody>
                    <a:bodyPr/>
                    <a:lstStyle/>
                    <a:p>
                      <a:pPr algn="ctr"/>
                      <a:r>
                        <a:rPr lang="de-DE" b="1" err="1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err="1"/>
                        <a:t>worse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err="1"/>
                        <a:t>average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749854"/>
                  </a:ext>
                </a:extLst>
              </a:tr>
              <a:tr h="16812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falls die Zahlen bereits aufsteigend sortiert sind, wird der Algorithmus in der ersten Iteration feststellen, dass keine Zahlenpaare vertauscht werden müssen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somit durchläuft er nur die Anzahl der zu sortierenden Elemente (n-1)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de-DE"/>
                        <a:t>Falls die Elemente in umgekehrter Reihenfolge vorliegen wird die höchstmögliche Zeit benötigt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de-DE"/>
                        <a:t>somit durchläuft der Algorithmus ½ (n²-n) Schritte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In diesem Fall werden ca. halb so viele Tauschoperationen wie im "</a:t>
                      </a:r>
                      <a:r>
                        <a:rPr lang="de-DE" sz="1800" b="0" i="0" u="none" strike="noStrike" noProof="0" err="1">
                          <a:latin typeface="Calibri"/>
                        </a:rPr>
                        <a:t>worst</a:t>
                      </a:r>
                      <a:r>
                        <a:rPr lang="de-DE" sz="1800" b="0" i="0" u="none" strike="noStrike" noProof="0">
                          <a:latin typeface="Calibri"/>
                        </a:rPr>
                        <a:t> </a:t>
                      </a:r>
                      <a:r>
                        <a:rPr lang="de-DE" sz="1800" b="0" i="0" u="none" strike="noStrike" noProof="0" err="1">
                          <a:latin typeface="Calibri"/>
                        </a:rPr>
                        <a:t>case</a:t>
                      </a:r>
                      <a:r>
                        <a:rPr lang="de-DE" sz="1800" b="0" i="0" u="none" strike="noStrike" noProof="0">
                          <a:latin typeface="Calibri"/>
                        </a:rPr>
                        <a:t>" durchgeführt, da sich etwa die Hälfte der Elemente im Vergleich zum Nachbarelement an der richtigen Position befindet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de-DE" sz="1800" b="0" i="0" u="none" strike="noStrike" noProof="0">
                          <a:latin typeface="Calibri"/>
                        </a:rPr>
                        <a:t>somit beträgt die Schrittabschätzung etwa ¼ (n²-n)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615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452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7C680-D6E3-87F8-73D3-596A5239D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Calibri Light"/>
              </a:rPr>
              <a:t>Beispiel "</a:t>
            </a:r>
            <a:r>
              <a:rPr lang="de-DE" err="1">
                <a:cs typeface="Calibri Light"/>
              </a:rPr>
              <a:t>worse</a:t>
            </a:r>
            <a:r>
              <a:rPr lang="de-DE">
                <a:cs typeface="Calibri Light"/>
              </a:rPr>
              <a:t> </a:t>
            </a:r>
            <a:r>
              <a:rPr lang="de-DE" err="1">
                <a:cs typeface="Calibri Light"/>
              </a:rPr>
              <a:t>case</a:t>
            </a:r>
            <a:r>
              <a:rPr lang="de-DE">
                <a:cs typeface="Calibri Light"/>
              </a:rPr>
              <a:t>"</a:t>
            </a:r>
            <a:endParaRPr lang="de-DE"/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CAA6CEC5-C018-1503-AEB9-3D066DD06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778" y="1411654"/>
            <a:ext cx="8644053" cy="404102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5E4C95C-4436-912F-4922-01FEC786CACC}"/>
              </a:ext>
            </a:extLst>
          </p:cNvPr>
          <p:cNvSpPr txBox="1"/>
          <p:nvPr/>
        </p:nvSpPr>
        <p:spPr>
          <a:xfrm>
            <a:off x="3772829" y="5612780"/>
            <a:ext cx="47206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cs typeface="Calibri"/>
              </a:rPr>
              <a:t>Anzahl der Schritte : ½ (n²-n) = 0.5* (36 – 6) = 15</a:t>
            </a:r>
          </a:p>
        </p:txBody>
      </p:sp>
    </p:spTree>
    <p:extLst>
      <p:ext uri="{BB962C8B-B14F-4D97-AF65-F5344CB8AC3E}">
        <p14:creationId xmlns:p14="http://schemas.microsoft.com/office/powerpoint/2010/main" val="130173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4F77DC-AD53-C91B-8933-3D40A2B0A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e-DE" sz="3400">
                <a:cs typeface="Calibri Light"/>
              </a:rPr>
              <a:t>Abgrenzung zu anderen Sotieralgorithmen</a:t>
            </a:r>
            <a:endParaRPr lang="de-DE" sz="3400"/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82FA14-7F98-D1CB-435D-851B8CF63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595" y="2807208"/>
            <a:ext cx="6035386" cy="3410712"/>
          </a:xfrm>
        </p:spPr>
        <p:txBody>
          <a:bodyPr anchor="t">
            <a:normAutofit lnSpcReduction="10000"/>
          </a:bodyPr>
          <a:lstStyle/>
          <a:p>
            <a:r>
              <a:rPr lang="de-DE" sz="2200"/>
              <a:t>arbeitet In-Place: er benötigt nur konstanten zusätzlichen Arbeitsspeicherplatz bzw. er braucht keine extra Liste, in die er das Ergebnis des Sortierens hineinkopiert</a:t>
            </a:r>
          </a:p>
          <a:p>
            <a:r>
              <a:rPr lang="de-DE" sz="2200">
                <a:cs typeface="Calibri"/>
              </a:rPr>
              <a:t>ist ein Teil des </a:t>
            </a:r>
            <a:r>
              <a:rPr lang="de-DE" sz="2200" err="1">
                <a:cs typeface="Calibri"/>
              </a:rPr>
              <a:t>Quicksortalgorithmus</a:t>
            </a:r>
          </a:p>
          <a:p>
            <a:r>
              <a:rPr lang="de-DE" sz="2200">
                <a:cs typeface="Calibri"/>
              </a:rPr>
              <a:t>ist nicht asymptotisch optimal wie z.B. der "</a:t>
            </a:r>
            <a:r>
              <a:rPr lang="de-DE" sz="2200" err="1">
                <a:cs typeface="Calibri"/>
              </a:rPr>
              <a:t>Merge</a:t>
            </a:r>
            <a:r>
              <a:rPr lang="de-DE" sz="2200">
                <a:cs typeface="Calibri"/>
              </a:rPr>
              <a:t> </a:t>
            </a:r>
            <a:r>
              <a:rPr lang="de-DE" sz="2200" err="1">
                <a:cs typeface="Calibri"/>
              </a:rPr>
              <a:t>Sort</a:t>
            </a:r>
            <a:r>
              <a:rPr lang="de-DE" sz="2200">
                <a:cs typeface="Calibri"/>
              </a:rPr>
              <a:t>"</a:t>
            </a:r>
          </a:p>
          <a:p>
            <a:r>
              <a:rPr lang="de-DE" sz="2200">
                <a:cs typeface="Calibri"/>
              </a:rPr>
              <a:t>im Regelfall langsamer als andere Algorithmen, kann aber bei einer gut vorsortierten Liste genutzt werden ("</a:t>
            </a:r>
            <a:r>
              <a:rPr lang="de-DE" sz="2200" err="1">
                <a:cs typeface="Calibri"/>
              </a:rPr>
              <a:t>best</a:t>
            </a:r>
            <a:r>
              <a:rPr lang="de-DE" sz="2200">
                <a:cs typeface="Calibri"/>
              </a:rPr>
              <a:t> case") </a:t>
            </a:r>
          </a:p>
          <a:p>
            <a:endParaRPr lang="de-DE" sz="2200">
              <a:cs typeface="Calibri"/>
            </a:endParaRPr>
          </a:p>
          <a:p>
            <a:endParaRPr lang="de-DE" sz="2200"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38B05B90-F6BC-F922-6416-C3D0ECBC5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023" y="883254"/>
            <a:ext cx="4686993" cy="345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20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FFFD75-8881-7CDC-D40D-2CD9EE2CF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488"/>
            <a:ext cx="10515600" cy="1325563"/>
          </a:xfrm>
        </p:spPr>
        <p:txBody>
          <a:bodyPr/>
          <a:lstStyle/>
          <a:p>
            <a:r>
              <a:rPr lang="de-DE"/>
              <a:t>Prinzip von "</a:t>
            </a:r>
            <a:r>
              <a:rPr lang="de-DE" err="1"/>
              <a:t>Bubblesort</a:t>
            </a:r>
            <a:r>
              <a:rPr lang="de-DE"/>
              <a:t>" 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A2A779-132F-BFB0-942D-C3561A96B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6995"/>
            <a:ext cx="10515600" cy="4351338"/>
          </a:xfrm>
        </p:spPr>
        <p:txBody>
          <a:bodyPr/>
          <a:lstStyle/>
          <a:p>
            <a:r>
              <a:rPr lang="de-DE"/>
              <a:t>Beispiel an ein Array bzw. einer Liste von 5 Zahlen</a:t>
            </a:r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  <a:p>
            <a:pPr marL="0" indent="0">
              <a:buNone/>
            </a:pPr>
            <a:endParaRPr lang="de-D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1CF822-24B8-86E0-861E-CF7C57574F07}"/>
              </a:ext>
            </a:extLst>
          </p:cNvPr>
          <p:cNvGrpSpPr/>
          <p:nvPr/>
        </p:nvGrpSpPr>
        <p:grpSpPr>
          <a:xfrm>
            <a:off x="837488" y="2736079"/>
            <a:ext cx="7691215" cy="1066800"/>
            <a:chOff x="837488" y="2736079"/>
            <a:chExt cx="7691215" cy="1066800"/>
          </a:xfrm>
        </p:grpSpPr>
        <p:sp>
          <p:nvSpPr>
            <p:cNvPr id="7" name="Flussdiagramm: Verbinder 6">
              <a:extLst>
                <a:ext uri="{FF2B5EF4-FFF2-40B4-BE49-F238E27FC236}">
                  <a16:creationId xmlns:a16="http://schemas.microsoft.com/office/drawing/2014/main" id="{999978B1-9B5B-ED2E-2D17-1DA8BB621E5F}"/>
                </a:ext>
              </a:extLst>
            </p:cNvPr>
            <p:cNvSpPr/>
            <p:nvPr/>
          </p:nvSpPr>
          <p:spPr>
            <a:xfrm>
              <a:off x="837488" y="2768835"/>
              <a:ext cx="1162228" cy="10340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2</a:t>
              </a:r>
            </a:p>
          </p:txBody>
        </p:sp>
        <p:sp>
          <p:nvSpPr>
            <p:cNvPr id="8" name="Flussdiagramm: Verbinder 7">
              <a:extLst>
                <a:ext uri="{FF2B5EF4-FFF2-40B4-BE49-F238E27FC236}">
                  <a16:creationId xmlns:a16="http://schemas.microsoft.com/office/drawing/2014/main" id="{CF9AC9D7-9267-F1F8-BD03-DD38E2267FB9}"/>
                </a:ext>
              </a:extLst>
            </p:cNvPr>
            <p:cNvSpPr/>
            <p:nvPr/>
          </p:nvSpPr>
          <p:spPr>
            <a:xfrm>
              <a:off x="2152116" y="2736079"/>
              <a:ext cx="1162228" cy="10340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1</a:t>
              </a:r>
            </a:p>
          </p:txBody>
        </p:sp>
        <p:sp>
          <p:nvSpPr>
            <p:cNvPr id="9" name="Flussdiagramm: Verbinder 8">
              <a:extLst>
                <a:ext uri="{FF2B5EF4-FFF2-40B4-BE49-F238E27FC236}">
                  <a16:creationId xmlns:a16="http://schemas.microsoft.com/office/drawing/2014/main" id="{838EE74F-B59A-5A6F-F487-4D0F2890A916}"/>
                </a:ext>
              </a:extLst>
            </p:cNvPr>
            <p:cNvSpPr/>
            <p:nvPr/>
          </p:nvSpPr>
          <p:spPr>
            <a:xfrm>
              <a:off x="3466744" y="2768835"/>
              <a:ext cx="1162228" cy="10340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5</a:t>
              </a:r>
            </a:p>
          </p:txBody>
        </p:sp>
        <p:sp>
          <p:nvSpPr>
            <p:cNvPr id="10" name="Flussdiagramm: Verbinder 9">
              <a:extLst>
                <a:ext uri="{FF2B5EF4-FFF2-40B4-BE49-F238E27FC236}">
                  <a16:creationId xmlns:a16="http://schemas.microsoft.com/office/drawing/2014/main" id="{802F546A-B239-C537-D2B9-9F916069F933}"/>
                </a:ext>
              </a:extLst>
            </p:cNvPr>
            <p:cNvSpPr/>
            <p:nvPr/>
          </p:nvSpPr>
          <p:spPr>
            <a:xfrm>
              <a:off x="4785290" y="2768834"/>
              <a:ext cx="1162228" cy="10340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4</a:t>
              </a:r>
            </a:p>
          </p:txBody>
        </p:sp>
        <p:sp>
          <p:nvSpPr>
            <p:cNvPr id="11" name="Flussdiagramm: Verbinder 10">
              <a:extLst>
                <a:ext uri="{FF2B5EF4-FFF2-40B4-BE49-F238E27FC236}">
                  <a16:creationId xmlns:a16="http://schemas.microsoft.com/office/drawing/2014/main" id="{54A904A0-050B-3B45-F4AB-45FB2CD54787}"/>
                </a:ext>
              </a:extLst>
            </p:cNvPr>
            <p:cNvSpPr/>
            <p:nvPr/>
          </p:nvSpPr>
          <p:spPr>
            <a:xfrm>
              <a:off x="6096000" y="2768837"/>
              <a:ext cx="1162228" cy="10340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6</a:t>
              </a:r>
            </a:p>
          </p:txBody>
        </p:sp>
        <p:sp>
          <p:nvSpPr>
            <p:cNvPr id="12" name="Flussdiagramm: Verbinder 11">
              <a:extLst>
                <a:ext uri="{FF2B5EF4-FFF2-40B4-BE49-F238E27FC236}">
                  <a16:creationId xmlns:a16="http://schemas.microsoft.com/office/drawing/2014/main" id="{B2411ABB-9746-143A-DA31-21C79FD52A53}"/>
                </a:ext>
              </a:extLst>
            </p:cNvPr>
            <p:cNvSpPr/>
            <p:nvPr/>
          </p:nvSpPr>
          <p:spPr>
            <a:xfrm>
              <a:off x="7366475" y="2768838"/>
              <a:ext cx="1162228" cy="10340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65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2F0A3-3345-A7A5-E67C-3691F3D2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1. Durchlauf "</a:t>
            </a:r>
            <a:r>
              <a:rPr lang="de-DE" err="1"/>
              <a:t>Bubblesort</a:t>
            </a:r>
            <a:r>
              <a:rPr lang="de-DE"/>
              <a:t>"</a:t>
            </a:r>
          </a:p>
        </p:txBody>
      </p: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D8917769-28F1-6570-AE51-2CC68397B5E6}"/>
              </a:ext>
            </a:extLst>
          </p:cNvPr>
          <p:cNvSpPr/>
          <p:nvPr/>
        </p:nvSpPr>
        <p:spPr>
          <a:xfrm>
            <a:off x="880930" y="1796585"/>
            <a:ext cx="1162228" cy="10340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15</a:t>
            </a:r>
          </a:p>
        </p:txBody>
      </p:sp>
      <p:sp>
        <p:nvSpPr>
          <p:cNvPr id="17" name="Flussdiagramm: Verbinder 16">
            <a:extLst>
              <a:ext uri="{FF2B5EF4-FFF2-40B4-BE49-F238E27FC236}">
                <a16:creationId xmlns:a16="http://schemas.microsoft.com/office/drawing/2014/main" id="{24D72012-514E-9101-7069-388EA515FE11}"/>
              </a:ext>
            </a:extLst>
          </p:cNvPr>
          <p:cNvSpPr/>
          <p:nvPr/>
        </p:nvSpPr>
        <p:spPr>
          <a:xfrm>
            <a:off x="2195558" y="1763829"/>
            <a:ext cx="1162228" cy="10340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2</a:t>
            </a:r>
          </a:p>
        </p:txBody>
      </p:sp>
      <p:sp>
        <p:nvSpPr>
          <p:cNvPr id="18" name="Flussdiagramm: Verbinder 17">
            <a:extLst>
              <a:ext uri="{FF2B5EF4-FFF2-40B4-BE49-F238E27FC236}">
                <a16:creationId xmlns:a16="http://schemas.microsoft.com/office/drawing/2014/main" id="{73112AC7-78AB-084E-5177-75366D1ACC42}"/>
              </a:ext>
            </a:extLst>
          </p:cNvPr>
          <p:cNvSpPr/>
          <p:nvPr/>
        </p:nvSpPr>
        <p:spPr>
          <a:xfrm>
            <a:off x="3510186" y="1796585"/>
            <a:ext cx="1162228" cy="10340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22</a:t>
            </a:r>
          </a:p>
        </p:txBody>
      </p:sp>
      <p:sp>
        <p:nvSpPr>
          <p:cNvPr id="19" name="Flussdiagramm: Verbinder 18">
            <a:extLst>
              <a:ext uri="{FF2B5EF4-FFF2-40B4-BE49-F238E27FC236}">
                <a16:creationId xmlns:a16="http://schemas.microsoft.com/office/drawing/2014/main" id="{921617A6-85D0-93B3-56D4-BC72E75BFEC0}"/>
              </a:ext>
            </a:extLst>
          </p:cNvPr>
          <p:cNvSpPr/>
          <p:nvPr/>
        </p:nvSpPr>
        <p:spPr>
          <a:xfrm>
            <a:off x="4824814" y="1796586"/>
            <a:ext cx="1162228" cy="10340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4</a:t>
            </a:r>
          </a:p>
        </p:txBody>
      </p:sp>
      <p:sp>
        <p:nvSpPr>
          <p:cNvPr id="28" name="Flussdiagramm: Verbinder 27">
            <a:extLst>
              <a:ext uri="{FF2B5EF4-FFF2-40B4-BE49-F238E27FC236}">
                <a16:creationId xmlns:a16="http://schemas.microsoft.com/office/drawing/2014/main" id="{791B83DC-02CD-A9D5-3C64-0FB701D40085}"/>
              </a:ext>
            </a:extLst>
          </p:cNvPr>
          <p:cNvSpPr/>
          <p:nvPr/>
        </p:nvSpPr>
        <p:spPr>
          <a:xfrm>
            <a:off x="6095288" y="3112156"/>
            <a:ext cx="1162228" cy="10340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6</a:t>
            </a:r>
          </a:p>
        </p:txBody>
      </p:sp>
      <p:sp>
        <p:nvSpPr>
          <p:cNvPr id="30" name="Flussdiagramm: Verbinder 29">
            <a:extLst>
              <a:ext uri="{FF2B5EF4-FFF2-40B4-BE49-F238E27FC236}">
                <a16:creationId xmlns:a16="http://schemas.microsoft.com/office/drawing/2014/main" id="{BE9EEE17-3880-7C25-3B5D-480AEF72C15C}"/>
              </a:ext>
            </a:extLst>
          </p:cNvPr>
          <p:cNvSpPr/>
          <p:nvPr/>
        </p:nvSpPr>
        <p:spPr>
          <a:xfrm>
            <a:off x="880930" y="3112155"/>
            <a:ext cx="1162228" cy="10340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</a:t>
            </a:r>
          </a:p>
        </p:txBody>
      </p:sp>
      <p:sp>
        <p:nvSpPr>
          <p:cNvPr id="31" name="Flussdiagramm: Verbinder 30">
            <a:extLst>
              <a:ext uri="{FF2B5EF4-FFF2-40B4-BE49-F238E27FC236}">
                <a16:creationId xmlns:a16="http://schemas.microsoft.com/office/drawing/2014/main" id="{BE641F37-50BF-C845-03C4-6548AAB17302}"/>
              </a:ext>
            </a:extLst>
          </p:cNvPr>
          <p:cNvSpPr/>
          <p:nvPr/>
        </p:nvSpPr>
        <p:spPr>
          <a:xfrm>
            <a:off x="2195558" y="3079399"/>
            <a:ext cx="1162228" cy="10340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2</a:t>
            </a:r>
          </a:p>
        </p:txBody>
      </p:sp>
      <p:sp>
        <p:nvSpPr>
          <p:cNvPr id="32" name="Flussdiagramm: Verbinder 31">
            <a:extLst>
              <a:ext uri="{FF2B5EF4-FFF2-40B4-BE49-F238E27FC236}">
                <a16:creationId xmlns:a16="http://schemas.microsoft.com/office/drawing/2014/main" id="{5A378524-C59A-C234-352B-BE502374493C}"/>
              </a:ext>
            </a:extLst>
          </p:cNvPr>
          <p:cNvSpPr/>
          <p:nvPr/>
        </p:nvSpPr>
        <p:spPr>
          <a:xfrm>
            <a:off x="3510186" y="3112155"/>
            <a:ext cx="1162228" cy="10340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5</a:t>
            </a:r>
          </a:p>
        </p:txBody>
      </p:sp>
      <p:sp>
        <p:nvSpPr>
          <p:cNvPr id="33" name="Flussdiagramm: Verbinder 32">
            <a:extLst>
              <a:ext uri="{FF2B5EF4-FFF2-40B4-BE49-F238E27FC236}">
                <a16:creationId xmlns:a16="http://schemas.microsoft.com/office/drawing/2014/main" id="{95A5C838-E6DB-C4B2-D8E5-FC23C9CBBA65}"/>
              </a:ext>
            </a:extLst>
          </p:cNvPr>
          <p:cNvSpPr/>
          <p:nvPr/>
        </p:nvSpPr>
        <p:spPr>
          <a:xfrm>
            <a:off x="4824814" y="3112156"/>
            <a:ext cx="1162228" cy="10340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4</a:t>
            </a:r>
          </a:p>
        </p:txBody>
      </p:sp>
      <p:sp>
        <p:nvSpPr>
          <p:cNvPr id="41" name="Pfeil: nach links und rechts 40">
            <a:extLst>
              <a:ext uri="{FF2B5EF4-FFF2-40B4-BE49-F238E27FC236}">
                <a16:creationId xmlns:a16="http://schemas.microsoft.com/office/drawing/2014/main" id="{DFC9B475-0EF2-B4C8-C415-76D27ECAFC47}"/>
              </a:ext>
            </a:extLst>
          </p:cNvPr>
          <p:cNvSpPr/>
          <p:nvPr/>
        </p:nvSpPr>
        <p:spPr>
          <a:xfrm>
            <a:off x="4285628" y="3377323"/>
            <a:ext cx="830545" cy="470982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Pfeil: nach links und rechts 55">
            <a:extLst>
              <a:ext uri="{FF2B5EF4-FFF2-40B4-BE49-F238E27FC236}">
                <a16:creationId xmlns:a16="http://schemas.microsoft.com/office/drawing/2014/main" id="{3631106A-5C64-3C8E-CBC8-B9C86347AFF6}"/>
              </a:ext>
            </a:extLst>
          </p:cNvPr>
          <p:cNvSpPr/>
          <p:nvPr/>
        </p:nvSpPr>
        <p:spPr>
          <a:xfrm>
            <a:off x="10573107" y="7024414"/>
            <a:ext cx="830545" cy="470982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148B2F7B-87AD-BC65-5863-2D394960F647}"/>
              </a:ext>
            </a:extLst>
          </p:cNvPr>
          <p:cNvSpPr/>
          <p:nvPr/>
        </p:nvSpPr>
        <p:spPr>
          <a:xfrm>
            <a:off x="880929" y="5536297"/>
            <a:ext cx="1162228" cy="10340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</a:t>
            </a:r>
          </a:p>
        </p:txBody>
      </p:sp>
      <p:sp>
        <p:nvSpPr>
          <p:cNvPr id="58" name="Flussdiagramm: Verbinder 57">
            <a:extLst>
              <a:ext uri="{FF2B5EF4-FFF2-40B4-BE49-F238E27FC236}">
                <a16:creationId xmlns:a16="http://schemas.microsoft.com/office/drawing/2014/main" id="{A2B5BE96-3B65-9A2A-092F-FE4E7B91214E}"/>
              </a:ext>
            </a:extLst>
          </p:cNvPr>
          <p:cNvSpPr/>
          <p:nvPr/>
        </p:nvSpPr>
        <p:spPr>
          <a:xfrm>
            <a:off x="2195558" y="5505010"/>
            <a:ext cx="1162228" cy="10340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2</a:t>
            </a:r>
          </a:p>
        </p:txBody>
      </p:sp>
      <p:sp>
        <p:nvSpPr>
          <p:cNvPr id="59" name="Flussdiagramm: Verbinder 58">
            <a:extLst>
              <a:ext uri="{FF2B5EF4-FFF2-40B4-BE49-F238E27FC236}">
                <a16:creationId xmlns:a16="http://schemas.microsoft.com/office/drawing/2014/main" id="{FF966FC6-D572-CB43-F471-142027871E87}"/>
              </a:ext>
            </a:extLst>
          </p:cNvPr>
          <p:cNvSpPr/>
          <p:nvPr/>
        </p:nvSpPr>
        <p:spPr>
          <a:xfrm>
            <a:off x="3510186" y="5538410"/>
            <a:ext cx="1162228" cy="10340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4</a:t>
            </a:r>
          </a:p>
        </p:txBody>
      </p:sp>
      <p:sp>
        <p:nvSpPr>
          <p:cNvPr id="60" name="Flussdiagramm: Verbinder 59">
            <a:extLst>
              <a:ext uri="{FF2B5EF4-FFF2-40B4-BE49-F238E27FC236}">
                <a16:creationId xmlns:a16="http://schemas.microsoft.com/office/drawing/2014/main" id="{05BAA277-CEB2-4B42-B83E-E9FA8298FA28}"/>
              </a:ext>
            </a:extLst>
          </p:cNvPr>
          <p:cNvSpPr/>
          <p:nvPr/>
        </p:nvSpPr>
        <p:spPr>
          <a:xfrm>
            <a:off x="4824814" y="5536298"/>
            <a:ext cx="1162228" cy="10340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0EC22C8-2AD0-365A-65FF-DD23F53EF065}"/>
              </a:ext>
            </a:extLst>
          </p:cNvPr>
          <p:cNvGrpSpPr/>
          <p:nvPr/>
        </p:nvGrpSpPr>
        <p:grpSpPr>
          <a:xfrm>
            <a:off x="880930" y="1763829"/>
            <a:ext cx="7647061" cy="1066799"/>
            <a:chOff x="880930" y="1763829"/>
            <a:chExt cx="7647061" cy="1066799"/>
          </a:xfrm>
        </p:grpSpPr>
        <p:sp>
          <p:nvSpPr>
            <p:cNvPr id="14" name="Flussdiagramm: Verbinder 13">
              <a:extLst>
                <a:ext uri="{FF2B5EF4-FFF2-40B4-BE49-F238E27FC236}">
                  <a16:creationId xmlns:a16="http://schemas.microsoft.com/office/drawing/2014/main" id="{90A69398-A356-FC4C-F488-6456DC0CD5B0}"/>
                </a:ext>
              </a:extLst>
            </p:cNvPr>
            <p:cNvSpPr/>
            <p:nvPr/>
          </p:nvSpPr>
          <p:spPr>
            <a:xfrm>
              <a:off x="6095288" y="1796586"/>
              <a:ext cx="1162228" cy="10340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6</a:t>
              </a:r>
            </a:p>
          </p:txBody>
        </p:sp>
        <p:sp>
          <p:nvSpPr>
            <p:cNvPr id="15" name="Flussdiagramm: Verbinder 14">
              <a:extLst>
                <a:ext uri="{FF2B5EF4-FFF2-40B4-BE49-F238E27FC236}">
                  <a16:creationId xmlns:a16="http://schemas.microsoft.com/office/drawing/2014/main" id="{C0814E54-CB58-CA69-7005-19B1ECB9F685}"/>
                </a:ext>
              </a:extLst>
            </p:cNvPr>
            <p:cNvSpPr/>
            <p:nvPr/>
          </p:nvSpPr>
          <p:spPr>
            <a:xfrm>
              <a:off x="7365763" y="1796587"/>
              <a:ext cx="1162228" cy="10340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3</a:t>
              </a:r>
            </a:p>
          </p:txBody>
        </p:sp>
        <p:sp>
          <p:nvSpPr>
            <p:cNvPr id="44" name="Flussdiagramm: Verbinder 43">
              <a:extLst>
                <a:ext uri="{FF2B5EF4-FFF2-40B4-BE49-F238E27FC236}">
                  <a16:creationId xmlns:a16="http://schemas.microsoft.com/office/drawing/2014/main" id="{A6AD3074-FD48-F2C8-0110-C6D30A30D327}"/>
                </a:ext>
              </a:extLst>
            </p:cNvPr>
            <p:cNvSpPr/>
            <p:nvPr/>
          </p:nvSpPr>
          <p:spPr>
            <a:xfrm>
              <a:off x="880930" y="1796585"/>
              <a:ext cx="1162228" cy="10340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2</a:t>
              </a:r>
            </a:p>
          </p:txBody>
        </p:sp>
        <p:sp>
          <p:nvSpPr>
            <p:cNvPr id="45" name="Flussdiagramm: Verbinder 44">
              <a:extLst>
                <a:ext uri="{FF2B5EF4-FFF2-40B4-BE49-F238E27FC236}">
                  <a16:creationId xmlns:a16="http://schemas.microsoft.com/office/drawing/2014/main" id="{F4AF0228-E898-7086-AFCB-2F66493430F9}"/>
                </a:ext>
              </a:extLst>
            </p:cNvPr>
            <p:cNvSpPr/>
            <p:nvPr/>
          </p:nvSpPr>
          <p:spPr>
            <a:xfrm>
              <a:off x="2195558" y="1763829"/>
              <a:ext cx="1162228" cy="10340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1</a:t>
              </a:r>
            </a:p>
          </p:txBody>
        </p:sp>
        <p:sp>
          <p:nvSpPr>
            <p:cNvPr id="46" name="Flussdiagramm: Verbinder 45">
              <a:extLst>
                <a:ext uri="{FF2B5EF4-FFF2-40B4-BE49-F238E27FC236}">
                  <a16:creationId xmlns:a16="http://schemas.microsoft.com/office/drawing/2014/main" id="{45E1DAF7-E3B2-F565-342E-33E889D2F6D2}"/>
                </a:ext>
              </a:extLst>
            </p:cNvPr>
            <p:cNvSpPr/>
            <p:nvPr/>
          </p:nvSpPr>
          <p:spPr>
            <a:xfrm>
              <a:off x="3510186" y="1796585"/>
              <a:ext cx="1162228" cy="10340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5</a:t>
              </a:r>
            </a:p>
          </p:txBody>
        </p:sp>
        <p:sp>
          <p:nvSpPr>
            <p:cNvPr id="47" name="Flussdiagramm: Verbinder 46">
              <a:extLst>
                <a:ext uri="{FF2B5EF4-FFF2-40B4-BE49-F238E27FC236}">
                  <a16:creationId xmlns:a16="http://schemas.microsoft.com/office/drawing/2014/main" id="{23A98B2D-9D12-67FC-23CD-2787FBFEDBE2}"/>
                </a:ext>
              </a:extLst>
            </p:cNvPr>
            <p:cNvSpPr/>
            <p:nvPr/>
          </p:nvSpPr>
          <p:spPr>
            <a:xfrm>
              <a:off x="4824814" y="1796586"/>
              <a:ext cx="1162228" cy="10340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4</a:t>
              </a:r>
            </a:p>
          </p:txBody>
        </p:sp>
        <p:sp>
          <p:nvSpPr>
            <p:cNvPr id="61" name="Pfeil: nach links und rechts 60">
              <a:extLst>
                <a:ext uri="{FF2B5EF4-FFF2-40B4-BE49-F238E27FC236}">
                  <a16:creationId xmlns:a16="http://schemas.microsoft.com/office/drawing/2014/main" id="{99C6621D-77EC-3EB4-1053-31491693B915}"/>
                </a:ext>
              </a:extLst>
            </p:cNvPr>
            <p:cNvSpPr/>
            <p:nvPr/>
          </p:nvSpPr>
          <p:spPr>
            <a:xfrm>
              <a:off x="1627885" y="2045358"/>
              <a:ext cx="830545" cy="470982"/>
            </a:xfrm>
            <a:prstGeom prst="left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8005535-B327-3CB2-E3AF-82D393E34BB8}"/>
              </a:ext>
            </a:extLst>
          </p:cNvPr>
          <p:cNvGrpSpPr/>
          <p:nvPr/>
        </p:nvGrpSpPr>
        <p:grpSpPr>
          <a:xfrm>
            <a:off x="880930" y="4292526"/>
            <a:ext cx="7647061" cy="1083176"/>
            <a:chOff x="880930" y="4292526"/>
            <a:chExt cx="7647061" cy="1083176"/>
          </a:xfrm>
        </p:grpSpPr>
        <p:sp>
          <p:nvSpPr>
            <p:cNvPr id="35" name="Flussdiagramm: Verbinder 34">
              <a:extLst>
                <a:ext uri="{FF2B5EF4-FFF2-40B4-BE49-F238E27FC236}">
                  <a16:creationId xmlns:a16="http://schemas.microsoft.com/office/drawing/2014/main" id="{B51D8573-7705-F340-59C1-406F74F9061E}"/>
                </a:ext>
              </a:extLst>
            </p:cNvPr>
            <p:cNvSpPr/>
            <p:nvPr/>
          </p:nvSpPr>
          <p:spPr>
            <a:xfrm>
              <a:off x="6095288" y="4325282"/>
              <a:ext cx="1162228" cy="10340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6</a:t>
              </a:r>
            </a:p>
          </p:txBody>
        </p:sp>
        <p:sp>
          <p:nvSpPr>
            <p:cNvPr id="36" name="Flussdiagramm: Verbinder 35">
              <a:extLst>
                <a:ext uri="{FF2B5EF4-FFF2-40B4-BE49-F238E27FC236}">
                  <a16:creationId xmlns:a16="http://schemas.microsoft.com/office/drawing/2014/main" id="{04E074DC-6F9F-9521-49ED-DA07AF71686B}"/>
                </a:ext>
              </a:extLst>
            </p:cNvPr>
            <p:cNvSpPr/>
            <p:nvPr/>
          </p:nvSpPr>
          <p:spPr>
            <a:xfrm>
              <a:off x="7365763" y="4303602"/>
              <a:ext cx="1162228" cy="10340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3</a:t>
              </a:r>
            </a:p>
          </p:txBody>
        </p:sp>
        <p:sp>
          <p:nvSpPr>
            <p:cNvPr id="37" name="Flussdiagramm: Verbinder 36">
              <a:extLst>
                <a:ext uri="{FF2B5EF4-FFF2-40B4-BE49-F238E27FC236}">
                  <a16:creationId xmlns:a16="http://schemas.microsoft.com/office/drawing/2014/main" id="{330A2E2C-B787-5EB0-0A5B-0A0CB5B78CDA}"/>
                </a:ext>
              </a:extLst>
            </p:cNvPr>
            <p:cNvSpPr/>
            <p:nvPr/>
          </p:nvSpPr>
          <p:spPr>
            <a:xfrm>
              <a:off x="880930" y="4341661"/>
              <a:ext cx="1162228" cy="10340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1</a:t>
              </a:r>
            </a:p>
          </p:txBody>
        </p:sp>
        <p:sp>
          <p:nvSpPr>
            <p:cNvPr id="38" name="Flussdiagramm: Verbinder 37">
              <a:extLst>
                <a:ext uri="{FF2B5EF4-FFF2-40B4-BE49-F238E27FC236}">
                  <a16:creationId xmlns:a16="http://schemas.microsoft.com/office/drawing/2014/main" id="{3AE49B51-8AC3-1F8F-4C86-F311042207D0}"/>
                </a:ext>
              </a:extLst>
            </p:cNvPr>
            <p:cNvSpPr/>
            <p:nvPr/>
          </p:nvSpPr>
          <p:spPr>
            <a:xfrm>
              <a:off x="2195558" y="4292526"/>
              <a:ext cx="1162228" cy="10340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2</a:t>
              </a:r>
            </a:p>
          </p:txBody>
        </p:sp>
        <p:sp>
          <p:nvSpPr>
            <p:cNvPr id="39" name="Flussdiagramm: Verbinder 38">
              <a:extLst>
                <a:ext uri="{FF2B5EF4-FFF2-40B4-BE49-F238E27FC236}">
                  <a16:creationId xmlns:a16="http://schemas.microsoft.com/office/drawing/2014/main" id="{061E5F6C-EF11-F75A-AA4A-408DBD5C5C81}"/>
                </a:ext>
              </a:extLst>
            </p:cNvPr>
            <p:cNvSpPr/>
            <p:nvPr/>
          </p:nvSpPr>
          <p:spPr>
            <a:xfrm>
              <a:off x="3510186" y="4325282"/>
              <a:ext cx="1162228" cy="10340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4</a:t>
              </a:r>
            </a:p>
          </p:txBody>
        </p:sp>
        <p:sp>
          <p:nvSpPr>
            <p:cNvPr id="40" name="Flussdiagramm: Verbinder 39">
              <a:extLst>
                <a:ext uri="{FF2B5EF4-FFF2-40B4-BE49-F238E27FC236}">
                  <a16:creationId xmlns:a16="http://schemas.microsoft.com/office/drawing/2014/main" id="{581155F9-16BB-7730-5EFF-C68EB0E9AF36}"/>
                </a:ext>
              </a:extLst>
            </p:cNvPr>
            <p:cNvSpPr/>
            <p:nvPr/>
          </p:nvSpPr>
          <p:spPr>
            <a:xfrm>
              <a:off x="4824814" y="4303602"/>
              <a:ext cx="1162228" cy="10340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5</a:t>
              </a:r>
            </a:p>
          </p:txBody>
        </p:sp>
        <p:sp>
          <p:nvSpPr>
            <p:cNvPr id="62" name="Pfeil: nach links und rechts 61">
              <a:extLst>
                <a:ext uri="{FF2B5EF4-FFF2-40B4-BE49-F238E27FC236}">
                  <a16:creationId xmlns:a16="http://schemas.microsoft.com/office/drawing/2014/main" id="{62E5D6E0-E076-8BA9-6C1E-1B9CEA1994CA}"/>
                </a:ext>
              </a:extLst>
            </p:cNvPr>
            <p:cNvSpPr/>
            <p:nvPr/>
          </p:nvSpPr>
          <p:spPr>
            <a:xfrm>
              <a:off x="6842243" y="4606811"/>
              <a:ext cx="830545" cy="470982"/>
            </a:xfrm>
            <a:prstGeom prst="left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6A1743A-F9E3-0395-029F-7857149DE7C9}"/>
              </a:ext>
            </a:extLst>
          </p:cNvPr>
          <p:cNvGrpSpPr/>
          <p:nvPr/>
        </p:nvGrpSpPr>
        <p:grpSpPr>
          <a:xfrm>
            <a:off x="880930" y="5536298"/>
            <a:ext cx="7647061" cy="1067441"/>
            <a:chOff x="880930" y="5536298"/>
            <a:chExt cx="7647061" cy="1067441"/>
          </a:xfrm>
        </p:grpSpPr>
        <p:sp>
          <p:nvSpPr>
            <p:cNvPr id="54" name="Flussdiagramm: Verbinder 53">
              <a:extLst>
                <a:ext uri="{FF2B5EF4-FFF2-40B4-BE49-F238E27FC236}">
                  <a16:creationId xmlns:a16="http://schemas.microsoft.com/office/drawing/2014/main" id="{4CE99401-75B8-F4D7-EE49-BF93A94197B7}"/>
                </a:ext>
              </a:extLst>
            </p:cNvPr>
            <p:cNvSpPr/>
            <p:nvPr/>
          </p:nvSpPr>
          <p:spPr>
            <a:xfrm>
              <a:off x="6095288" y="5536298"/>
              <a:ext cx="1162228" cy="10340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3</a:t>
              </a:r>
            </a:p>
          </p:txBody>
        </p:sp>
        <p:sp>
          <p:nvSpPr>
            <p:cNvPr id="55" name="Flussdiagramm: Verbinder 54">
              <a:extLst>
                <a:ext uri="{FF2B5EF4-FFF2-40B4-BE49-F238E27FC236}">
                  <a16:creationId xmlns:a16="http://schemas.microsoft.com/office/drawing/2014/main" id="{3428462C-5C8B-B651-C20A-21A0D28451FB}"/>
                </a:ext>
              </a:extLst>
            </p:cNvPr>
            <p:cNvSpPr/>
            <p:nvPr/>
          </p:nvSpPr>
          <p:spPr>
            <a:xfrm>
              <a:off x="7365763" y="5536299"/>
              <a:ext cx="1162228" cy="10340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6</a:t>
              </a:r>
            </a:p>
          </p:txBody>
        </p:sp>
        <p:sp>
          <p:nvSpPr>
            <p:cNvPr id="63" name="Flussdiagramm: Verbinder 62">
              <a:extLst>
                <a:ext uri="{FF2B5EF4-FFF2-40B4-BE49-F238E27FC236}">
                  <a16:creationId xmlns:a16="http://schemas.microsoft.com/office/drawing/2014/main" id="{A2707CA5-33BA-0E0A-D26A-33836EC16FB3}"/>
                </a:ext>
              </a:extLst>
            </p:cNvPr>
            <p:cNvSpPr/>
            <p:nvPr/>
          </p:nvSpPr>
          <p:spPr>
            <a:xfrm>
              <a:off x="880930" y="5567585"/>
              <a:ext cx="1162228" cy="10340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1</a:t>
              </a:r>
            </a:p>
          </p:txBody>
        </p:sp>
        <p:sp>
          <p:nvSpPr>
            <p:cNvPr id="64" name="Flussdiagramm: Verbinder 63">
              <a:extLst>
                <a:ext uri="{FF2B5EF4-FFF2-40B4-BE49-F238E27FC236}">
                  <a16:creationId xmlns:a16="http://schemas.microsoft.com/office/drawing/2014/main" id="{1857EC62-4F41-761A-EADA-A3F0BCD0791F}"/>
                </a:ext>
              </a:extLst>
            </p:cNvPr>
            <p:cNvSpPr/>
            <p:nvPr/>
          </p:nvSpPr>
          <p:spPr>
            <a:xfrm>
              <a:off x="2195559" y="5536298"/>
              <a:ext cx="1162228" cy="10340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2</a:t>
              </a:r>
            </a:p>
          </p:txBody>
        </p:sp>
        <p:sp>
          <p:nvSpPr>
            <p:cNvPr id="65" name="Flussdiagramm: Verbinder 64">
              <a:extLst>
                <a:ext uri="{FF2B5EF4-FFF2-40B4-BE49-F238E27FC236}">
                  <a16:creationId xmlns:a16="http://schemas.microsoft.com/office/drawing/2014/main" id="{297AE677-DEAA-9F94-CB2C-790457A2C27C}"/>
                </a:ext>
              </a:extLst>
            </p:cNvPr>
            <p:cNvSpPr/>
            <p:nvPr/>
          </p:nvSpPr>
          <p:spPr>
            <a:xfrm>
              <a:off x="3510187" y="5569698"/>
              <a:ext cx="1162228" cy="10340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4</a:t>
              </a:r>
            </a:p>
          </p:txBody>
        </p:sp>
        <p:sp>
          <p:nvSpPr>
            <p:cNvPr id="66" name="Flussdiagramm: Verbinder 65">
              <a:extLst>
                <a:ext uri="{FF2B5EF4-FFF2-40B4-BE49-F238E27FC236}">
                  <a16:creationId xmlns:a16="http://schemas.microsoft.com/office/drawing/2014/main" id="{428A4094-3A5D-784B-0E81-5728D1EF1672}"/>
                </a:ext>
              </a:extLst>
            </p:cNvPr>
            <p:cNvSpPr/>
            <p:nvPr/>
          </p:nvSpPr>
          <p:spPr>
            <a:xfrm>
              <a:off x="4824815" y="5567586"/>
              <a:ext cx="1162228" cy="10340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5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AE19971-3461-7ADE-01E0-BF42C718C119}"/>
              </a:ext>
            </a:extLst>
          </p:cNvPr>
          <p:cNvGrpSpPr/>
          <p:nvPr/>
        </p:nvGrpSpPr>
        <p:grpSpPr>
          <a:xfrm>
            <a:off x="880930" y="3069085"/>
            <a:ext cx="7647061" cy="1077113"/>
            <a:chOff x="880930" y="3069085"/>
            <a:chExt cx="7647061" cy="1077113"/>
          </a:xfrm>
        </p:grpSpPr>
        <p:sp>
          <p:nvSpPr>
            <p:cNvPr id="29" name="Flussdiagramm: Verbinder 28">
              <a:extLst>
                <a:ext uri="{FF2B5EF4-FFF2-40B4-BE49-F238E27FC236}">
                  <a16:creationId xmlns:a16="http://schemas.microsoft.com/office/drawing/2014/main" id="{0CB0670B-9033-C139-88F3-E338EBE8F3D6}"/>
                </a:ext>
              </a:extLst>
            </p:cNvPr>
            <p:cNvSpPr/>
            <p:nvPr/>
          </p:nvSpPr>
          <p:spPr>
            <a:xfrm>
              <a:off x="7365763" y="3112157"/>
              <a:ext cx="1162228" cy="10340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3</a:t>
              </a:r>
            </a:p>
          </p:txBody>
        </p:sp>
        <p:sp>
          <p:nvSpPr>
            <p:cNvPr id="67" name="Flussdiagramm: Verbinder 66">
              <a:extLst>
                <a:ext uri="{FF2B5EF4-FFF2-40B4-BE49-F238E27FC236}">
                  <a16:creationId xmlns:a16="http://schemas.microsoft.com/office/drawing/2014/main" id="{6465B1FA-E360-1DA0-0BC0-039DFBA8CEF2}"/>
                </a:ext>
              </a:extLst>
            </p:cNvPr>
            <p:cNvSpPr/>
            <p:nvPr/>
          </p:nvSpPr>
          <p:spPr>
            <a:xfrm>
              <a:off x="6095288" y="3101842"/>
              <a:ext cx="1162228" cy="10340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6</a:t>
              </a:r>
            </a:p>
          </p:txBody>
        </p:sp>
        <p:sp>
          <p:nvSpPr>
            <p:cNvPr id="68" name="Flussdiagramm: Verbinder 67">
              <a:extLst>
                <a:ext uri="{FF2B5EF4-FFF2-40B4-BE49-F238E27FC236}">
                  <a16:creationId xmlns:a16="http://schemas.microsoft.com/office/drawing/2014/main" id="{E722D2EB-22CD-8D5E-8409-F58909DAE4E5}"/>
                </a:ext>
              </a:extLst>
            </p:cNvPr>
            <p:cNvSpPr/>
            <p:nvPr/>
          </p:nvSpPr>
          <p:spPr>
            <a:xfrm>
              <a:off x="880930" y="3101841"/>
              <a:ext cx="1162228" cy="10340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1</a:t>
              </a:r>
            </a:p>
          </p:txBody>
        </p:sp>
        <p:sp>
          <p:nvSpPr>
            <p:cNvPr id="69" name="Flussdiagramm: Verbinder 68">
              <a:extLst>
                <a:ext uri="{FF2B5EF4-FFF2-40B4-BE49-F238E27FC236}">
                  <a16:creationId xmlns:a16="http://schemas.microsoft.com/office/drawing/2014/main" id="{A26D605C-C358-D0CE-7EAD-DD7E5F9CCBCD}"/>
                </a:ext>
              </a:extLst>
            </p:cNvPr>
            <p:cNvSpPr/>
            <p:nvPr/>
          </p:nvSpPr>
          <p:spPr>
            <a:xfrm>
              <a:off x="2195558" y="3069085"/>
              <a:ext cx="1162228" cy="10340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2</a:t>
              </a:r>
            </a:p>
          </p:txBody>
        </p:sp>
        <p:sp>
          <p:nvSpPr>
            <p:cNvPr id="70" name="Flussdiagramm: Verbinder 69">
              <a:extLst>
                <a:ext uri="{FF2B5EF4-FFF2-40B4-BE49-F238E27FC236}">
                  <a16:creationId xmlns:a16="http://schemas.microsoft.com/office/drawing/2014/main" id="{FAB41BB8-6E75-50AE-18D4-D8550B2FE6BB}"/>
                </a:ext>
              </a:extLst>
            </p:cNvPr>
            <p:cNvSpPr/>
            <p:nvPr/>
          </p:nvSpPr>
          <p:spPr>
            <a:xfrm>
              <a:off x="3510186" y="3101841"/>
              <a:ext cx="1162228" cy="10340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5</a:t>
              </a:r>
            </a:p>
          </p:txBody>
        </p:sp>
        <p:sp>
          <p:nvSpPr>
            <p:cNvPr id="71" name="Flussdiagramm: Verbinder 70">
              <a:extLst>
                <a:ext uri="{FF2B5EF4-FFF2-40B4-BE49-F238E27FC236}">
                  <a16:creationId xmlns:a16="http://schemas.microsoft.com/office/drawing/2014/main" id="{9B72CC4B-2C0C-9618-9750-1CCEC80A26C6}"/>
                </a:ext>
              </a:extLst>
            </p:cNvPr>
            <p:cNvSpPr/>
            <p:nvPr/>
          </p:nvSpPr>
          <p:spPr>
            <a:xfrm>
              <a:off x="4824814" y="3101842"/>
              <a:ext cx="1162228" cy="10340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4</a:t>
              </a:r>
            </a:p>
          </p:txBody>
        </p:sp>
        <p:sp>
          <p:nvSpPr>
            <p:cNvPr id="72" name="Pfeil: nach links und rechts 71">
              <a:extLst>
                <a:ext uri="{FF2B5EF4-FFF2-40B4-BE49-F238E27FC236}">
                  <a16:creationId xmlns:a16="http://schemas.microsoft.com/office/drawing/2014/main" id="{CE95800B-D487-E69D-8598-71790FD6851B}"/>
                </a:ext>
              </a:extLst>
            </p:cNvPr>
            <p:cNvSpPr/>
            <p:nvPr/>
          </p:nvSpPr>
          <p:spPr>
            <a:xfrm>
              <a:off x="4285628" y="3367009"/>
              <a:ext cx="830545" cy="470982"/>
            </a:xfrm>
            <a:prstGeom prst="left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883100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8AD042-BAFB-0C3B-77A7-4B3FA4E8E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2. Durchlauf "</a:t>
            </a:r>
            <a:r>
              <a:rPr lang="de-DE" err="1"/>
              <a:t>Bubblesort</a:t>
            </a:r>
            <a:r>
              <a:rPr lang="de-DE"/>
              <a:t>"</a:t>
            </a:r>
            <a:endParaRPr lang="de-DE">
              <a:cs typeface="Calibri Light"/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14AAFD2F-2C6A-E803-E9CD-45484F0177BB}"/>
              </a:ext>
            </a:extLst>
          </p:cNvPr>
          <p:cNvSpPr txBox="1">
            <a:spLocks/>
          </p:cNvSpPr>
          <p:nvPr/>
        </p:nvSpPr>
        <p:spPr>
          <a:xfrm>
            <a:off x="838199" y="32605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3. Durchlauf "</a:t>
            </a:r>
            <a:r>
              <a:rPr lang="de-DE" err="1"/>
              <a:t>Bubblesort</a:t>
            </a:r>
            <a:r>
              <a:rPr lang="de-DE"/>
              <a:t>"</a:t>
            </a:r>
          </a:p>
        </p:txBody>
      </p: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06A2DA19-1C25-1873-775B-8CC3A3504912}"/>
              </a:ext>
            </a:extLst>
          </p:cNvPr>
          <p:cNvSpPr/>
          <p:nvPr/>
        </p:nvSpPr>
        <p:spPr>
          <a:xfrm>
            <a:off x="6057544" y="5411157"/>
            <a:ext cx="1162228" cy="10340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5</a:t>
            </a:r>
          </a:p>
        </p:txBody>
      </p:sp>
      <p:sp>
        <p:nvSpPr>
          <p:cNvPr id="22" name="Flussdiagramm: Verbinder 21">
            <a:extLst>
              <a:ext uri="{FF2B5EF4-FFF2-40B4-BE49-F238E27FC236}">
                <a16:creationId xmlns:a16="http://schemas.microsoft.com/office/drawing/2014/main" id="{EA43BA3A-A17A-53AE-15C0-B48FCDF24F9E}"/>
              </a:ext>
            </a:extLst>
          </p:cNvPr>
          <p:cNvSpPr/>
          <p:nvPr/>
        </p:nvSpPr>
        <p:spPr>
          <a:xfrm>
            <a:off x="843186" y="5442444"/>
            <a:ext cx="1162228" cy="10340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1</a:t>
            </a:r>
          </a:p>
        </p:txBody>
      </p:sp>
      <p:sp>
        <p:nvSpPr>
          <p:cNvPr id="23" name="Flussdiagramm: Verbinder 22">
            <a:extLst>
              <a:ext uri="{FF2B5EF4-FFF2-40B4-BE49-F238E27FC236}">
                <a16:creationId xmlns:a16="http://schemas.microsoft.com/office/drawing/2014/main" id="{7FDB6AC9-0ED7-514A-C463-99FB72F7D4C6}"/>
              </a:ext>
            </a:extLst>
          </p:cNvPr>
          <p:cNvSpPr/>
          <p:nvPr/>
        </p:nvSpPr>
        <p:spPr>
          <a:xfrm>
            <a:off x="2157815" y="5411157"/>
            <a:ext cx="1162228" cy="10340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2</a:t>
            </a:r>
          </a:p>
        </p:txBody>
      </p:sp>
      <p:sp>
        <p:nvSpPr>
          <p:cNvPr id="24" name="Flussdiagramm: Verbinder 23">
            <a:extLst>
              <a:ext uri="{FF2B5EF4-FFF2-40B4-BE49-F238E27FC236}">
                <a16:creationId xmlns:a16="http://schemas.microsoft.com/office/drawing/2014/main" id="{57CE5FE0-853F-00D2-459A-86A014944DA5}"/>
              </a:ext>
            </a:extLst>
          </p:cNvPr>
          <p:cNvSpPr/>
          <p:nvPr/>
        </p:nvSpPr>
        <p:spPr>
          <a:xfrm>
            <a:off x="3472443" y="5444557"/>
            <a:ext cx="1162228" cy="10340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3</a:t>
            </a:r>
          </a:p>
        </p:txBody>
      </p:sp>
      <p:sp>
        <p:nvSpPr>
          <p:cNvPr id="25" name="Flussdiagramm: Verbinder 24">
            <a:extLst>
              <a:ext uri="{FF2B5EF4-FFF2-40B4-BE49-F238E27FC236}">
                <a16:creationId xmlns:a16="http://schemas.microsoft.com/office/drawing/2014/main" id="{9F428D39-ADD7-40A4-9E20-C00A258503FC}"/>
              </a:ext>
            </a:extLst>
          </p:cNvPr>
          <p:cNvSpPr/>
          <p:nvPr/>
        </p:nvSpPr>
        <p:spPr>
          <a:xfrm>
            <a:off x="4787071" y="5442445"/>
            <a:ext cx="1162228" cy="103404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4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68FFDB7-6C65-A1F3-99C8-C9F54F1329C3}"/>
              </a:ext>
            </a:extLst>
          </p:cNvPr>
          <p:cNvGrpSpPr/>
          <p:nvPr/>
        </p:nvGrpSpPr>
        <p:grpSpPr>
          <a:xfrm>
            <a:off x="838916" y="1425154"/>
            <a:ext cx="7647061" cy="1067441"/>
            <a:chOff x="838916" y="1425154"/>
            <a:chExt cx="7647061" cy="1067441"/>
          </a:xfrm>
        </p:grpSpPr>
        <p:sp>
          <p:nvSpPr>
            <p:cNvPr id="31" name="Flussdiagramm: Verbinder 30">
              <a:extLst>
                <a:ext uri="{FF2B5EF4-FFF2-40B4-BE49-F238E27FC236}">
                  <a16:creationId xmlns:a16="http://schemas.microsoft.com/office/drawing/2014/main" id="{AFD77F0B-6F4C-1C2F-4005-2A77D5D0A2E0}"/>
                </a:ext>
              </a:extLst>
            </p:cNvPr>
            <p:cNvSpPr/>
            <p:nvPr/>
          </p:nvSpPr>
          <p:spPr>
            <a:xfrm>
              <a:off x="6053274" y="1425154"/>
              <a:ext cx="1162228" cy="10340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3</a:t>
              </a:r>
            </a:p>
          </p:txBody>
        </p:sp>
        <p:sp>
          <p:nvSpPr>
            <p:cNvPr id="32" name="Flussdiagramm: Verbinder 31">
              <a:extLst>
                <a:ext uri="{FF2B5EF4-FFF2-40B4-BE49-F238E27FC236}">
                  <a16:creationId xmlns:a16="http://schemas.microsoft.com/office/drawing/2014/main" id="{95F057D5-8221-1183-E17C-47289A2447CA}"/>
                </a:ext>
              </a:extLst>
            </p:cNvPr>
            <p:cNvSpPr/>
            <p:nvPr/>
          </p:nvSpPr>
          <p:spPr>
            <a:xfrm>
              <a:off x="7323749" y="1425155"/>
              <a:ext cx="1162228" cy="10340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6</a:t>
              </a:r>
            </a:p>
          </p:txBody>
        </p:sp>
        <p:sp>
          <p:nvSpPr>
            <p:cNvPr id="33" name="Flussdiagramm: Verbinder 32">
              <a:extLst>
                <a:ext uri="{FF2B5EF4-FFF2-40B4-BE49-F238E27FC236}">
                  <a16:creationId xmlns:a16="http://schemas.microsoft.com/office/drawing/2014/main" id="{0FCB7E90-84F6-3B35-B4EF-AC1C88C9F0C7}"/>
                </a:ext>
              </a:extLst>
            </p:cNvPr>
            <p:cNvSpPr/>
            <p:nvPr/>
          </p:nvSpPr>
          <p:spPr>
            <a:xfrm>
              <a:off x="838916" y="1456441"/>
              <a:ext cx="1162228" cy="10340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1</a:t>
              </a:r>
            </a:p>
          </p:txBody>
        </p:sp>
        <p:sp>
          <p:nvSpPr>
            <p:cNvPr id="34" name="Flussdiagramm: Verbinder 33">
              <a:extLst>
                <a:ext uri="{FF2B5EF4-FFF2-40B4-BE49-F238E27FC236}">
                  <a16:creationId xmlns:a16="http://schemas.microsoft.com/office/drawing/2014/main" id="{6E9F00A3-E0E0-49A2-84D1-261200C7A0C4}"/>
                </a:ext>
              </a:extLst>
            </p:cNvPr>
            <p:cNvSpPr/>
            <p:nvPr/>
          </p:nvSpPr>
          <p:spPr>
            <a:xfrm>
              <a:off x="2153545" y="1425154"/>
              <a:ext cx="1162228" cy="10340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2</a:t>
              </a:r>
            </a:p>
          </p:txBody>
        </p:sp>
        <p:sp>
          <p:nvSpPr>
            <p:cNvPr id="35" name="Flussdiagramm: Verbinder 34">
              <a:extLst>
                <a:ext uri="{FF2B5EF4-FFF2-40B4-BE49-F238E27FC236}">
                  <a16:creationId xmlns:a16="http://schemas.microsoft.com/office/drawing/2014/main" id="{D9BB2BF2-8EAC-0E19-B382-3FE027C00FDC}"/>
                </a:ext>
              </a:extLst>
            </p:cNvPr>
            <p:cNvSpPr/>
            <p:nvPr/>
          </p:nvSpPr>
          <p:spPr>
            <a:xfrm>
              <a:off x="3468173" y="1458554"/>
              <a:ext cx="1162228" cy="10340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4</a:t>
              </a:r>
            </a:p>
          </p:txBody>
        </p:sp>
        <p:sp>
          <p:nvSpPr>
            <p:cNvPr id="36" name="Flussdiagramm: Verbinder 35">
              <a:extLst>
                <a:ext uri="{FF2B5EF4-FFF2-40B4-BE49-F238E27FC236}">
                  <a16:creationId xmlns:a16="http://schemas.microsoft.com/office/drawing/2014/main" id="{01C571EB-D9AB-59C7-D9B5-08C1432716E4}"/>
                </a:ext>
              </a:extLst>
            </p:cNvPr>
            <p:cNvSpPr/>
            <p:nvPr/>
          </p:nvSpPr>
          <p:spPr>
            <a:xfrm>
              <a:off x="4782801" y="1456442"/>
              <a:ext cx="1162228" cy="10340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5</a:t>
              </a:r>
            </a:p>
          </p:txBody>
        </p:sp>
        <p:sp>
          <p:nvSpPr>
            <p:cNvPr id="37" name="Pfeil: nach links und rechts 36">
              <a:extLst>
                <a:ext uri="{FF2B5EF4-FFF2-40B4-BE49-F238E27FC236}">
                  <a16:creationId xmlns:a16="http://schemas.microsoft.com/office/drawing/2014/main" id="{230518D5-C547-020D-21C4-983C5B12D2D7}"/>
                </a:ext>
              </a:extLst>
            </p:cNvPr>
            <p:cNvSpPr/>
            <p:nvPr/>
          </p:nvSpPr>
          <p:spPr>
            <a:xfrm>
              <a:off x="5604530" y="1737970"/>
              <a:ext cx="830545" cy="470982"/>
            </a:xfrm>
            <a:prstGeom prst="left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5C3497A-AC69-A9FB-19DE-CEDA2A95425C}"/>
              </a:ext>
            </a:extLst>
          </p:cNvPr>
          <p:cNvGrpSpPr/>
          <p:nvPr/>
        </p:nvGrpSpPr>
        <p:grpSpPr>
          <a:xfrm>
            <a:off x="838199" y="2563033"/>
            <a:ext cx="7647061" cy="1067441"/>
            <a:chOff x="838199" y="2563033"/>
            <a:chExt cx="7647061" cy="1067441"/>
          </a:xfrm>
        </p:grpSpPr>
        <p:sp>
          <p:nvSpPr>
            <p:cNvPr id="54" name="Flussdiagramm: Verbinder 53">
              <a:extLst>
                <a:ext uri="{FF2B5EF4-FFF2-40B4-BE49-F238E27FC236}">
                  <a16:creationId xmlns:a16="http://schemas.microsoft.com/office/drawing/2014/main" id="{EA95075A-416B-1EF4-9031-063E14E469E5}"/>
                </a:ext>
              </a:extLst>
            </p:cNvPr>
            <p:cNvSpPr/>
            <p:nvPr/>
          </p:nvSpPr>
          <p:spPr>
            <a:xfrm>
              <a:off x="6052557" y="2563033"/>
              <a:ext cx="1162228" cy="10340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5</a:t>
              </a:r>
            </a:p>
          </p:txBody>
        </p:sp>
        <p:sp>
          <p:nvSpPr>
            <p:cNvPr id="55" name="Flussdiagramm: Verbinder 54">
              <a:extLst>
                <a:ext uri="{FF2B5EF4-FFF2-40B4-BE49-F238E27FC236}">
                  <a16:creationId xmlns:a16="http://schemas.microsoft.com/office/drawing/2014/main" id="{D95EC19D-2D2A-DFAE-6AE2-37EEE829F76F}"/>
                </a:ext>
              </a:extLst>
            </p:cNvPr>
            <p:cNvSpPr/>
            <p:nvPr/>
          </p:nvSpPr>
          <p:spPr>
            <a:xfrm>
              <a:off x="7323032" y="2563034"/>
              <a:ext cx="1162228" cy="10340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6</a:t>
              </a:r>
            </a:p>
          </p:txBody>
        </p:sp>
        <p:sp>
          <p:nvSpPr>
            <p:cNvPr id="56" name="Flussdiagramm: Verbinder 55">
              <a:extLst>
                <a:ext uri="{FF2B5EF4-FFF2-40B4-BE49-F238E27FC236}">
                  <a16:creationId xmlns:a16="http://schemas.microsoft.com/office/drawing/2014/main" id="{6AFDBD35-16BE-EAB7-5028-B874CB32C0E2}"/>
                </a:ext>
              </a:extLst>
            </p:cNvPr>
            <p:cNvSpPr/>
            <p:nvPr/>
          </p:nvSpPr>
          <p:spPr>
            <a:xfrm>
              <a:off x="838199" y="2594320"/>
              <a:ext cx="1162228" cy="10340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1</a:t>
              </a:r>
            </a:p>
          </p:txBody>
        </p:sp>
        <p:sp>
          <p:nvSpPr>
            <p:cNvPr id="57" name="Flussdiagramm: Verbinder 56">
              <a:extLst>
                <a:ext uri="{FF2B5EF4-FFF2-40B4-BE49-F238E27FC236}">
                  <a16:creationId xmlns:a16="http://schemas.microsoft.com/office/drawing/2014/main" id="{F1BD1FF3-A33A-CF63-7445-CC82CABD3854}"/>
                </a:ext>
              </a:extLst>
            </p:cNvPr>
            <p:cNvSpPr/>
            <p:nvPr/>
          </p:nvSpPr>
          <p:spPr>
            <a:xfrm>
              <a:off x="2152828" y="2563033"/>
              <a:ext cx="1162228" cy="10340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2</a:t>
              </a:r>
            </a:p>
          </p:txBody>
        </p:sp>
        <p:sp>
          <p:nvSpPr>
            <p:cNvPr id="58" name="Flussdiagramm: Verbinder 57">
              <a:extLst>
                <a:ext uri="{FF2B5EF4-FFF2-40B4-BE49-F238E27FC236}">
                  <a16:creationId xmlns:a16="http://schemas.microsoft.com/office/drawing/2014/main" id="{8D00D9B8-F368-343C-CC64-225BE4333600}"/>
                </a:ext>
              </a:extLst>
            </p:cNvPr>
            <p:cNvSpPr/>
            <p:nvPr/>
          </p:nvSpPr>
          <p:spPr>
            <a:xfrm>
              <a:off x="3467456" y="2596433"/>
              <a:ext cx="1162228" cy="10340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4</a:t>
              </a:r>
            </a:p>
          </p:txBody>
        </p:sp>
        <p:sp>
          <p:nvSpPr>
            <p:cNvPr id="59" name="Flussdiagramm: Verbinder 58">
              <a:extLst>
                <a:ext uri="{FF2B5EF4-FFF2-40B4-BE49-F238E27FC236}">
                  <a16:creationId xmlns:a16="http://schemas.microsoft.com/office/drawing/2014/main" id="{7C49971E-06A7-46F3-0542-912D3C8BB53C}"/>
                </a:ext>
              </a:extLst>
            </p:cNvPr>
            <p:cNvSpPr/>
            <p:nvPr/>
          </p:nvSpPr>
          <p:spPr>
            <a:xfrm>
              <a:off x="4782084" y="2594321"/>
              <a:ext cx="1162228" cy="10340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3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FA40BC5-DE9E-10F9-351F-C53BDE5A2ED1}"/>
              </a:ext>
            </a:extLst>
          </p:cNvPr>
          <p:cNvGrpSpPr/>
          <p:nvPr/>
        </p:nvGrpSpPr>
        <p:grpSpPr>
          <a:xfrm>
            <a:off x="838199" y="4150531"/>
            <a:ext cx="7605759" cy="1067441"/>
            <a:chOff x="838199" y="4150531"/>
            <a:chExt cx="7605759" cy="1067441"/>
          </a:xfrm>
        </p:grpSpPr>
        <p:sp>
          <p:nvSpPr>
            <p:cNvPr id="13" name="Flussdiagramm: Verbinder 12">
              <a:extLst>
                <a:ext uri="{FF2B5EF4-FFF2-40B4-BE49-F238E27FC236}">
                  <a16:creationId xmlns:a16="http://schemas.microsoft.com/office/drawing/2014/main" id="{78AB3568-6D20-0495-9872-5112B2E59D0B}"/>
                </a:ext>
              </a:extLst>
            </p:cNvPr>
            <p:cNvSpPr/>
            <p:nvPr/>
          </p:nvSpPr>
          <p:spPr>
            <a:xfrm>
              <a:off x="6011255" y="4150531"/>
              <a:ext cx="1162228" cy="10340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5</a:t>
              </a:r>
            </a:p>
          </p:txBody>
        </p:sp>
        <p:sp>
          <p:nvSpPr>
            <p:cNvPr id="14" name="Flussdiagramm: Verbinder 13">
              <a:extLst>
                <a:ext uri="{FF2B5EF4-FFF2-40B4-BE49-F238E27FC236}">
                  <a16:creationId xmlns:a16="http://schemas.microsoft.com/office/drawing/2014/main" id="{BA546400-4E77-2414-5194-74C94EE1FE99}"/>
                </a:ext>
              </a:extLst>
            </p:cNvPr>
            <p:cNvSpPr/>
            <p:nvPr/>
          </p:nvSpPr>
          <p:spPr>
            <a:xfrm>
              <a:off x="7281730" y="4150532"/>
              <a:ext cx="1162228" cy="10340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6</a:t>
              </a:r>
            </a:p>
          </p:txBody>
        </p:sp>
        <p:sp>
          <p:nvSpPr>
            <p:cNvPr id="17" name="Flussdiagramm: Verbinder 16">
              <a:extLst>
                <a:ext uri="{FF2B5EF4-FFF2-40B4-BE49-F238E27FC236}">
                  <a16:creationId xmlns:a16="http://schemas.microsoft.com/office/drawing/2014/main" id="{448774FC-2CB8-BDD6-CAD0-8CDD9B114132}"/>
                </a:ext>
              </a:extLst>
            </p:cNvPr>
            <p:cNvSpPr/>
            <p:nvPr/>
          </p:nvSpPr>
          <p:spPr>
            <a:xfrm>
              <a:off x="3426154" y="4183931"/>
              <a:ext cx="1162228" cy="10340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4</a:t>
              </a:r>
            </a:p>
          </p:txBody>
        </p:sp>
        <p:sp>
          <p:nvSpPr>
            <p:cNvPr id="27" name="Flussdiagramm: Verbinder 26">
              <a:extLst>
                <a:ext uri="{FF2B5EF4-FFF2-40B4-BE49-F238E27FC236}">
                  <a16:creationId xmlns:a16="http://schemas.microsoft.com/office/drawing/2014/main" id="{B8B9391F-D0E9-BCA0-4829-34B19A196508}"/>
                </a:ext>
              </a:extLst>
            </p:cNvPr>
            <p:cNvSpPr/>
            <p:nvPr/>
          </p:nvSpPr>
          <p:spPr>
            <a:xfrm>
              <a:off x="838199" y="4181818"/>
              <a:ext cx="1162228" cy="10340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1</a:t>
              </a:r>
            </a:p>
          </p:txBody>
        </p:sp>
        <p:sp>
          <p:nvSpPr>
            <p:cNvPr id="28" name="Flussdiagramm: Verbinder 27">
              <a:extLst>
                <a:ext uri="{FF2B5EF4-FFF2-40B4-BE49-F238E27FC236}">
                  <a16:creationId xmlns:a16="http://schemas.microsoft.com/office/drawing/2014/main" id="{016DA697-14D6-DC7E-4D2D-AD6194F67B2A}"/>
                </a:ext>
              </a:extLst>
            </p:cNvPr>
            <p:cNvSpPr/>
            <p:nvPr/>
          </p:nvSpPr>
          <p:spPr>
            <a:xfrm>
              <a:off x="2152828" y="4150531"/>
              <a:ext cx="1162228" cy="10340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2</a:t>
              </a:r>
            </a:p>
          </p:txBody>
        </p:sp>
        <p:sp>
          <p:nvSpPr>
            <p:cNvPr id="29" name="Flussdiagramm: Verbinder 28">
              <a:extLst>
                <a:ext uri="{FF2B5EF4-FFF2-40B4-BE49-F238E27FC236}">
                  <a16:creationId xmlns:a16="http://schemas.microsoft.com/office/drawing/2014/main" id="{21FB284F-0DD0-C21A-CE68-650C551EFF38}"/>
                </a:ext>
              </a:extLst>
            </p:cNvPr>
            <p:cNvSpPr/>
            <p:nvPr/>
          </p:nvSpPr>
          <p:spPr>
            <a:xfrm>
              <a:off x="4737929" y="4150531"/>
              <a:ext cx="1162228" cy="10340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3</a:t>
              </a:r>
            </a:p>
          </p:txBody>
        </p:sp>
        <p:sp>
          <p:nvSpPr>
            <p:cNvPr id="30" name="Pfeil: nach links und rechts 29">
              <a:extLst>
                <a:ext uri="{FF2B5EF4-FFF2-40B4-BE49-F238E27FC236}">
                  <a16:creationId xmlns:a16="http://schemas.microsoft.com/office/drawing/2014/main" id="{3C56C438-4A6D-05E5-2555-817D1D01C559}"/>
                </a:ext>
              </a:extLst>
            </p:cNvPr>
            <p:cNvSpPr/>
            <p:nvPr/>
          </p:nvSpPr>
          <p:spPr>
            <a:xfrm>
              <a:off x="4246457" y="4458896"/>
              <a:ext cx="830545" cy="470982"/>
            </a:xfrm>
            <a:prstGeom prst="left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09EB2A0-FC79-2CDC-F538-7E3F35F7F7B6}"/>
              </a:ext>
            </a:extLst>
          </p:cNvPr>
          <p:cNvGrpSpPr/>
          <p:nvPr/>
        </p:nvGrpSpPr>
        <p:grpSpPr>
          <a:xfrm>
            <a:off x="838199" y="5387433"/>
            <a:ext cx="7652048" cy="1067441"/>
            <a:chOff x="838199" y="5387433"/>
            <a:chExt cx="7652048" cy="1067441"/>
          </a:xfrm>
        </p:grpSpPr>
        <p:sp>
          <p:nvSpPr>
            <p:cNvPr id="21" name="Flussdiagramm: Verbinder 20">
              <a:extLst>
                <a:ext uri="{FF2B5EF4-FFF2-40B4-BE49-F238E27FC236}">
                  <a16:creationId xmlns:a16="http://schemas.microsoft.com/office/drawing/2014/main" id="{BD626F4A-CDEC-DA6E-ADBD-D13CA8F76E0D}"/>
                </a:ext>
              </a:extLst>
            </p:cNvPr>
            <p:cNvSpPr/>
            <p:nvPr/>
          </p:nvSpPr>
          <p:spPr>
            <a:xfrm>
              <a:off x="7328019" y="5411158"/>
              <a:ext cx="1162228" cy="10340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6</a:t>
              </a:r>
            </a:p>
          </p:txBody>
        </p:sp>
        <p:sp>
          <p:nvSpPr>
            <p:cNvPr id="61" name="Flussdiagramm: Verbinder 60">
              <a:extLst>
                <a:ext uri="{FF2B5EF4-FFF2-40B4-BE49-F238E27FC236}">
                  <a16:creationId xmlns:a16="http://schemas.microsoft.com/office/drawing/2014/main" id="{E6067465-A2CE-D49B-B27F-B2304CAEDBB7}"/>
                </a:ext>
              </a:extLst>
            </p:cNvPr>
            <p:cNvSpPr/>
            <p:nvPr/>
          </p:nvSpPr>
          <p:spPr>
            <a:xfrm>
              <a:off x="6052557" y="5387433"/>
              <a:ext cx="1162228" cy="10340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5</a:t>
              </a:r>
            </a:p>
          </p:txBody>
        </p:sp>
        <p:sp>
          <p:nvSpPr>
            <p:cNvPr id="62" name="Flussdiagramm: Verbinder 61">
              <a:extLst>
                <a:ext uri="{FF2B5EF4-FFF2-40B4-BE49-F238E27FC236}">
                  <a16:creationId xmlns:a16="http://schemas.microsoft.com/office/drawing/2014/main" id="{70EA716D-E2FF-F391-2297-39659EFD9B92}"/>
                </a:ext>
              </a:extLst>
            </p:cNvPr>
            <p:cNvSpPr/>
            <p:nvPr/>
          </p:nvSpPr>
          <p:spPr>
            <a:xfrm>
              <a:off x="838199" y="5418720"/>
              <a:ext cx="1162228" cy="10340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1</a:t>
              </a:r>
            </a:p>
          </p:txBody>
        </p:sp>
        <p:sp>
          <p:nvSpPr>
            <p:cNvPr id="63" name="Flussdiagramm: Verbinder 62">
              <a:extLst>
                <a:ext uri="{FF2B5EF4-FFF2-40B4-BE49-F238E27FC236}">
                  <a16:creationId xmlns:a16="http://schemas.microsoft.com/office/drawing/2014/main" id="{99FE008D-577A-8044-02FF-305D98E344FD}"/>
                </a:ext>
              </a:extLst>
            </p:cNvPr>
            <p:cNvSpPr/>
            <p:nvPr/>
          </p:nvSpPr>
          <p:spPr>
            <a:xfrm>
              <a:off x="2152828" y="5387433"/>
              <a:ext cx="1162228" cy="10340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2</a:t>
              </a:r>
            </a:p>
          </p:txBody>
        </p:sp>
        <p:sp>
          <p:nvSpPr>
            <p:cNvPr id="64" name="Flussdiagramm: Verbinder 63">
              <a:extLst>
                <a:ext uri="{FF2B5EF4-FFF2-40B4-BE49-F238E27FC236}">
                  <a16:creationId xmlns:a16="http://schemas.microsoft.com/office/drawing/2014/main" id="{C03CAD4A-7559-56CA-3E00-D073472C1D12}"/>
                </a:ext>
              </a:extLst>
            </p:cNvPr>
            <p:cNvSpPr/>
            <p:nvPr/>
          </p:nvSpPr>
          <p:spPr>
            <a:xfrm>
              <a:off x="3467456" y="5420833"/>
              <a:ext cx="1162228" cy="10340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3</a:t>
              </a:r>
            </a:p>
          </p:txBody>
        </p:sp>
        <p:sp>
          <p:nvSpPr>
            <p:cNvPr id="65" name="Flussdiagramm: Verbinder 64">
              <a:extLst>
                <a:ext uri="{FF2B5EF4-FFF2-40B4-BE49-F238E27FC236}">
                  <a16:creationId xmlns:a16="http://schemas.microsoft.com/office/drawing/2014/main" id="{EDA535C2-45EE-D5F8-BC73-BDA384A02946}"/>
                </a:ext>
              </a:extLst>
            </p:cNvPr>
            <p:cNvSpPr/>
            <p:nvPr/>
          </p:nvSpPr>
          <p:spPr>
            <a:xfrm>
              <a:off x="4782084" y="5418721"/>
              <a:ext cx="1162228" cy="1034041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4024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</vt:lpstr>
      <vt:lpstr>Bubble Sort in Java</vt:lpstr>
      <vt:lpstr>Gliederung</vt:lpstr>
      <vt:lpstr>Geschichte</vt:lpstr>
      <vt:lpstr>Komplexität des Algorithmus</vt:lpstr>
      <vt:lpstr>Beispiel "worse case"</vt:lpstr>
      <vt:lpstr>Abgrenzung zu anderen Sotieralgorithmen</vt:lpstr>
      <vt:lpstr>Prinzip von "Bubblesort" </vt:lpstr>
      <vt:lpstr>1. Durchlauf "Bubblesort"</vt:lpstr>
      <vt:lpstr>2. Durchlauf "Bubblesort"</vt:lpstr>
      <vt:lpstr>Beispiel Java </vt:lpstr>
      <vt:lpstr>Oder man benutzt einfach....</vt:lpstr>
      <vt:lpstr>"Bubblesort" heute</vt:lpstr>
      <vt:lpstr>Gibt es noch Fragen?</vt:lpstr>
      <vt:lpstr>Quellen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Sort in Java</dc:title>
  <dc:creator>Eric Jarka</dc:creator>
  <cp:revision>1</cp:revision>
  <dcterms:created xsi:type="dcterms:W3CDTF">2022-08-03T07:15:45Z</dcterms:created>
  <dcterms:modified xsi:type="dcterms:W3CDTF">2022-08-04T06:43:49Z</dcterms:modified>
</cp:coreProperties>
</file>