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1" r:id="rId7"/>
    <p:sldId id="262" r:id="rId8"/>
    <p:sldId id="263"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31BEB1-CCE7-E3BC-1642-3AC94776827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5BF1147-8BB0-A4C0-F647-E58F3955D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B9BAF30-CDC9-8B00-3E8E-D436B5748CC6}"/>
              </a:ext>
            </a:extLst>
          </p:cNvPr>
          <p:cNvSpPr>
            <a:spLocks noGrp="1"/>
          </p:cNvSpPr>
          <p:nvPr>
            <p:ph type="dt" sz="half" idx="10"/>
          </p:nvPr>
        </p:nvSpPr>
        <p:spPr/>
        <p:txBody>
          <a:bodyPr/>
          <a:lstStyle/>
          <a:p>
            <a:fld id="{C4C89C98-44FC-4638-ADC4-85808D05A045}" type="datetimeFigureOut">
              <a:rPr lang="de-DE" smtClean="0"/>
              <a:t>15.07.2022</a:t>
            </a:fld>
            <a:endParaRPr lang="de-DE"/>
          </a:p>
        </p:txBody>
      </p:sp>
      <p:sp>
        <p:nvSpPr>
          <p:cNvPr id="5" name="Fußzeilenplatzhalter 4">
            <a:extLst>
              <a:ext uri="{FF2B5EF4-FFF2-40B4-BE49-F238E27FC236}">
                <a16:creationId xmlns:a16="http://schemas.microsoft.com/office/drawing/2014/main" id="{DCA71602-A69E-CD6E-E2CF-9EA1982776E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688BF96-254B-7374-5891-E0402FD47CB1}"/>
              </a:ext>
            </a:extLst>
          </p:cNvPr>
          <p:cNvSpPr>
            <a:spLocks noGrp="1"/>
          </p:cNvSpPr>
          <p:nvPr>
            <p:ph type="sldNum" sz="quarter" idx="12"/>
          </p:nvPr>
        </p:nvSpPr>
        <p:spPr/>
        <p:txBody>
          <a:bodyPr/>
          <a:lstStyle/>
          <a:p>
            <a:fld id="{09A8911B-7E8A-4966-8DE3-835D2C44BBEF}" type="slidenum">
              <a:rPr lang="de-DE" smtClean="0"/>
              <a:t>‹Nr.›</a:t>
            </a:fld>
            <a:endParaRPr lang="de-DE"/>
          </a:p>
        </p:txBody>
      </p:sp>
    </p:spTree>
    <p:extLst>
      <p:ext uri="{BB962C8B-B14F-4D97-AF65-F5344CB8AC3E}">
        <p14:creationId xmlns:p14="http://schemas.microsoft.com/office/powerpoint/2010/main" val="4197954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6CC799-6090-A76D-577A-4599B7D359C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2F16817-B5AE-4424-DAE7-B31F29EA3E8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6108087-4F3B-9478-C9E9-D01587B0B13C}"/>
              </a:ext>
            </a:extLst>
          </p:cNvPr>
          <p:cNvSpPr>
            <a:spLocks noGrp="1"/>
          </p:cNvSpPr>
          <p:nvPr>
            <p:ph type="dt" sz="half" idx="10"/>
          </p:nvPr>
        </p:nvSpPr>
        <p:spPr/>
        <p:txBody>
          <a:bodyPr/>
          <a:lstStyle/>
          <a:p>
            <a:fld id="{C4C89C98-44FC-4638-ADC4-85808D05A045}" type="datetimeFigureOut">
              <a:rPr lang="de-DE" smtClean="0"/>
              <a:t>15.07.2022</a:t>
            </a:fld>
            <a:endParaRPr lang="de-DE"/>
          </a:p>
        </p:txBody>
      </p:sp>
      <p:sp>
        <p:nvSpPr>
          <p:cNvPr id="5" name="Fußzeilenplatzhalter 4">
            <a:extLst>
              <a:ext uri="{FF2B5EF4-FFF2-40B4-BE49-F238E27FC236}">
                <a16:creationId xmlns:a16="http://schemas.microsoft.com/office/drawing/2014/main" id="{E805337B-ECB8-1A21-F4B1-9551914657D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7493610-C886-AC48-9832-83B842355FB6}"/>
              </a:ext>
            </a:extLst>
          </p:cNvPr>
          <p:cNvSpPr>
            <a:spLocks noGrp="1"/>
          </p:cNvSpPr>
          <p:nvPr>
            <p:ph type="sldNum" sz="quarter" idx="12"/>
          </p:nvPr>
        </p:nvSpPr>
        <p:spPr/>
        <p:txBody>
          <a:bodyPr/>
          <a:lstStyle/>
          <a:p>
            <a:fld id="{09A8911B-7E8A-4966-8DE3-835D2C44BBEF}" type="slidenum">
              <a:rPr lang="de-DE" smtClean="0"/>
              <a:t>‹Nr.›</a:t>
            </a:fld>
            <a:endParaRPr lang="de-DE"/>
          </a:p>
        </p:txBody>
      </p:sp>
    </p:spTree>
    <p:extLst>
      <p:ext uri="{BB962C8B-B14F-4D97-AF65-F5344CB8AC3E}">
        <p14:creationId xmlns:p14="http://schemas.microsoft.com/office/powerpoint/2010/main" val="1590539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EB3801A-42B8-A37C-8EE7-0BD1A227FD3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C84D4BC-4E00-0EC1-E968-D9E27808819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AF75CFA-18D6-F526-B552-1FA8428A5529}"/>
              </a:ext>
            </a:extLst>
          </p:cNvPr>
          <p:cNvSpPr>
            <a:spLocks noGrp="1"/>
          </p:cNvSpPr>
          <p:nvPr>
            <p:ph type="dt" sz="half" idx="10"/>
          </p:nvPr>
        </p:nvSpPr>
        <p:spPr/>
        <p:txBody>
          <a:bodyPr/>
          <a:lstStyle/>
          <a:p>
            <a:fld id="{C4C89C98-44FC-4638-ADC4-85808D05A045}" type="datetimeFigureOut">
              <a:rPr lang="de-DE" smtClean="0"/>
              <a:t>15.07.2022</a:t>
            </a:fld>
            <a:endParaRPr lang="de-DE"/>
          </a:p>
        </p:txBody>
      </p:sp>
      <p:sp>
        <p:nvSpPr>
          <p:cNvPr id="5" name="Fußzeilenplatzhalter 4">
            <a:extLst>
              <a:ext uri="{FF2B5EF4-FFF2-40B4-BE49-F238E27FC236}">
                <a16:creationId xmlns:a16="http://schemas.microsoft.com/office/drawing/2014/main" id="{D24FF358-D93B-AAF9-5668-4C18DEF8E63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79B57D-EF5C-2C5D-740C-DAC0DD83D895}"/>
              </a:ext>
            </a:extLst>
          </p:cNvPr>
          <p:cNvSpPr>
            <a:spLocks noGrp="1"/>
          </p:cNvSpPr>
          <p:nvPr>
            <p:ph type="sldNum" sz="quarter" idx="12"/>
          </p:nvPr>
        </p:nvSpPr>
        <p:spPr/>
        <p:txBody>
          <a:bodyPr/>
          <a:lstStyle/>
          <a:p>
            <a:fld id="{09A8911B-7E8A-4966-8DE3-835D2C44BBEF}" type="slidenum">
              <a:rPr lang="de-DE" smtClean="0"/>
              <a:t>‹Nr.›</a:t>
            </a:fld>
            <a:endParaRPr lang="de-DE"/>
          </a:p>
        </p:txBody>
      </p:sp>
    </p:spTree>
    <p:extLst>
      <p:ext uri="{BB962C8B-B14F-4D97-AF65-F5344CB8AC3E}">
        <p14:creationId xmlns:p14="http://schemas.microsoft.com/office/powerpoint/2010/main" val="246174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F57A27-9AFB-7C19-8CCF-6B29A5D47E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399A3C3-FB75-3243-3773-DD9B5EFBCC5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1C6E1E6-7BF5-24DD-8B8C-E0089752C8DC}"/>
              </a:ext>
            </a:extLst>
          </p:cNvPr>
          <p:cNvSpPr>
            <a:spLocks noGrp="1"/>
          </p:cNvSpPr>
          <p:nvPr>
            <p:ph type="dt" sz="half" idx="10"/>
          </p:nvPr>
        </p:nvSpPr>
        <p:spPr/>
        <p:txBody>
          <a:bodyPr/>
          <a:lstStyle/>
          <a:p>
            <a:fld id="{C4C89C98-44FC-4638-ADC4-85808D05A045}" type="datetimeFigureOut">
              <a:rPr lang="de-DE" smtClean="0"/>
              <a:t>15.07.2022</a:t>
            </a:fld>
            <a:endParaRPr lang="de-DE"/>
          </a:p>
        </p:txBody>
      </p:sp>
      <p:sp>
        <p:nvSpPr>
          <p:cNvPr id="5" name="Fußzeilenplatzhalter 4">
            <a:extLst>
              <a:ext uri="{FF2B5EF4-FFF2-40B4-BE49-F238E27FC236}">
                <a16:creationId xmlns:a16="http://schemas.microsoft.com/office/drawing/2014/main" id="{EF3A3BFD-8164-6926-A423-0C19F1D4BE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F265147-D28E-86B1-2C8A-BBFBD965BE61}"/>
              </a:ext>
            </a:extLst>
          </p:cNvPr>
          <p:cNvSpPr>
            <a:spLocks noGrp="1"/>
          </p:cNvSpPr>
          <p:nvPr>
            <p:ph type="sldNum" sz="quarter" idx="12"/>
          </p:nvPr>
        </p:nvSpPr>
        <p:spPr/>
        <p:txBody>
          <a:bodyPr/>
          <a:lstStyle/>
          <a:p>
            <a:fld id="{09A8911B-7E8A-4966-8DE3-835D2C44BBEF}" type="slidenum">
              <a:rPr lang="de-DE" smtClean="0"/>
              <a:t>‹Nr.›</a:t>
            </a:fld>
            <a:endParaRPr lang="de-DE"/>
          </a:p>
        </p:txBody>
      </p:sp>
    </p:spTree>
    <p:extLst>
      <p:ext uri="{BB962C8B-B14F-4D97-AF65-F5344CB8AC3E}">
        <p14:creationId xmlns:p14="http://schemas.microsoft.com/office/powerpoint/2010/main" val="272535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DFECA6-3467-F74A-C564-1E9F2A7D531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DA77162-846F-A894-A985-8891B63D96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8B1CC9B-3EDB-77E8-8683-28FE96451D31}"/>
              </a:ext>
            </a:extLst>
          </p:cNvPr>
          <p:cNvSpPr>
            <a:spLocks noGrp="1"/>
          </p:cNvSpPr>
          <p:nvPr>
            <p:ph type="dt" sz="half" idx="10"/>
          </p:nvPr>
        </p:nvSpPr>
        <p:spPr/>
        <p:txBody>
          <a:bodyPr/>
          <a:lstStyle/>
          <a:p>
            <a:fld id="{C4C89C98-44FC-4638-ADC4-85808D05A045}" type="datetimeFigureOut">
              <a:rPr lang="de-DE" smtClean="0"/>
              <a:t>15.07.2022</a:t>
            </a:fld>
            <a:endParaRPr lang="de-DE"/>
          </a:p>
        </p:txBody>
      </p:sp>
      <p:sp>
        <p:nvSpPr>
          <p:cNvPr id="5" name="Fußzeilenplatzhalter 4">
            <a:extLst>
              <a:ext uri="{FF2B5EF4-FFF2-40B4-BE49-F238E27FC236}">
                <a16:creationId xmlns:a16="http://schemas.microsoft.com/office/drawing/2014/main" id="{1E85145E-72B9-E06C-BF8E-F5D7720AD4A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4004983-D85C-36D2-04C2-A976AE7CDD87}"/>
              </a:ext>
            </a:extLst>
          </p:cNvPr>
          <p:cNvSpPr>
            <a:spLocks noGrp="1"/>
          </p:cNvSpPr>
          <p:nvPr>
            <p:ph type="sldNum" sz="quarter" idx="12"/>
          </p:nvPr>
        </p:nvSpPr>
        <p:spPr/>
        <p:txBody>
          <a:bodyPr/>
          <a:lstStyle/>
          <a:p>
            <a:fld id="{09A8911B-7E8A-4966-8DE3-835D2C44BBEF}" type="slidenum">
              <a:rPr lang="de-DE" smtClean="0"/>
              <a:t>‹Nr.›</a:t>
            </a:fld>
            <a:endParaRPr lang="de-DE"/>
          </a:p>
        </p:txBody>
      </p:sp>
    </p:spTree>
    <p:extLst>
      <p:ext uri="{BB962C8B-B14F-4D97-AF65-F5344CB8AC3E}">
        <p14:creationId xmlns:p14="http://schemas.microsoft.com/office/powerpoint/2010/main" val="277189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1E3D24-6AE2-C038-7B02-B7BEFFF5A5F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316DE2F-2D54-923E-3EA9-427F51EDF09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8DB15F6-B414-7F31-6590-8CAF5590DD2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14634EA-05BF-84EA-C63A-572DBA3BA5E6}"/>
              </a:ext>
            </a:extLst>
          </p:cNvPr>
          <p:cNvSpPr>
            <a:spLocks noGrp="1"/>
          </p:cNvSpPr>
          <p:nvPr>
            <p:ph type="dt" sz="half" idx="10"/>
          </p:nvPr>
        </p:nvSpPr>
        <p:spPr/>
        <p:txBody>
          <a:bodyPr/>
          <a:lstStyle/>
          <a:p>
            <a:fld id="{C4C89C98-44FC-4638-ADC4-85808D05A045}" type="datetimeFigureOut">
              <a:rPr lang="de-DE" smtClean="0"/>
              <a:t>15.07.2022</a:t>
            </a:fld>
            <a:endParaRPr lang="de-DE"/>
          </a:p>
        </p:txBody>
      </p:sp>
      <p:sp>
        <p:nvSpPr>
          <p:cNvPr id="6" name="Fußzeilenplatzhalter 5">
            <a:extLst>
              <a:ext uri="{FF2B5EF4-FFF2-40B4-BE49-F238E27FC236}">
                <a16:creationId xmlns:a16="http://schemas.microsoft.com/office/drawing/2014/main" id="{D631F7DF-17C7-0DFB-81EC-FF36ADC52FB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398CD7B-98C2-71F2-3CC6-94977C5EA83F}"/>
              </a:ext>
            </a:extLst>
          </p:cNvPr>
          <p:cNvSpPr>
            <a:spLocks noGrp="1"/>
          </p:cNvSpPr>
          <p:nvPr>
            <p:ph type="sldNum" sz="quarter" idx="12"/>
          </p:nvPr>
        </p:nvSpPr>
        <p:spPr/>
        <p:txBody>
          <a:bodyPr/>
          <a:lstStyle/>
          <a:p>
            <a:fld id="{09A8911B-7E8A-4966-8DE3-835D2C44BBEF}" type="slidenum">
              <a:rPr lang="de-DE" smtClean="0"/>
              <a:t>‹Nr.›</a:t>
            </a:fld>
            <a:endParaRPr lang="de-DE"/>
          </a:p>
        </p:txBody>
      </p:sp>
    </p:spTree>
    <p:extLst>
      <p:ext uri="{BB962C8B-B14F-4D97-AF65-F5344CB8AC3E}">
        <p14:creationId xmlns:p14="http://schemas.microsoft.com/office/powerpoint/2010/main" val="36770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059610-490F-B455-F232-1C6E9727E41B}"/>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75C05F0-3D03-82E2-9E06-29C6BCAB52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B10BA5A-1F31-1AC0-7EC1-B0C2326BC92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974D12EA-A1C9-C977-A707-8198633FC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525D30A-4E86-BCCA-6EBE-FCC67A2BE3F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387425D-B710-0195-6E57-5ED3B5CE6D63}"/>
              </a:ext>
            </a:extLst>
          </p:cNvPr>
          <p:cNvSpPr>
            <a:spLocks noGrp="1"/>
          </p:cNvSpPr>
          <p:nvPr>
            <p:ph type="dt" sz="half" idx="10"/>
          </p:nvPr>
        </p:nvSpPr>
        <p:spPr/>
        <p:txBody>
          <a:bodyPr/>
          <a:lstStyle/>
          <a:p>
            <a:fld id="{C4C89C98-44FC-4638-ADC4-85808D05A045}" type="datetimeFigureOut">
              <a:rPr lang="de-DE" smtClean="0"/>
              <a:t>15.07.2022</a:t>
            </a:fld>
            <a:endParaRPr lang="de-DE"/>
          </a:p>
        </p:txBody>
      </p:sp>
      <p:sp>
        <p:nvSpPr>
          <p:cNvPr id="8" name="Fußzeilenplatzhalter 7">
            <a:extLst>
              <a:ext uri="{FF2B5EF4-FFF2-40B4-BE49-F238E27FC236}">
                <a16:creationId xmlns:a16="http://schemas.microsoft.com/office/drawing/2014/main" id="{C5B89FC8-D1B7-5D2D-4E65-514FD7EBBA7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CD3286C-7081-C4A4-0C26-55245969A4FD}"/>
              </a:ext>
            </a:extLst>
          </p:cNvPr>
          <p:cNvSpPr>
            <a:spLocks noGrp="1"/>
          </p:cNvSpPr>
          <p:nvPr>
            <p:ph type="sldNum" sz="quarter" idx="12"/>
          </p:nvPr>
        </p:nvSpPr>
        <p:spPr/>
        <p:txBody>
          <a:bodyPr/>
          <a:lstStyle/>
          <a:p>
            <a:fld id="{09A8911B-7E8A-4966-8DE3-835D2C44BBEF}" type="slidenum">
              <a:rPr lang="de-DE" smtClean="0"/>
              <a:t>‹Nr.›</a:t>
            </a:fld>
            <a:endParaRPr lang="de-DE"/>
          </a:p>
        </p:txBody>
      </p:sp>
    </p:spTree>
    <p:extLst>
      <p:ext uri="{BB962C8B-B14F-4D97-AF65-F5344CB8AC3E}">
        <p14:creationId xmlns:p14="http://schemas.microsoft.com/office/powerpoint/2010/main" val="2342184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6F4307-A1FE-AD65-8A63-60EC73D69EC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A88AD43-D68A-7D64-E990-336ECDFB0E5A}"/>
              </a:ext>
            </a:extLst>
          </p:cNvPr>
          <p:cNvSpPr>
            <a:spLocks noGrp="1"/>
          </p:cNvSpPr>
          <p:nvPr>
            <p:ph type="dt" sz="half" idx="10"/>
          </p:nvPr>
        </p:nvSpPr>
        <p:spPr/>
        <p:txBody>
          <a:bodyPr/>
          <a:lstStyle/>
          <a:p>
            <a:fld id="{C4C89C98-44FC-4638-ADC4-85808D05A045}" type="datetimeFigureOut">
              <a:rPr lang="de-DE" smtClean="0"/>
              <a:t>15.07.2022</a:t>
            </a:fld>
            <a:endParaRPr lang="de-DE"/>
          </a:p>
        </p:txBody>
      </p:sp>
      <p:sp>
        <p:nvSpPr>
          <p:cNvPr id="4" name="Fußzeilenplatzhalter 3">
            <a:extLst>
              <a:ext uri="{FF2B5EF4-FFF2-40B4-BE49-F238E27FC236}">
                <a16:creationId xmlns:a16="http://schemas.microsoft.com/office/drawing/2014/main" id="{79D381FA-45A1-E6D3-5618-ACEA98BDE12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6D1F5EB-9FA9-234D-AC5E-C9AC426A0CE6}"/>
              </a:ext>
            </a:extLst>
          </p:cNvPr>
          <p:cNvSpPr>
            <a:spLocks noGrp="1"/>
          </p:cNvSpPr>
          <p:nvPr>
            <p:ph type="sldNum" sz="quarter" idx="12"/>
          </p:nvPr>
        </p:nvSpPr>
        <p:spPr/>
        <p:txBody>
          <a:bodyPr/>
          <a:lstStyle/>
          <a:p>
            <a:fld id="{09A8911B-7E8A-4966-8DE3-835D2C44BBEF}" type="slidenum">
              <a:rPr lang="de-DE" smtClean="0"/>
              <a:t>‹Nr.›</a:t>
            </a:fld>
            <a:endParaRPr lang="de-DE"/>
          </a:p>
        </p:txBody>
      </p:sp>
    </p:spTree>
    <p:extLst>
      <p:ext uri="{BB962C8B-B14F-4D97-AF65-F5344CB8AC3E}">
        <p14:creationId xmlns:p14="http://schemas.microsoft.com/office/powerpoint/2010/main" val="271603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4BA5313-895A-A438-35D6-0C003016424B}"/>
              </a:ext>
            </a:extLst>
          </p:cNvPr>
          <p:cNvSpPr>
            <a:spLocks noGrp="1"/>
          </p:cNvSpPr>
          <p:nvPr>
            <p:ph type="dt" sz="half" idx="10"/>
          </p:nvPr>
        </p:nvSpPr>
        <p:spPr/>
        <p:txBody>
          <a:bodyPr/>
          <a:lstStyle/>
          <a:p>
            <a:fld id="{C4C89C98-44FC-4638-ADC4-85808D05A045}" type="datetimeFigureOut">
              <a:rPr lang="de-DE" smtClean="0"/>
              <a:t>15.07.2022</a:t>
            </a:fld>
            <a:endParaRPr lang="de-DE"/>
          </a:p>
        </p:txBody>
      </p:sp>
      <p:sp>
        <p:nvSpPr>
          <p:cNvPr id="3" name="Fußzeilenplatzhalter 2">
            <a:extLst>
              <a:ext uri="{FF2B5EF4-FFF2-40B4-BE49-F238E27FC236}">
                <a16:creationId xmlns:a16="http://schemas.microsoft.com/office/drawing/2014/main" id="{8D9D7115-29C6-F01A-2C92-C0BA352758B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E8540EFD-DAD8-2CBB-C346-B227655547C9}"/>
              </a:ext>
            </a:extLst>
          </p:cNvPr>
          <p:cNvSpPr>
            <a:spLocks noGrp="1"/>
          </p:cNvSpPr>
          <p:nvPr>
            <p:ph type="sldNum" sz="quarter" idx="12"/>
          </p:nvPr>
        </p:nvSpPr>
        <p:spPr/>
        <p:txBody>
          <a:bodyPr/>
          <a:lstStyle/>
          <a:p>
            <a:fld id="{09A8911B-7E8A-4966-8DE3-835D2C44BBEF}" type="slidenum">
              <a:rPr lang="de-DE" smtClean="0"/>
              <a:t>‹Nr.›</a:t>
            </a:fld>
            <a:endParaRPr lang="de-DE"/>
          </a:p>
        </p:txBody>
      </p:sp>
    </p:spTree>
    <p:extLst>
      <p:ext uri="{BB962C8B-B14F-4D97-AF65-F5344CB8AC3E}">
        <p14:creationId xmlns:p14="http://schemas.microsoft.com/office/powerpoint/2010/main" val="360413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FA65F2-C55B-A793-A185-DD450131E32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D1EB4F8-1B7E-FC11-609B-5738D8D6E1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261E592-E505-DCEA-44E4-1257A92C8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DECE8BA-B1F8-F0C4-A0C6-503BEEB0FD42}"/>
              </a:ext>
            </a:extLst>
          </p:cNvPr>
          <p:cNvSpPr>
            <a:spLocks noGrp="1"/>
          </p:cNvSpPr>
          <p:nvPr>
            <p:ph type="dt" sz="half" idx="10"/>
          </p:nvPr>
        </p:nvSpPr>
        <p:spPr/>
        <p:txBody>
          <a:bodyPr/>
          <a:lstStyle/>
          <a:p>
            <a:fld id="{C4C89C98-44FC-4638-ADC4-85808D05A045}" type="datetimeFigureOut">
              <a:rPr lang="de-DE" smtClean="0"/>
              <a:t>15.07.2022</a:t>
            </a:fld>
            <a:endParaRPr lang="de-DE"/>
          </a:p>
        </p:txBody>
      </p:sp>
      <p:sp>
        <p:nvSpPr>
          <p:cNvPr id="6" name="Fußzeilenplatzhalter 5">
            <a:extLst>
              <a:ext uri="{FF2B5EF4-FFF2-40B4-BE49-F238E27FC236}">
                <a16:creationId xmlns:a16="http://schemas.microsoft.com/office/drawing/2014/main" id="{2BA25694-7CC2-3F07-94C5-CE28A51E489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F64DD57-C140-3ADB-0210-6656181CFD28}"/>
              </a:ext>
            </a:extLst>
          </p:cNvPr>
          <p:cNvSpPr>
            <a:spLocks noGrp="1"/>
          </p:cNvSpPr>
          <p:nvPr>
            <p:ph type="sldNum" sz="quarter" idx="12"/>
          </p:nvPr>
        </p:nvSpPr>
        <p:spPr/>
        <p:txBody>
          <a:bodyPr/>
          <a:lstStyle/>
          <a:p>
            <a:fld id="{09A8911B-7E8A-4966-8DE3-835D2C44BBEF}" type="slidenum">
              <a:rPr lang="de-DE" smtClean="0"/>
              <a:t>‹Nr.›</a:t>
            </a:fld>
            <a:endParaRPr lang="de-DE"/>
          </a:p>
        </p:txBody>
      </p:sp>
    </p:spTree>
    <p:extLst>
      <p:ext uri="{BB962C8B-B14F-4D97-AF65-F5344CB8AC3E}">
        <p14:creationId xmlns:p14="http://schemas.microsoft.com/office/powerpoint/2010/main" val="1136516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A958B-909C-82F8-A73F-582F7AC3954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FBC2C3-FE28-DB97-0EAF-4B54FA9EA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85138D4-B7B4-58F1-76D2-18D52CB43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D6E0A10-2C3E-88CC-2050-CBF36C009AD4}"/>
              </a:ext>
            </a:extLst>
          </p:cNvPr>
          <p:cNvSpPr>
            <a:spLocks noGrp="1"/>
          </p:cNvSpPr>
          <p:nvPr>
            <p:ph type="dt" sz="half" idx="10"/>
          </p:nvPr>
        </p:nvSpPr>
        <p:spPr/>
        <p:txBody>
          <a:bodyPr/>
          <a:lstStyle/>
          <a:p>
            <a:fld id="{C4C89C98-44FC-4638-ADC4-85808D05A045}" type="datetimeFigureOut">
              <a:rPr lang="de-DE" smtClean="0"/>
              <a:t>15.07.2022</a:t>
            </a:fld>
            <a:endParaRPr lang="de-DE"/>
          </a:p>
        </p:txBody>
      </p:sp>
      <p:sp>
        <p:nvSpPr>
          <p:cNvPr id="6" name="Fußzeilenplatzhalter 5">
            <a:extLst>
              <a:ext uri="{FF2B5EF4-FFF2-40B4-BE49-F238E27FC236}">
                <a16:creationId xmlns:a16="http://schemas.microsoft.com/office/drawing/2014/main" id="{82E50397-F203-A8D5-9F4F-8BD48897F0D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5202000-BA22-02FB-E9A7-26A21F9BF2C3}"/>
              </a:ext>
            </a:extLst>
          </p:cNvPr>
          <p:cNvSpPr>
            <a:spLocks noGrp="1"/>
          </p:cNvSpPr>
          <p:nvPr>
            <p:ph type="sldNum" sz="quarter" idx="12"/>
          </p:nvPr>
        </p:nvSpPr>
        <p:spPr/>
        <p:txBody>
          <a:bodyPr/>
          <a:lstStyle/>
          <a:p>
            <a:fld id="{09A8911B-7E8A-4966-8DE3-835D2C44BBEF}" type="slidenum">
              <a:rPr lang="de-DE" smtClean="0"/>
              <a:t>‹Nr.›</a:t>
            </a:fld>
            <a:endParaRPr lang="de-DE"/>
          </a:p>
        </p:txBody>
      </p:sp>
    </p:spTree>
    <p:extLst>
      <p:ext uri="{BB962C8B-B14F-4D97-AF65-F5344CB8AC3E}">
        <p14:creationId xmlns:p14="http://schemas.microsoft.com/office/powerpoint/2010/main" val="192305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3FF6402-CB37-C2E5-CF9F-2028E2CCF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FF3AC85-C985-2D82-1E21-6690511E4B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C250DDD-90B0-4662-C996-9B95DF4AF0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89C98-44FC-4638-ADC4-85808D05A045}" type="datetimeFigureOut">
              <a:rPr lang="de-DE" smtClean="0"/>
              <a:t>15.07.2022</a:t>
            </a:fld>
            <a:endParaRPr lang="de-DE"/>
          </a:p>
        </p:txBody>
      </p:sp>
      <p:sp>
        <p:nvSpPr>
          <p:cNvPr id="5" name="Fußzeilenplatzhalter 4">
            <a:extLst>
              <a:ext uri="{FF2B5EF4-FFF2-40B4-BE49-F238E27FC236}">
                <a16:creationId xmlns:a16="http://schemas.microsoft.com/office/drawing/2014/main" id="{3F098E8A-1837-AE67-675D-5507D7364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E7A04DB-E70D-2F0D-4B6A-C8BCA537C8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8911B-7E8A-4966-8DE3-835D2C44BBEF}" type="slidenum">
              <a:rPr lang="de-DE" smtClean="0"/>
              <a:t>‹Nr.›</a:t>
            </a:fld>
            <a:endParaRPr lang="de-DE"/>
          </a:p>
        </p:txBody>
      </p:sp>
    </p:spTree>
    <p:extLst>
      <p:ext uri="{BB962C8B-B14F-4D97-AF65-F5344CB8AC3E}">
        <p14:creationId xmlns:p14="http://schemas.microsoft.com/office/powerpoint/2010/main" val="1442333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collection-interface-in-java-with-examples/" TargetMode="External"/><Relationship Id="rId2" Type="http://schemas.openxmlformats.org/officeDocument/2006/relationships/hyperlink" Target="https://docs.oracle.com/javase/tutorial/collections/interfaces/collection.html" TargetMode="External"/><Relationship Id="rId1" Type="http://schemas.openxmlformats.org/officeDocument/2006/relationships/slideLayout" Target="../slideLayouts/slideLayout2.xml"/><Relationship Id="rId6" Type="http://schemas.openxmlformats.org/officeDocument/2006/relationships/hyperlink" Target="http://www.scalingbits.com/java/javakurs2/programmieren2/collection/schnittstellen" TargetMode="External"/><Relationship Id="rId5" Type="http://schemas.openxmlformats.org/officeDocument/2006/relationships/hyperlink" Target="https://www.javatpoint.com/collections-in-java" TargetMode="External"/><Relationship Id="rId4" Type="http://schemas.openxmlformats.org/officeDocument/2006/relationships/hyperlink" Target="https://www.programiz.com/java-programming/collection-interfac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17D4B9AE-C45F-A991-C9D8-A1399EFB1B52}"/>
              </a:ext>
            </a:extLst>
          </p:cNvPr>
          <p:cNvPicPr>
            <a:picLocks noChangeAspect="1"/>
          </p:cNvPicPr>
          <p:nvPr/>
        </p:nvPicPr>
        <p:blipFill rotWithShape="1">
          <a:blip r:embed="rId2">
            <a:alphaModFix amt="50000"/>
          </a:blip>
          <a:srcRect t="3913" r="-1" b="8516"/>
          <a:stretch/>
        </p:blipFill>
        <p:spPr>
          <a:xfrm>
            <a:off x="20" y="10"/>
            <a:ext cx="12188930" cy="6857990"/>
          </a:xfrm>
          <a:prstGeom prst="rect">
            <a:avLst/>
          </a:prstGeom>
        </p:spPr>
      </p:pic>
      <p:sp>
        <p:nvSpPr>
          <p:cNvPr id="2" name="Titel 1">
            <a:extLst>
              <a:ext uri="{FF2B5EF4-FFF2-40B4-BE49-F238E27FC236}">
                <a16:creationId xmlns:a16="http://schemas.microsoft.com/office/drawing/2014/main" id="{19C04A5A-DC01-B384-1F95-762C9CF007B1}"/>
              </a:ext>
            </a:extLst>
          </p:cNvPr>
          <p:cNvSpPr>
            <a:spLocks noGrp="1"/>
          </p:cNvSpPr>
          <p:nvPr>
            <p:ph type="ctrTitle"/>
          </p:nvPr>
        </p:nvSpPr>
        <p:spPr>
          <a:xfrm>
            <a:off x="1524000" y="1122363"/>
            <a:ext cx="9144000" cy="3063240"/>
          </a:xfrm>
        </p:spPr>
        <p:txBody>
          <a:bodyPr>
            <a:normAutofit/>
          </a:bodyPr>
          <a:lstStyle/>
          <a:p>
            <a:r>
              <a:rPr lang="de-DE" sz="6600">
                <a:solidFill>
                  <a:srgbClr val="FFFFFF"/>
                </a:solidFill>
              </a:rPr>
              <a:t>Collection Interfaces</a:t>
            </a:r>
          </a:p>
        </p:txBody>
      </p:sp>
      <p:sp>
        <p:nvSpPr>
          <p:cNvPr id="3" name="Untertitel 2">
            <a:extLst>
              <a:ext uri="{FF2B5EF4-FFF2-40B4-BE49-F238E27FC236}">
                <a16:creationId xmlns:a16="http://schemas.microsoft.com/office/drawing/2014/main" id="{94942D96-CCD2-F446-DA95-1D6F05BCF8B9}"/>
              </a:ext>
            </a:extLst>
          </p:cNvPr>
          <p:cNvSpPr>
            <a:spLocks noGrp="1"/>
          </p:cNvSpPr>
          <p:nvPr>
            <p:ph type="subTitle" idx="1"/>
          </p:nvPr>
        </p:nvSpPr>
        <p:spPr>
          <a:xfrm>
            <a:off x="1527048" y="4599432"/>
            <a:ext cx="9144000" cy="1536192"/>
          </a:xfrm>
        </p:spPr>
        <p:txBody>
          <a:bodyPr>
            <a:normAutofit/>
          </a:bodyPr>
          <a:lstStyle/>
          <a:p>
            <a:r>
              <a:rPr lang="de-DE">
                <a:solidFill>
                  <a:srgbClr val="FFFFFF"/>
                </a:solidFill>
              </a:rPr>
              <a:t>Vortrag von Jonas Zinnecker</a:t>
            </a:r>
          </a:p>
        </p:txBody>
      </p:sp>
      <p:sp>
        <p:nvSpPr>
          <p:cNvPr id="3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3594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BBD9F4B1-32E0-59A7-D7EF-BAE750784A7B}"/>
              </a:ext>
            </a:extLst>
          </p:cNvPr>
          <p:cNvSpPr>
            <a:spLocks noGrp="1"/>
          </p:cNvSpPr>
          <p:nvPr>
            <p:ph type="title"/>
          </p:nvPr>
        </p:nvSpPr>
        <p:spPr>
          <a:xfrm>
            <a:off x="833002" y="365125"/>
            <a:ext cx="10520702" cy="1325563"/>
          </a:xfrm>
        </p:spPr>
        <p:txBody>
          <a:bodyPr>
            <a:normAutofit/>
          </a:bodyPr>
          <a:lstStyle/>
          <a:p>
            <a:r>
              <a:rPr lang="de-DE" dirty="0">
                <a:solidFill>
                  <a:srgbClr val="FFFFFF"/>
                </a:solidFill>
              </a:rPr>
              <a:t>8. Quellen</a:t>
            </a:r>
          </a:p>
        </p:txBody>
      </p:sp>
      <p:sp>
        <p:nvSpPr>
          <p:cNvPr id="3" name="Inhaltsplatzhalter 2">
            <a:extLst>
              <a:ext uri="{FF2B5EF4-FFF2-40B4-BE49-F238E27FC236}">
                <a16:creationId xmlns:a16="http://schemas.microsoft.com/office/drawing/2014/main" id="{18A54852-D205-C530-92AE-2C089239D264}"/>
              </a:ext>
            </a:extLst>
          </p:cNvPr>
          <p:cNvSpPr>
            <a:spLocks noGrp="1"/>
          </p:cNvSpPr>
          <p:nvPr>
            <p:ph idx="1"/>
          </p:nvPr>
        </p:nvSpPr>
        <p:spPr>
          <a:xfrm>
            <a:off x="838201" y="2022601"/>
            <a:ext cx="10515598" cy="4154361"/>
          </a:xfrm>
        </p:spPr>
        <p:txBody>
          <a:bodyPr>
            <a:normAutofit/>
          </a:bodyPr>
          <a:lstStyle/>
          <a:p>
            <a:r>
              <a:rPr lang="de-DE" sz="2000" dirty="0">
                <a:solidFill>
                  <a:srgbClr val="FFFFFF"/>
                </a:solidFill>
                <a:hlinkClick r:id="rId2"/>
              </a:rPr>
              <a:t>https://docs.oracle.com/javase/tutorial/collections/interfaces/collection.html</a:t>
            </a:r>
            <a:endParaRPr lang="de-DE" sz="2000" dirty="0">
              <a:solidFill>
                <a:srgbClr val="FFFFFF"/>
              </a:solidFill>
            </a:endParaRPr>
          </a:p>
          <a:p>
            <a:r>
              <a:rPr lang="de-DE" sz="2000" dirty="0">
                <a:solidFill>
                  <a:srgbClr val="FFFFFF"/>
                </a:solidFill>
                <a:hlinkClick r:id="rId3"/>
              </a:rPr>
              <a:t>https://www.geeksforgeeks.org/collection-interface-in-java-with-examples/</a:t>
            </a:r>
            <a:endParaRPr lang="de-DE" sz="2000" dirty="0">
              <a:solidFill>
                <a:srgbClr val="FFFFFF"/>
              </a:solidFill>
            </a:endParaRPr>
          </a:p>
          <a:p>
            <a:r>
              <a:rPr lang="de-DE" sz="2000" dirty="0">
                <a:solidFill>
                  <a:srgbClr val="FFFFFF"/>
                </a:solidFill>
                <a:hlinkClick r:id="rId4"/>
              </a:rPr>
              <a:t>https://www.programiz.com/java-programming/collection-interface</a:t>
            </a:r>
            <a:endParaRPr lang="de-DE" sz="2000" dirty="0">
              <a:solidFill>
                <a:srgbClr val="FFFFFF"/>
              </a:solidFill>
            </a:endParaRPr>
          </a:p>
          <a:p>
            <a:r>
              <a:rPr lang="de-DE" sz="2000" dirty="0">
                <a:solidFill>
                  <a:srgbClr val="FFFFFF"/>
                </a:solidFill>
                <a:hlinkClick r:id="rId5"/>
              </a:rPr>
              <a:t>https://www.javatpoint.com/collections-in-java</a:t>
            </a:r>
            <a:endParaRPr lang="de-DE" sz="2000" dirty="0">
              <a:solidFill>
                <a:srgbClr val="FFFFFF"/>
              </a:solidFill>
            </a:endParaRPr>
          </a:p>
          <a:p>
            <a:r>
              <a:rPr lang="de-DE" sz="2000" dirty="0">
                <a:solidFill>
                  <a:srgbClr val="FFFFFF"/>
                </a:solidFill>
                <a:hlinkClick r:id="rId6"/>
              </a:rPr>
              <a:t>http://www.scalingbits.com/java/javakurs2/programmieren2/collection/schnittstellen</a:t>
            </a:r>
            <a:endParaRPr lang="de-DE" sz="2000" dirty="0">
              <a:solidFill>
                <a:srgbClr val="FFFFFF"/>
              </a:solidFill>
            </a:endParaRPr>
          </a:p>
          <a:p>
            <a:pPr marL="0" indent="0">
              <a:buNone/>
            </a:pPr>
            <a:endParaRPr lang="de-DE" sz="2000" dirty="0">
              <a:solidFill>
                <a:srgbClr val="FFFFFF"/>
              </a:solidFill>
            </a:endParaRPr>
          </a:p>
        </p:txBody>
      </p:sp>
    </p:spTree>
    <p:extLst>
      <p:ext uri="{BB962C8B-B14F-4D97-AF65-F5344CB8AC3E}">
        <p14:creationId xmlns:p14="http://schemas.microsoft.com/office/powerpoint/2010/main" val="28064531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Würfel verbunden mit einer roten Linie">
            <a:extLst>
              <a:ext uri="{FF2B5EF4-FFF2-40B4-BE49-F238E27FC236}">
                <a16:creationId xmlns:a16="http://schemas.microsoft.com/office/drawing/2014/main" id="{E5653B2C-800C-9210-F233-216FECCE68C5}"/>
              </a:ext>
            </a:extLst>
          </p:cNvPr>
          <p:cNvPicPr>
            <a:picLocks noChangeAspect="1"/>
          </p:cNvPicPr>
          <p:nvPr/>
        </p:nvPicPr>
        <p:blipFill rotWithShape="1">
          <a:blip r:embed="rId2"/>
          <a:srcRect l="9342" r="-1" b="-1"/>
          <a:stretch/>
        </p:blipFill>
        <p:spPr>
          <a:xfrm>
            <a:off x="4117521" y="10"/>
            <a:ext cx="8074479" cy="6857990"/>
          </a:xfrm>
          <a:prstGeom prst="rect">
            <a:avLst/>
          </a:prstGeom>
        </p:spPr>
      </p:pic>
      <p:sp>
        <p:nvSpPr>
          <p:cNvPr id="18" name="Freeform: Shape 17">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346C0D50-B87C-60B1-1F0F-5CF210CB62C3}"/>
              </a:ext>
            </a:extLst>
          </p:cNvPr>
          <p:cNvSpPr>
            <a:spLocks noGrp="1"/>
          </p:cNvSpPr>
          <p:nvPr>
            <p:ph type="title"/>
          </p:nvPr>
        </p:nvSpPr>
        <p:spPr>
          <a:xfrm>
            <a:off x="804672" y="365125"/>
            <a:ext cx="5266155" cy="1325563"/>
          </a:xfrm>
        </p:spPr>
        <p:txBody>
          <a:bodyPr>
            <a:normAutofit/>
          </a:bodyPr>
          <a:lstStyle/>
          <a:p>
            <a:r>
              <a:rPr lang="de-DE"/>
              <a:t>Gliederung</a:t>
            </a:r>
          </a:p>
        </p:txBody>
      </p:sp>
      <p:sp>
        <p:nvSpPr>
          <p:cNvPr id="3" name="Inhaltsplatzhalter 2">
            <a:extLst>
              <a:ext uri="{FF2B5EF4-FFF2-40B4-BE49-F238E27FC236}">
                <a16:creationId xmlns:a16="http://schemas.microsoft.com/office/drawing/2014/main" id="{C8E763E0-BA9E-DABE-9A6B-47F34330D261}"/>
              </a:ext>
            </a:extLst>
          </p:cNvPr>
          <p:cNvSpPr>
            <a:spLocks noGrp="1"/>
          </p:cNvSpPr>
          <p:nvPr>
            <p:ph idx="1"/>
          </p:nvPr>
        </p:nvSpPr>
        <p:spPr>
          <a:xfrm>
            <a:off x="804672" y="1690688"/>
            <a:ext cx="3941499" cy="4634611"/>
          </a:xfrm>
        </p:spPr>
        <p:txBody>
          <a:bodyPr>
            <a:noAutofit/>
          </a:bodyPr>
          <a:lstStyle/>
          <a:p>
            <a:pPr marL="514350" indent="-514350">
              <a:buFont typeface="+mj-lt"/>
              <a:buAutoNum type="arabicPeriod"/>
            </a:pPr>
            <a:r>
              <a:rPr lang="de-DE" sz="2400" dirty="0"/>
              <a:t>Allgemeines</a:t>
            </a:r>
          </a:p>
          <a:p>
            <a:pPr marL="514350" indent="-514350">
              <a:buFont typeface="+mj-lt"/>
              <a:buAutoNum type="arabicPeriod"/>
            </a:pPr>
            <a:r>
              <a:rPr lang="de-DE" sz="2400" dirty="0"/>
              <a:t>Java Collection Framework</a:t>
            </a:r>
          </a:p>
          <a:p>
            <a:pPr marL="514350" indent="-514350">
              <a:buFont typeface="+mj-lt"/>
              <a:buAutoNum type="arabicPeriod"/>
            </a:pPr>
            <a:r>
              <a:rPr lang="de-DE" sz="2400" dirty="0" err="1"/>
              <a:t>Java.util</a:t>
            </a:r>
            <a:r>
              <a:rPr lang="de-DE" sz="2400" dirty="0"/>
              <a:t> Paket</a:t>
            </a:r>
          </a:p>
          <a:p>
            <a:pPr marL="514350" indent="-514350">
              <a:buFont typeface="+mj-lt"/>
              <a:buAutoNum type="arabicPeriod"/>
            </a:pPr>
            <a:r>
              <a:rPr lang="de-DE" sz="2400" dirty="0"/>
              <a:t>Überblick zu den Interfaces</a:t>
            </a:r>
          </a:p>
          <a:p>
            <a:pPr marL="514350" indent="-514350">
              <a:buFont typeface="+mj-lt"/>
              <a:buAutoNum type="arabicPeriod"/>
            </a:pPr>
            <a:r>
              <a:rPr lang="de-DE" sz="2400" dirty="0"/>
              <a:t>Iteratoren</a:t>
            </a:r>
          </a:p>
          <a:p>
            <a:pPr marL="514350" indent="-514350">
              <a:buFont typeface="+mj-lt"/>
              <a:buAutoNum type="arabicPeriod"/>
            </a:pPr>
            <a:r>
              <a:rPr lang="de-DE" sz="2400" dirty="0"/>
              <a:t>Methoden Collection Interfaces</a:t>
            </a:r>
          </a:p>
          <a:p>
            <a:pPr marL="514350" indent="-514350">
              <a:buFont typeface="+mj-lt"/>
              <a:buAutoNum type="arabicPeriod"/>
            </a:pPr>
            <a:r>
              <a:rPr lang="de-DE" sz="2400" dirty="0"/>
              <a:t>Praktische Beispiele</a:t>
            </a:r>
          </a:p>
          <a:p>
            <a:pPr marL="514350" indent="-514350">
              <a:buFont typeface="+mj-lt"/>
              <a:buAutoNum type="arabicPeriod"/>
            </a:pPr>
            <a:r>
              <a:rPr lang="de-DE" sz="2400" dirty="0"/>
              <a:t>Quellen</a:t>
            </a:r>
          </a:p>
        </p:txBody>
      </p:sp>
    </p:spTree>
    <p:extLst>
      <p:ext uri="{BB962C8B-B14F-4D97-AF65-F5344CB8AC3E}">
        <p14:creationId xmlns:p14="http://schemas.microsoft.com/office/powerpoint/2010/main" val="343689913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665B49C1-071A-0D45-E237-951A4528802E}"/>
              </a:ext>
            </a:extLst>
          </p:cNvPr>
          <p:cNvSpPr>
            <a:spLocks noGrp="1"/>
          </p:cNvSpPr>
          <p:nvPr>
            <p:ph type="title"/>
          </p:nvPr>
        </p:nvSpPr>
        <p:spPr>
          <a:xfrm>
            <a:off x="833002" y="365125"/>
            <a:ext cx="10520702" cy="1325563"/>
          </a:xfrm>
        </p:spPr>
        <p:txBody>
          <a:bodyPr>
            <a:normAutofit/>
          </a:bodyPr>
          <a:lstStyle/>
          <a:p>
            <a:r>
              <a:rPr lang="de-DE">
                <a:solidFill>
                  <a:srgbClr val="FFFFFF"/>
                </a:solidFill>
              </a:rPr>
              <a:t>1. Allgemeines</a:t>
            </a:r>
          </a:p>
        </p:txBody>
      </p:sp>
      <p:sp>
        <p:nvSpPr>
          <p:cNvPr id="3" name="Inhaltsplatzhalter 2">
            <a:extLst>
              <a:ext uri="{FF2B5EF4-FFF2-40B4-BE49-F238E27FC236}">
                <a16:creationId xmlns:a16="http://schemas.microsoft.com/office/drawing/2014/main" id="{CF7D73E6-1438-6138-1133-3E8EFE82B124}"/>
              </a:ext>
            </a:extLst>
          </p:cNvPr>
          <p:cNvSpPr>
            <a:spLocks noGrp="1"/>
          </p:cNvSpPr>
          <p:nvPr>
            <p:ph idx="1"/>
          </p:nvPr>
        </p:nvSpPr>
        <p:spPr>
          <a:xfrm>
            <a:off x="833002" y="1972267"/>
            <a:ext cx="11048999" cy="4361421"/>
          </a:xfrm>
        </p:spPr>
        <p:txBody>
          <a:bodyPr>
            <a:noAutofit/>
          </a:bodyPr>
          <a:lstStyle/>
          <a:p>
            <a:pPr marL="342900" lvl="0" indent="-342900">
              <a:spcAft>
                <a:spcPts val="1440"/>
              </a:spcAft>
              <a:buFont typeface="Symbol" panose="05050102010706020507" pitchFamily="18" charset="2"/>
              <a:buChar char=""/>
            </a:pP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"Collection" = alle Klassen, um Objekte zusammenzufassen und zu verwalten</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440"/>
              </a:spcAft>
              <a:buFont typeface="Symbol" panose="05050102010706020507" pitchFamily="18" charset="2"/>
              <a:buChar char=""/>
            </a:pP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Java-Collections Großbehälter die Referenzen auf Objekte verwalten</a:t>
            </a:r>
          </a:p>
          <a:p>
            <a:pPr marL="0" lvl="0" indent="0">
              <a:spcAft>
                <a:spcPts val="1440"/>
              </a:spcAft>
              <a:buNone/>
            </a:pP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440"/>
              </a:spcAft>
              <a:buFont typeface="Symbol" panose="05050102010706020507" pitchFamily="18" charset="2"/>
              <a:buChar char=""/>
            </a:pP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Felder (Arrays) Verwaltung von statischen Daten über ihren Feldindex</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440"/>
              </a:spcAft>
              <a:buFont typeface="Symbol" panose="05050102010706020507" pitchFamily="18" charset="2"/>
              <a:buChar char=""/>
            </a:pP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Felder nur Verwaltung eines Typs mit bestimmter Größe</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440"/>
              </a:spcAft>
              <a:buFont typeface="Symbol" panose="05050102010706020507" pitchFamily="18" charset="2"/>
              <a:buChar char=""/>
            </a:pP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Dagegen: Java Collections Interfaces Verwaltung von Objekten vieler Arten</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48317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EEB7D0F4-C45E-AA0B-1DB8-4E871E31008F}"/>
              </a:ext>
            </a:extLst>
          </p:cNvPr>
          <p:cNvSpPr>
            <a:spLocks noGrp="1"/>
          </p:cNvSpPr>
          <p:nvPr>
            <p:ph type="title"/>
          </p:nvPr>
        </p:nvSpPr>
        <p:spPr>
          <a:xfrm>
            <a:off x="833002" y="365125"/>
            <a:ext cx="10520702" cy="1325563"/>
          </a:xfrm>
        </p:spPr>
        <p:txBody>
          <a:bodyPr>
            <a:normAutofit/>
          </a:bodyPr>
          <a:lstStyle/>
          <a:p>
            <a:r>
              <a:rPr lang="de-DE" dirty="0">
                <a:solidFill>
                  <a:srgbClr val="FFFFFF"/>
                </a:solidFill>
              </a:rPr>
              <a:t>2. Java Collection Framework</a:t>
            </a:r>
          </a:p>
        </p:txBody>
      </p:sp>
      <p:sp>
        <p:nvSpPr>
          <p:cNvPr id="3" name="Inhaltsplatzhalter 2">
            <a:extLst>
              <a:ext uri="{FF2B5EF4-FFF2-40B4-BE49-F238E27FC236}">
                <a16:creationId xmlns:a16="http://schemas.microsoft.com/office/drawing/2014/main" id="{64BFC989-F196-78C3-9A81-0E6AF6475221}"/>
              </a:ext>
            </a:extLst>
          </p:cNvPr>
          <p:cNvSpPr>
            <a:spLocks noGrp="1"/>
          </p:cNvSpPr>
          <p:nvPr>
            <p:ph idx="1"/>
          </p:nvPr>
        </p:nvSpPr>
        <p:spPr>
          <a:xfrm>
            <a:off x="838201" y="2022601"/>
            <a:ext cx="10515598" cy="4154361"/>
          </a:xfrm>
        </p:spPr>
        <p:txBody>
          <a:bodyPr>
            <a:normAutofit lnSpcReduction="10000"/>
          </a:bodyPr>
          <a:lstStyle/>
          <a:p>
            <a:pPr>
              <a:spcAft>
                <a:spcPts val="1440"/>
              </a:spcAft>
            </a:pP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Collection Interfaces ein Teil von Java Collections Framework </a:t>
            </a:r>
          </a:p>
          <a:p>
            <a:pPr marL="0" indent="0">
              <a:spcAft>
                <a:spcPts val="1440"/>
              </a:spcAft>
              <a:buNone/>
            </a:pPr>
            <a:endPar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1440"/>
              </a:spcAft>
            </a:pP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Klassen des Java Collection Frameworks bestehen aus drei Gruppen:</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buSzPts val="1000"/>
              <a:buFont typeface="Wingdings" panose="05000000000000000000" pitchFamily="2" charset="2"/>
              <a:buChar char="Ø"/>
              <a:tabLst>
                <a:tab pos="457200" algn="l"/>
              </a:tabLst>
            </a:pPr>
            <a:r>
              <a:rPr lang="de-DE" sz="24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Algorithmen</a:t>
            </a: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effiziente Algorithmen zur Verwaltung von Objekten</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buSzPts val="1000"/>
              <a:buFont typeface="Wingdings" panose="05000000000000000000" pitchFamily="2" charset="2"/>
              <a:buChar char="Ø"/>
              <a:tabLst>
                <a:tab pos="457200" algn="l"/>
              </a:tabLst>
            </a:pPr>
            <a:r>
              <a:rPr lang="de-DE" sz="24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Implementierungen</a:t>
            </a: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Klassenhierarchie mit abstrakten Klassen zur Implementierung eigener Klassen und zur direkten Benutzung</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buSzPts val="1000"/>
              <a:buFont typeface="Wingdings" panose="05000000000000000000" pitchFamily="2" charset="2"/>
              <a:buChar char="Ø"/>
              <a:tabLst>
                <a:tab pos="457200" algn="l"/>
              </a:tabLst>
            </a:pPr>
            <a:r>
              <a:rPr lang="de-DE" sz="24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Schnittstellen</a:t>
            </a: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(Interfaces): Hierarchie von Schnittstellen zur Behandlung von Objekten durch die Klassen der Collection</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de-DE" sz="2000" dirty="0">
              <a:solidFill>
                <a:srgbClr val="FFFFFF"/>
              </a:solidFill>
            </a:endParaRPr>
          </a:p>
        </p:txBody>
      </p:sp>
    </p:spTree>
    <p:extLst>
      <p:ext uri="{BB962C8B-B14F-4D97-AF65-F5344CB8AC3E}">
        <p14:creationId xmlns:p14="http://schemas.microsoft.com/office/powerpoint/2010/main" val="184750043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EEB7D0F4-C45E-AA0B-1DB8-4E871E31008F}"/>
              </a:ext>
            </a:extLst>
          </p:cNvPr>
          <p:cNvSpPr>
            <a:spLocks noGrp="1"/>
          </p:cNvSpPr>
          <p:nvPr>
            <p:ph type="title"/>
          </p:nvPr>
        </p:nvSpPr>
        <p:spPr>
          <a:xfrm>
            <a:off x="833002" y="365125"/>
            <a:ext cx="10520702" cy="1325563"/>
          </a:xfrm>
        </p:spPr>
        <p:txBody>
          <a:bodyPr>
            <a:normAutofit/>
          </a:bodyPr>
          <a:lstStyle/>
          <a:p>
            <a:r>
              <a:rPr lang="de-DE" dirty="0">
                <a:solidFill>
                  <a:srgbClr val="FFFFFF"/>
                </a:solidFill>
              </a:rPr>
              <a:t>3. </a:t>
            </a:r>
            <a:r>
              <a:rPr lang="de-DE" dirty="0" err="1">
                <a:solidFill>
                  <a:srgbClr val="FFFFFF"/>
                </a:solidFill>
              </a:rPr>
              <a:t>Java.util</a:t>
            </a:r>
            <a:r>
              <a:rPr lang="de-DE" dirty="0">
                <a:solidFill>
                  <a:srgbClr val="FFFFFF"/>
                </a:solidFill>
              </a:rPr>
              <a:t> Paket</a:t>
            </a:r>
          </a:p>
        </p:txBody>
      </p:sp>
      <p:sp>
        <p:nvSpPr>
          <p:cNvPr id="3" name="Inhaltsplatzhalter 2">
            <a:extLst>
              <a:ext uri="{FF2B5EF4-FFF2-40B4-BE49-F238E27FC236}">
                <a16:creationId xmlns:a16="http://schemas.microsoft.com/office/drawing/2014/main" id="{64BFC989-F196-78C3-9A81-0E6AF6475221}"/>
              </a:ext>
            </a:extLst>
          </p:cNvPr>
          <p:cNvSpPr>
            <a:spLocks noGrp="1"/>
          </p:cNvSpPr>
          <p:nvPr>
            <p:ph idx="1"/>
          </p:nvPr>
        </p:nvSpPr>
        <p:spPr>
          <a:xfrm>
            <a:off x="838201" y="2022601"/>
            <a:ext cx="10515598" cy="4154361"/>
          </a:xfrm>
        </p:spPr>
        <p:txBody>
          <a:bodyPr>
            <a:normAutofit lnSpcReduction="10000"/>
          </a:bodyPr>
          <a:lstStyle/>
          <a:p>
            <a:pPr marL="0" indent="0">
              <a:spcAft>
                <a:spcPts val="1440"/>
              </a:spcAft>
              <a:buNone/>
            </a:pPr>
            <a:r>
              <a:rPr lang="de-DE"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Klassen des Java Collection Framework in </a:t>
            </a:r>
            <a:r>
              <a:rPr lang="de-DE" sz="1800" i="1" dirty="0" err="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java.util</a:t>
            </a:r>
            <a:r>
              <a:rPr lang="de-DE"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stellen vier Familien zur Verfügung:</a:t>
            </a:r>
            <a:endParaRPr lang="de-DE"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buSzPts val="1000"/>
              <a:buFont typeface="Wingdings" panose="05000000000000000000" pitchFamily="2" charset="2"/>
              <a:buChar char="v"/>
              <a:tabLst>
                <a:tab pos="457200" algn="l"/>
              </a:tabLst>
            </a:pPr>
            <a:r>
              <a:rPr lang="de-DE" sz="18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Listen</a:t>
            </a:r>
            <a:r>
              <a:rPr lang="de-DE"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(abstrakte Klasse </a:t>
            </a:r>
            <a:r>
              <a:rPr lang="de-DE" sz="1800" i="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List</a:t>
            </a:r>
            <a:r>
              <a:rPr lang="de-DE"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geordnete Datenstrukturen mit einem numerischen Index zugreifen, im Unterschied zu Feldern (Array) erlaubt das listentypische Einfügen an beliebiger Stelle</a:t>
            </a:r>
            <a:endParaRPr lang="de-DE"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buSzPts val="1000"/>
              <a:buFont typeface="Wingdings" panose="05000000000000000000" pitchFamily="2" charset="2"/>
              <a:buChar char="v"/>
              <a:tabLst>
                <a:tab pos="457200" algn="l"/>
              </a:tabLst>
            </a:pPr>
            <a:r>
              <a:rPr lang="de-DE" sz="18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Mengen</a:t>
            </a:r>
            <a:r>
              <a:rPr lang="de-DE"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(abstrakte Klasse </a:t>
            </a:r>
            <a:r>
              <a:rPr lang="de-DE" sz="1800" i="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Set</a:t>
            </a:r>
            <a:r>
              <a:rPr lang="de-DE"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Implementierung mathematischer Mengen mit Objekten, welche nur einmal in Menge vorkommen (Reihenfolge oder Ordnung in der Menge nicht relevant)</a:t>
            </a:r>
            <a:endParaRPr lang="de-DE"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buSzPts val="1000"/>
              <a:buFont typeface="Wingdings" panose="05000000000000000000" pitchFamily="2" charset="2"/>
              <a:buChar char="v"/>
              <a:tabLst>
                <a:tab pos="457200" algn="l"/>
              </a:tabLst>
            </a:pPr>
            <a:r>
              <a:rPr lang="de-DE" sz="18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Warteschlangen</a:t>
            </a:r>
            <a:r>
              <a:rPr lang="de-DE"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(abstrakte Klasse </a:t>
            </a:r>
            <a:r>
              <a:rPr lang="de-DE" sz="1800" i="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Queue</a:t>
            </a:r>
            <a:r>
              <a:rPr lang="de-DE"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Listen die nach dem „First In, First Out“ Prinzip aufgebaut sind und verfügen über keinen wahlfreien Zugriff</a:t>
            </a:r>
            <a:endParaRPr lang="de-DE"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buSzPts val="1000"/>
              <a:buFont typeface="Wingdings" panose="05000000000000000000" pitchFamily="2" charset="2"/>
              <a:buChar char="v"/>
              <a:tabLst>
                <a:tab pos="457200" algn="l"/>
              </a:tabLst>
            </a:pPr>
            <a:r>
              <a:rPr lang="de-DE" sz="18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Verzeichnisse</a:t>
            </a:r>
            <a:r>
              <a:rPr lang="de-DE"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(abstrakte Klasse </a:t>
            </a:r>
            <a:r>
              <a:rPr lang="de-DE" sz="1800" i="1" dirty="0" err="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Map</a:t>
            </a:r>
            <a:r>
              <a:rPr lang="de-DE"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Verzeichnisse können als verallgemeinerte Felder angesehen werden</a:t>
            </a:r>
          </a:p>
          <a:p>
            <a:pPr marL="0" indent="0">
              <a:spcAft>
                <a:spcPts val="800"/>
              </a:spcAft>
              <a:buSzPts val="1000"/>
              <a:buNone/>
              <a:tabLst>
                <a:tab pos="457200" algn="l"/>
              </a:tabLst>
            </a:pPr>
            <a:r>
              <a:rPr lang="de-DE"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Hinzu kommt Hilfsklasse </a:t>
            </a:r>
            <a:r>
              <a:rPr lang="de-DE" sz="1800" i="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Array</a:t>
            </a:r>
            <a:r>
              <a:rPr lang="de-DE"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zum Verwalten von Feldern </a:t>
            </a:r>
          </a:p>
          <a:p>
            <a:pPr marL="0" indent="0">
              <a:spcAft>
                <a:spcPts val="800"/>
              </a:spcAft>
              <a:buSzPts val="1000"/>
              <a:buNone/>
              <a:tabLst>
                <a:tab pos="457200" algn="l"/>
              </a:tabLst>
            </a:pPr>
            <a:r>
              <a:rPr lang="de-DE" sz="1800" dirty="0">
                <a:solidFill>
                  <a:srgbClr val="FFFFFF"/>
                </a:solidFill>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de-DE"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a:t>
            </a:r>
            <a:r>
              <a:rPr lang="de-DE" sz="180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b</a:t>
            </a:r>
            <a:r>
              <a:rPr lang="de-DE"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einhaltet viele nützliche Methoden zum Suchen und Sortieren von Feldern</a:t>
            </a:r>
            <a:endParaRPr lang="de-DE"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de-DE" sz="1600" dirty="0">
              <a:solidFill>
                <a:srgbClr val="FFFFFF"/>
              </a:solidFill>
            </a:endParaRPr>
          </a:p>
        </p:txBody>
      </p:sp>
    </p:spTree>
    <p:extLst>
      <p:ext uri="{BB962C8B-B14F-4D97-AF65-F5344CB8AC3E}">
        <p14:creationId xmlns:p14="http://schemas.microsoft.com/office/powerpoint/2010/main" val="284704731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8847B43-FCF0-34D2-911D-1DAA301D148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4. Überblick zu den Interfaces</a:t>
            </a:r>
          </a:p>
        </p:txBody>
      </p:sp>
      <p:pic>
        <p:nvPicPr>
          <p:cNvPr id="4" name="Inhaltsplatzhalter 3">
            <a:extLst>
              <a:ext uri="{FF2B5EF4-FFF2-40B4-BE49-F238E27FC236}">
                <a16:creationId xmlns:a16="http://schemas.microsoft.com/office/drawing/2014/main" id="{F2794CA4-2B62-F944-3028-91FBCCE4A6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405321" y="1328185"/>
            <a:ext cx="7307182" cy="4201629"/>
          </a:xfrm>
          <a:prstGeom prst="rect">
            <a:avLst/>
          </a:prstGeom>
          <a:noFill/>
        </p:spPr>
      </p:pic>
    </p:spTree>
    <p:extLst>
      <p:ext uri="{BB962C8B-B14F-4D97-AF65-F5344CB8AC3E}">
        <p14:creationId xmlns:p14="http://schemas.microsoft.com/office/powerpoint/2010/main" val="3003410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382ED038-0D7E-D904-0929-6550E1C6B319}"/>
              </a:ext>
            </a:extLst>
          </p:cNvPr>
          <p:cNvSpPr>
            <a:spLocks noGrp="1"/>
          </p:cNvSpPr>
          <p:nvPr>
            <p:ph type="title"/>
          </p:nvPr>
        </p:nvSpPr>
        <p:spPr>
          <a:xfrm>
            <a:off x="833002" y="365125"/>
            <a:ext cx="10520702" cy="1325563"/>
          </a:xfrm>
        </p:spPr>
        <p:txBody>
          <a:bodyPr>
            <a:normAutofit/>
          </a:bodyPr>
          <a:lstStyle/>
          <a:p>
            <a:r>
              <a:rPr lang="de-DE">
                <a:solidFill>
                  <a:srgbClr val="FFFFFF"/>
                </a:solidFill>
              </a:rPr>
              <a:t>5. Iteratoren</a:t>
            </a:r>
          </a:p>
        </p:txBody>
      </p:sp>
      <p:sp>
        <p:nvSpPr>
          <p:cNvPr id="3" name="Inhaltsplatzhalter 2">
            <a:extLst>
              <a:ext uri="{FF2B5EF4-FFF2-40B4-BE49-F238E27FC236}">
                <a16:creationId xmlns:a16="http://schemas.microsoft.com/office/drawing/2014/main" id="{4C48E6E7-5B1B-8ECD-0437-1B10A228EB3F}"/>
              </a:ext>
            </a:extLst>
          </p:cNvPr>
          <p:cNvSpPr>
            <a:spLocks noGrp="1"/>
          </p:cNvSpPr>
          <p:nvPr>
            <p:ph idx="1"/>
          </p:nvPr>
        </p:nvSpPr>
        <p:spPr>
          <a:xfrm>
            <a:off x="838201" y="2022601"/>
            <a:ext cx="10515598" cy="4154361"/>
          </a:xfrm>
        </p:spPr>
        <p:txBody>
          <a:bodyPr>
            <a:normAutofit lnSpcReduction="10000"/>
          </a:bodyPr>
          <a:lstStyle/>
          <a:p>
            <a:pPr marL="0" indent="0">
              <a:spcAft>
                <a:spcPts val="800"/>
              </a:spcAft>
              <a:buNone/>
            </a:pP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Definition: Iteratoren sind ein universelles Konzept des Java Collections Framework, um alle Objekte einer Collection auszulesen. Sie erlauben es Objekte genau einmal aus einer Collection auszulesen und festzustellen, ob es noch weitere Elemente gibt.</a:t>
            </a:r>
          </a:p>
          <a:p>
            <a:pPr marL="0" indent="0">
              <a:spcAft>
                <a:spcPts val="800"/>
              </a:spcAft>
              <a:buNone/>
            </a:pP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Iterator ist eine Schnittstelle die drei Methoden für alle Collections anbietet:</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de-DE" sz="2400" dirty="0" err="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hasNext</a:t>
            </a: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weitere Objekte der Collection die auszuwählen sind</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de-DE" sz="2400" dirty="0" err="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next</a:t>
            </a: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wählt das nächste Objekt der Collection</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de-DE" sz="2400" dirty="0" err="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remove</a:t>
            </a: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entfernt das letzte Objekt welches ausgelesen wurde</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de-DE" sz="2000" dirty="0">
              <a:solidFill>
                <a:srgbClr val="FFFFFF"/>
              </a:solidFill>
            </a:endParaRPr>
          </a:p>
        </p:txBody>
      </p:sp>
    </p:spTree>
    <p:extLst>
      <p:ext uri="{BB962C8B-B14F-4D97-AF65-F5344CB8AC3E}">
        <p14:creationId xmlns:p14="http://schemas.microsoft.com/office/powerpoint/2010/main" val="58738927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74520B7A-8524-BEC2-8A84-AC4333093A14}"/>
              </a:ext>
            </a:extLst>
          </p:cNvPr>
          <p:cNvSpPr>
            <a:spLocks noGrp="1"/>
          </p:cNvSpPr>
          <p:nvPr>
            <p:ph type="title"/>
          </p:nvPr>
        </p:nvSpPr>
        <p:spPr>
          <a:xfrm>
            <a:off x="833002" y="365125"/>
            <a:ext cx="10520702" cy="1325563"/>
          </a:xfrm>
        </p:spPr>
        <p:txBody>
          <a:bodyPr>
            <a:normAutofit/>
          </a:bodyPr>
          <a:lstStyle/>
          <a:p>
            <a:r>
              <a:rPr lang="de-DE">
                <a:solidFill>
                  <a:srgbClr val="FFFFFF"/>
                </a:solidFill>
              </a:rPr>
              <a:t>6. Methoden der Collection Interfaces</a:t>
            </a:r>
          </a:p>
        </p:txBody>
      </p:sp>
      <p:sp>
        <p:nvSpPr>
          <p:cNvPr id="3" name="Inhaltsplatzhalter 2">
            <a:extLst>
              <a:ext uri="{FF2B5EF4-FFF2-40B4-BE49-F238E27FC236}">
                <a16:creationId xmlns:a16="http://schemas.microsoft.com/office/drawing/2014/main" id="{65C364A2-44C3-D71F-8BE2-10766F95200B}"/>
              </a:ext>
            </a:extLst>
          </p:cNvPr>
          <p:cNvSpPr>
            <a:spLocks noGrp="1"/>
          </p:cNvSpPr>
          <p:nvPr>
            <p:ph idx="1"/>
          </p:nvPr>
        </p:nvSpPr>
        <p:spPr>
          <a:xfrm>
            <a:off x="833002" y="1780005"/>
            <a:ext cx="10515598" cy="4536819"/>
          </a:xfrm>
        </p:spPr>
        <p:txBody>
          <a:bodyPr>
            <a:noAutofit/>
          </a:bodyPr>
          <a:lstStyle/>
          <a:p>
            <a:pPr>
              <a:spcAft>
                <a:spcPts val="1440"/>
              </a:spcAft>
            </a:pPr>
            <a:r>
              <a:rPr lang="de-DE" sz="2400" dirty="0" err="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add</a:t>
            </a: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 fügt das angegebene Element zur Auflistung</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1440"/>
              </a:spcAft>
            </a:pPr>
            <a:r>
              <a:rPr lang="de-DE" sz="2400" dirty="0" err="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size</a:t>
            </a: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 gibt die Größe der Collection an</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1440"/>
              </a:spcAft>
            </a:pPr>
            <a:r>
              <a:rPr lang="de-DE" sz="2400" dirty="0" err="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remove</a:t>
            </a: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 entfernt das angegebene Element aus der Auflistung</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1440"/>
              </a:spcAft>
            </a:pPr>
            <a:r>
              <a:rPr lang="de-DE" sz="2400" dirty="0" err="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iterator</a:t>
            </a: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 gibt einen Iterator zurück, um auf Elemente zuzugreifen</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1440"/>
              </a:spcAft>
            </a:pPr>
            <a:r>
              <a:rPr lang="de-DE" sz="2400" dirty="0" err="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addAll</a:t>
            </a: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 fügt der Collection alle Elemente einer anderen Sammlung hinzu</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1440"/>
              </a:spcAft>
            </a:pPr>
            <a:r>
              <a:rPr lang="de-DE" sz="2400" dirty="0" err="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removeAll</a:t>
            </a: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 entfernt alle Elemente der Collection aus einer angegebenen Sammlung</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1440"/>
              </a:spcAft>
            </a:pPr>
            <a:r>
              <a:rPr lang="de-DE" sz="2400" dirty="0" err="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clear</a:t>
            </a:r>
            <a:r>
              <a:rPr lang="de-DE" sz="24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 entfernt alle Elemente der Collection</a:t>
            </a:r>
            <a:endParaRPr lang="de-DE"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071089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echedge Leistungsportfolio - ABAP Code Review">
            <a:extLst>
              <a:ext uri="{FF2B5EF4-FFF2-40B4-BE49-F238E27FC236}">
                <a16:creationId xmlns:a16="http://schemas.microsoft.com/office/drawing/2014/main" id="{E3588C81-B241-3168-82A1-8EC30CA2131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21" r="25203" b="9090"/>
          <a:stretch/>
        </p:blipFill>
        <p:spPr bwMode="auto">
          <a:xfrm>
            <a:off x="2562726" y="1"/>
            <a:ext cx="9629274" cy="6857999"/>
          </a:xfrm>
          <a:prstGeom prst="rect">
            <a:avLst/>
          </a:prstGeom>
          <a:noFill/>
          <a:extLst>
            <a:ext uri="{909E8E84-426E-40DD-AFC4-6F175D3DCCD1}">
              <a14:hiddenFill xmlns:a14="http://schemas.microsoft.com/office/drawing/2010/main">
                <a:solidFill>
                  <a:srgbClr val="FFFFFF"/>
                </a:solidFill>
              </a14:hiddenFill>
            </a:ext>
          </a:extLst>
        </p:spPr>
      </p:pic>
      <p:sp>
        <p:nvSpPr>
          <p:cNvPr id="1031" name="Freeform: Shape 1030">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Freeform: Shape 1032">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F2F74022-688E-D89A-AFFE-F3DC12DC6882}"/>
              </a:ext>
            </a:extLst>
          </p:cNvPr>
          <p:cNvSpPr>
            <a:spLocks noGrp="1"/>
          </p:cNvSpPr>
          <p:nvPr>
            <p:ph type="title"/>
          </p:nvPr>
        </p:nvSpPr>
        <p:spPr>
          <a:xfrm>
            <a:off x="804672" y="342006"/>
            <a:ext cx="3879232" cy="2248122"/>
          </a:xfrm>
        </p:spPr>
        <p:txBody>
          <a:bodyPr vert="horz" lIns="91440" tIns="45720" rIns="91440" bIns="45720" rtlCol="0" anchor="b">
            <a:normAutofit/>
          </a:bodyPr>
          <a:lstStyle/>
          <a:p>
            <a:r>
              <a:rPr lang="en-US" sz="5400"/>
              <a:t>7. Praktische Beispiele</a:t>
            </a:r>
          </a:p>
        </p:txBody>
      </p:sp>
    </p:spTree>
    <p:extLst>
      <p:ext uri="{BB962C8B-B14F-4D97-AF65-F5344CB8AC3E}">
        <p14:creationId xmlns:p14="http://schemas.microsoft.com/office/powerpoint/2010/main" val="40225174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Words>
  <Application>Microsoft Office PowerPoint</Application>
  <PresentationFormat>Breitbild</PresentationFormat>
  <Paragraphs>56</Paragraphs>
  <Slides>10</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10</vt:i4>
      </vt:variant>
    </vt:vector>
  </HeadingPairs>
  <TitlesOfParts>
    <vt:vector size="16" baseType="lpstr">
      <vt:lpstr>Arial</vt:lpstr>
      <vt:lpstr>Calibri</vt:lpstr>
      <vt:lpstr>Calibri Light</vt:lpstr>
      <vt:lpstr>Symbol</vt:lpstr>
      <vt:lpstr>Wingdings</vt:lpstr>
      <vt:lpstr>Office</vt:lpstr>
      <vt:lpstr>Collection Interfaces</vt:lpstr>
      <vt:lpstr>Gliederung</vt:lpstr>
      <vt:lpstr>1. Allgemeines</vt:lpstr>
      <vt:lpstr>2. Java Collection Framework</vt:lpstr>
      <vt:lpstr>3. Java.util Paket</vt:lpstr>
      <vt:lpstr>4. Überblick zu den Interfaces</vt:lpstr>
      <vt:lpstr>5. Iteratoren</vt:lpstr>
      <vt:lpstr>6. Methoden der Collection Interfaces</vt:lpstr>
      <vt:lpstr>7. Praktische Beispiele</vt:lpstr>
      <vt:lpstr>8. 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Interfaces</dc:title>
  <dc:creator>Jonas Zinnecker</dc:creator>
  <cp:lastModifiedBy>Jonas Zinnecker</cp:lastModifiedBy>
  <cp:revision>1</cp:revision>
  <dcterms:created xsi:type="dcterms:W3CDTF">2022-07-15T10:17:16Z</dcterms:created>
  <dcterms:modified xsi:type="dcterms:W3CDTF">2022-07-15T13:17:14Z</dcterms:modified>
</cp:coreProperties>
</file>