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0D8"/>
    <a:srgbClr val="80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ph.fs.quoracdn.net/main-qimg-e33f9a1c91c1fbb989bb86560a21c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358" y="3716094"/>
            <a:ext cx="1723778" cy="2882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2332" y="2202081"/>
            <a:ext cx="52311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err="1" smtClean="0">
                <a:ln/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MyRobot</a:t>
            </a:r>
            <a:endParaRPr lang="ru-RU" sz="8000" b="1" cap="none" spc="0" dirty="0">
              <a:ln/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3077" y="5382884"/>
            <a:ext cx="2755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Contacts:</a:t>
            </a:r>
          </a:p>
          <a:p>
            <a:pPr algn="ctr"/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J.Yorqulov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(93) 850 97 77</a:t>
            </a: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J.Mamatmusayev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(93) 297 74 19</a:t>
            </a: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O.Abdumalikov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(93) 566 83 32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39" b="74444" l="13646" r="90104">
                        <a14:foregroundMark x1="45521" y1="32639" x2="46042" y2="32361"/>
                        <a14:foregroundMark x1="46250" y1="32222" x2="47083" y2="31667"/>
                        <a14:foregroundMark x1="47083" y1="31667" x2="48125" y2="31111"/>
                        <a14:foregroundMark x1="48125" y1="31111" x2="49375" y2="30694"/>
                        <a14:foregroundMark x1="49479" y1="30694" x2="50729" y2="30417"/>
                        <a14:foregroundMark x1="50938" y1="30417" x2="52083" y2="30556"/>
                        <a14:foregroundMark x1="52396" y1="30556" x2="52500" y2="30556"/>
                        <a14:foregroundMark x1="52396" y1="30694" x2="53542" y2="30833"/>
                        <a14:foregroundMark x1="53750" y1="30833" x2="54896" y2="31250"/>
                        <a14:foregroundMark x1="55000" y1="31250" x2="55833" y2="31806"/>
                        <a14:foregroundMark x1="55833" y1="31806" x2="57188" y2="32917"/>
                        <a14:foregroundMark x1="57188" y1="32917" x2="58646" y2="34722"/>
                        <a14:foregroundMark x1="58646" y1="34722" x2="60313" y2="38333"/>
                        <a14:foregroundMark x1="60313" y1="38194" x2="60521" y2="40000"/>
                        <a14:foregroundMark x1="45417" y1="32639" x2="44792" y2="33611"/>
                        <a14:foregroundMark x1="44792" y1="33611" x2="44375" y2="34722"/>
                        <a14:foregroundMark x1="44271" y1="34722" x2="43750" y2="36111"/>
                        <a14:foregroundMark x1="43646" y1="36250" x2="42188" y2="44444"/>
                        <a14:foregroundMark x1="45208" y1="36806" x2="44583" y2="45278"/>
                        <a14:foregroundMark x1="48854" y1="34722" x2="48958" y2="50000"/>
                        <a14:foregroundMark x1="53021" y1="35278" x2="51979" y2="48889"/>
                        <a14:foregroundMark x1="56354" y1="34583" x2="56042" y2="47917"/>
                        <a14:foregroundMark x1="40417" y1="43056" x2="54375" y2="53889"/>
                      </a14:backgroundRemoval>
                    </a14:imgEffect>
                  </a14:imgLayer>
                </a14:imgProps>
              </a:ext>
            </a:extLst>
          </a:blip>
          <a:srcRect l="10783" t="27558" r="7339" b="20004"/>
          <a:stretch/>
        </p:blipFill>
        <p:spPr>
          <a:xfrm>
            <a:off x="1313571" y="4973923"/>
            <a:ext cx="2813538" cy="1351415"/>
          </a:xfrm>
          <a:prstGeom prst="rect">
            <a:avLst/>
          </a:prstGeom>
        </p:spPr>
      </p:pic>
      <p:pic>
        <p:nvPicPr>
          <p:cNvPr id="5122" name="Picture 2" descr="https://analyticsinsight.b-cdn.net/wp-content/uploads/2021/03/tech-in-footb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68" y="1419176"/>
            <a:ext cx="5958420" cy="39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3776" y="1419176"/>
            <a:ext cx="445312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Hozirda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futbolchi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yoshlarning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mahoratini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qobiliyatini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aniqlash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murabbiylar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uchun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juda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ko’p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vaqt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mashaqqat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talab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etadi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Har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futbolchining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kuchi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koptok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bilan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ishlashini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juda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ko’p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kuzatish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orqaligina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aniqlashga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to’g’ri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keladi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Buni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tezroq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yuqori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aniqlikda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aniqlashning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yo’li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bormi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  <a:cs typeface="Times New Roman" panose="02020603050405020304" pitchFamily="18" charset="0"/>
              </a:rPr>
              <a:t>?</a:t>
            </a:r>
            <a:endParaRPr lang="ru-RU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qph.fs.quoracdn.net/main-qimg-e33f9a1c91c1fbb989bb86560a21c1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347634"/>
            <a:ext cx="786176" cy="131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80373" y="285710"/>
            <a:ext cx="7468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36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Mua</a:t>
            </a:r>
            <a:r>
              <a:rPr lang="en-US" sz="36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mmoga</a:t>
            </a:r>
            <a:r>
              <a:rPr lang="en-US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qanday</a:t>
            </a:r>
            <a:r>
              <a:rPr lang="en-US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yechim</a:t>
            </a:r>
            <a:r>
              <a:rPr lang="en-US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36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topdik</a:t>
            </a:r>
            <a:r>
              <a:rPr lang="en-US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?</a:t>
            </a:r>
            <a:endParaRPr lang="ru-RU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100" name="Picture 4" descr="https://www.agora.io/en/wp-content/uploads/2020/11/detecting-extracting-objects-video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932041"/>
            <a:ext cx="4829808" cy="27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59695"/>
              </p:ext>
            </p:extLst>
          </p:nvPr>
        </p:nvGraphicFramePr>
        <p:xfrm>
          <a:off x="4941276" y="3241788"/>
          <a:ext cx="6963956" cy="3586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4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6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9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8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8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FISH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bg1"/>
                          </a:solidFill>
                          <a:effectLst/>
                        </a:rPr>
                        <a:t>№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Pazitsiya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</a:rPr>
                        <a:t>To’pni 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bg1"/>
                          </a:solidFill>
                          <a:effectLst/>
                        </a:rPr>
                        <a:t>Olib yurish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To’p uzatish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To’p qabul qilib olish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Havoda kurash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Tezlik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1:1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Qoida buzish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Masofa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Jonibek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M/H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000" dirty="0" err="1" smtClean="0">
                          <a:solidFill>
                            <a:schemeClr val="bg1"/>
                          </a:solidFill>
                          <a:effectLst/>
                        </a:rPr>
                        <a:t>Jaloliddin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000" dirty="0" smtClean="0">
                          <a:solidFill>
                            <a:schemeClr val="bg1"/>
                          </a:solidFill>
                          <a:effectLst/>
                        </a:rPr>
                        <a:t>H/O/Y/X</a:t>
                      </a:r>
                      <a:endParaRPr lang="en-GB" sz="10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000" dirty="0" err="1" smtClean="0">
                          <a:solidFill>
                            <a:schemeClr val="bg1"/>
                          </a:solidFill>
                          <a:effectLst/>
                        </a:rPr>
                        <a:t>Asadbek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7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60" marR="6446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3536" y="3077566"/>
            <a:ext cx="11515003" cy="42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0773"/>
              </p:ext>
            </p:extLst>
          </p:nvPr>
        </p:nvGraphicFramePr>
        <p:xfrm>
          <a:off x="384048" y="4020689"/>
          <a:ext cx="3895344" cy="1977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</a:rPr>
                        <a:t>Darvozobon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             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Qanot ximoyachisi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Q/X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Markaziy ximoyachi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M/X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Tayanch yarim ximoyachisi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T/Y/X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O'ng qanot yarim ximoyachisi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O’/Q/Y/X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Chap qanot yarim xinoyachisi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CH/Q/Y/X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Markaziy xujumchi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M/H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Xujum orti yarim ximoyachisi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</a:rPr>
                        <a:t>H/O/Y/X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2537" y="4121273"/>
            <a:ext cx="15749874" cy="45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4" descr="Prem (4-2-2-2) - Football tactics and formations - ShareMyTactic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25074" y="93510"/>
            <a:ext cx="2124798" cy="370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280904" y="102998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4.4.3</a:t>
            </a:r>
          </a:p>
          <a:p>
            <a:r>
              <a:rPr lang="en-US" dirty="0">
                <a:solidFill>
                  <a:srgbClr val="FF0000"/>
                </a:solidFill>
              </a:rPr>
              <a:t>4.2.3.1</a:t>
            </a:r>
          </a:p>
          <a:p>
            <a:r>
              <a:rPr lang="en-US" dirty="0">
                <a:solidFill>
                  <a:srgbClr val="FF0000"/>
                </a:solidFill>
              </a:rPr>
              <a:t>4.4.2</a:t>
            </a:r>
          </a:p>
          <a:p>
            <a:r>
              <a:rPr lang="en-US" dirty="0">
                <a:solidFill>
                  <a:srgbClr val="FF0000"/>
                </a:solidFill>
              </a:rPr>
              <a:t>4.5.1</a:t>
            </a:r>
          </a:p>
          <a:p>
            <a:r>
              <a:rPr lang="en-US" dirty="0">
                <a:solidFill>
                  <a:srgbClr val="FF0000"/>
                </a:solidFill>
              </a:rPr>
              <a:t>5.3.2</a:t>
            </a:r>
          </a:p>
          <a:p>
            <a:r>
              <a:rPr lang="en-US" dirty="0">
                <a:solidFill>
                  <a:srgbClr val="FF0000"/>
                </a:solidFill>
              </a:rPr>
              <a:t>5.4.1</a:t>
            </a:r>
          </a:p>
        </p:txBody>
      </p:sp>
    </p:spTree>
    <p:extLst>
      <p:ext uri="{BB962C8B-B14F-4D97-AF65-F5344CB8AC3E}">
        <p14:creationId xmlns:p14="http://schemas.microsoft.com/office/powerpoint/2010/main" val="20650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Соединительная линия уступом 42"/>
          <p:cNvCxnSpPr/>
          <p:nvPr/>
        </p:nvCxnSpPr>
        <p:spPr>
          <a:xfrm rot="5400000">
            <a:off x="9363360" y="3531235"/>
            <a:ext cx="1271269" cy="1021078"/>
          </a:xfrm>
          <a:prstGeom prst="bentConnector3">
            <a:avLst>
              <a:gd name="adj1" fmla="val 6678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/>
          <p:nvPr/>
        </p:nvCxnSpPr>
        <p:spPr>
          <a:xfrm rot="5400000">
            <a:off x="3669010" y="3471546"/>
            <a:ext cx="1271269" cy="1021078"/>
          </a:xfrm>
          <a:prstGeom prst="bentConnector3">
            <a:avLst>
              <a:gd name="adj1" fmla="val 6678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https://qph.fs.quoracdn.net/main-qimg-e33f9a1c91c1fbb989bb86560a21c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00" y="5151120"/>
            <a:ext cx="903675" cy="151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Группа 19"/>
          <p:cNvGrpSpPr/>
          <p:nvPr/>
        </p:nvGrpSpPr>
        <p:grpSpPr>
          <a:xfrm>
            <a:off x="1355703" y="1666240"/>
            <a:ext cx="9651997" cy="2157730"/>
            <a:chOff x="1355703" y="1666240"/>
            <a:chExt cx="9651997" cy="215773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1853543" y="3302000"/>
              <a:ext cx="8636000" cy="71120"/>
              <a:chOff x="1960880" y="3444240"/>
              <a:chExt cx="8636000" cy="121920"/>
            </a:xfrm>
          </p:grpSpPr>
          <p:cxnSp>
            <p:nvCxnSpPr>
              <p:cNvPr id="3" name="Прямая соединительная линия 2"/>
              <p:cNvCxnSpPr/>
              <p:nvPr/>
            </p:nvCxnSpPr>
            <p:spPr>
              <a:xfrm>
                <a:off x="1971040" y="3444240"/>
                <a:ext cx="8625840" cy="30480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1971040" y="3474720"/>
                <a:ext cx="8625840" cy="30480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960880" y="3505200"/>
                <a:ext cx="8625840" cy="30480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1971040" y="3535680"/>
                <a:ext cx="8625840" cy="30480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1863703" y="1666240"/>
              <a:ext cx="0" cy="16357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7563463" y="1666240"/>
              <a:ext cx="0" cy="16357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4322422" y="2854960"/>
              <a:ext cx="985520" cy="96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oor Richard" panose="02080502050505020702" pitchFamily="18" charset="0"/>
                </a:rPr>
                <a:t>2023</a:t>
              </a:r>
              <a:endParaRPr lang="en-US" b="1" dirty="0">
                <a:latin typeface="Poor Richard" panose="02080502050505020702" pitchFamily="18" charset="0"/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55703" y="2844165"/>
              <a:ext cx="985520" cy="96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oor Richard" panose="02080502050505020702" pitchFamily="18" charset="0"/>
                </a:rPr>
                <a:t>2022</a:t>
              </a:r>
              <a:endParaRPr lang="en-US" b="1" dirty="0">
                <a:latin typeface="Poor Richard" panose="02080502050505020702" pitchFamily="18" charset="0"/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7065622" y="2844165"/>
              <a:ext cx="985520" cy="96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oor Richard" panose="02080502050505020702" pitchFamily="18" charset="0"/>
                </a:rPr>
                <a:t>2024</a:t>
              </a:r>
              <a:endParaRPr lang="en-US" b="1" dirty="0">
                <a:latin typeface="Poor Richard" panose="02080502050505020702" pitchFamily="18" charset="0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0022180" y="2854960"/>
              <a:ext cx="985520" cy="9690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oor Richard" panose="02080502050505020702" pitchFamily="18" charset="0"/>
                </a:rPr>
                <a:t>2025</a:t>
              </a:r>
            </a:p>
          </p:txBody>
        </p:sp>
      </p:grpSp>
      <p:sp>
        <p:nvSpPr>
          <p:cNvPr id="25" name="Прямоугольник с двумя усеченными противолежащими углами 24"/>
          <p:cNvSpPr/>
          <p:nvPr/>
        </p:nvSpPr>
        <p:spPr>
          <a:xfrm flipH="1">
            <a:off x="750525" y="4653280"/>
            <a:ext cx="3693817" cy="1513840"/>
          </a:xfrm>
          <a:prstGeom prst="snip2Diag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Urganilgan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Muammolarga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yechim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toppish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Kichik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futbollar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uchun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amalyotda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qo’llash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с двумя усеченными противолежащими углами 43"/>
          <p:cNvSpPr/>
          <p:nvPr/>
        </p:nvSpPr>
        <p:spPr>
          <a:xfrm flipH="1">
            <a:off x="6415380" y="4712969"/>
            <a:ext cx="3693817" cy="1513840"/>
          </a:xfrm>
          <a:prstGeom prst="snip2Diag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Profissional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futbolda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amaliyotga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jorey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qilish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с двумя усеченными противолежащими углами 45"/>
          <p:cNvSpPr/>
          <p:nvPr/>
        </p:nvSpPr>
        <p:spPr>
          <a:xfrm flipH="1">
            <a:off x="750524" y="326708"/>
            <a:ext cx="3693817" cy="1513840"/>
          </a:xfrm>
          <a:prstGeom prst="snip2Diag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Kichik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futbollar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uchun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qilib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ma’lumotlar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yig’ish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с двумя усеченными противолежащими углами 47"/>
          <p:cNvSpPr/>
          <p:nvPr/>
        </p:nvSpPr>
        <p:spPr>
          <a:xfrm flipH="1">
            <a:off x="6415380" y="297816"/>
            <a:ext cx="3693817" cy="1513840"/>
          </a:xfrm>
          <a:prstGeom prst="snip2Diag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Profisssional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Futbolda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amaliy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qilib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muammolarni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o’rganish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ph.fs.quoracdn.net/main-qimg-e33f9a1c91c1fbb989bb86560a21c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00" y="5151120"/>
            <a:ext cx="903675" cy="151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341</TotalTime>
  <Words>183</Words>
  <Application>Microsoft Office PowerPoint</Application>
  <PresentationFormat>Широкоэкранный</PresentationFormat>
  <Paragraphs>161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Bahnschrift SemiLight</vt:lpstr>
      <vt:lpstr>Calibri</vt:lpstr>
      <vt:lpstr>Poor Richard</vt:lpstr>
      <vt:lpstr>Times New Roman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Jaloliddin</dc:creator>
  <cp:lastModifiedBy>Jaloliddin</cp:lastModifiedBy>
  <cp:revision>14</cp:revision>
  <dcterms:created xsi:type="dcterms:W3CDTF">2022-06-26T02:57:42Z</dcterms:created>
  <dcterms:modified xsi:type="dcterms:W3CDTF">2022-06-26T08:41:13Z</dcterms:modified>
</cp:coreProperties>
</file>