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649755cb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649755cb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649755cb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649755cb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649755cbe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649755cbe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649755cbe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649755cb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49755cb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49755cb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649755cb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649755cb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649755cb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649755cb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649755cb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649755cb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649755cb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649755cb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649755cb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649755cb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649755cb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649755cb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649755cbe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649755cbe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6.png"/><Relationship Id="rId7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Viktors Vinklar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Nätverk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729450" y="2078875"/>
            <a:ext cx="2980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I nätverket kommer allt från HPE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/>
              <a:t>två stycken 48-portars switchar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/>
              <a:t>fem accesspunkter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sv"/>
              <a:t>Router med VPN möjligheter</a:t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342" y="2952750"/>
            <a:ext cx="2733120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5300" y="490875"/>
            <a:ext cx="2743200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0727" y="2952750"/>
            <a:ext cx="2309625" cy="1851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09550" y="885825"/>
            <a:ext cx="259080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25" y="491650"/>
            <a:ext cx="8651751" cy="46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875" y="1018500"/>
            <a:ext cx="5750274" cy="398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>
            <p:ph type="title"/>
          </p:nvPr>
        </p:nvSpPr>
        <p:spPr>
          <a:xfrm>
            <a:off x="729450" y="1318650"/>
            <a:ext cx="2726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Active Directory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Kostnad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Totalt för Datorer och kringutrustning:	1 075 060,00 kr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/>
              <a:t>Totalt för server:					104 150,00 kr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/>
              <a:t>Totalt för nätverk:					43 980,00 kr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/>
              <a:t>Totalt för övrigt: 					201 135,00 kr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sv"/>
              <a:t>Totalsumman:					1 424 325,00 kr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HP EliteDesk 800 G4 MT Workstation Edition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4564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/>
              <a:t>Processor: Intel Core i7 8700K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 sz="1800"/>
              <a:t>Grafik: GTX 1080 8GB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 sz="1800"/>
              <a:t>RAM: 32GB DDR4 2666MHz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sv" sz="1800"/>
              <a:t>Lagring: 512GB M.2 SSD</a:t>
            </a:r>
            <a:endParaRPr sz="180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100" y="1960675"/>
            <a:ext cx="369570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HP Elitebook 840 G5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446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/>
              <a:t>Processor: Intel Core i5-825U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 sz="1800"/>
              <a:t>Grafik: Intel HD Graphics 620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 sz="1800"/>
              <a:t>RAM: 8GB DDR4 2133MHz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sv" sz="1800"/>
              <a:t>Lagring: 256GB SSD</a:t>
            </a:r>
            <a:endParaRPr sz="18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5650" y="2000850"/>
            <a:ext cx="373380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HP EliteDisplay S270n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4876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27”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4K IPS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1,074 miljarder färger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178 Graders visningsvinklar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5,4 ms responstid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60 Hz</a:t>
            </a:r>
            <a:endParaRPr sz="180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850" y="1386350"/>
            <a:ext cx="3874125" cy="30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Kringutrustning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7625" y="3184550"/>
            <a:ext cx="2317800" cy="185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39325"/>
            <a:ext cx="3473350" cy="27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9" y="3274160"/>
            <a:ext cx="2115625" cy="1697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87625" y="966272"/>
            <a:ext cx="2317800" cy="1849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69825" y="966275"/>
            <a:ext cx="2317800" cy="1849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Dell EMC PowerEdge R540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4309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1000 GB  + 16 TB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32 GB 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8 Hot-swap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/>
              <a:t>Webbserver	- 13TB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sv"/>
              <a:t>AD-server 	- 5TB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570" y="2078875"/>
            <a:ext cx="3565306" cy="285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1400" y="739662"/>
            <a:ext cx="2123475" cy="16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9300" y="739650"/>
            <a:ext cx="1832100" cy="18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1318650"/>
            <a:ext cx="2692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Skrivare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825" y="2700300"/>
            <a:ext cx="3056175" cy="24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7825" y="516271"/>
            <a:ext cx="2692200" cy="213995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729450" y="2700300"/>
            <a:ext cx="5029500" cy="15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/>
              <a:t>HP Color LaserJet Pro MFP M280nw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/>
              <a:t>Trådlös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sv"/>
              <a:t>upp till 40 000 sidor i månaden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9450" y="1318650"/>
            <a:ext cx="5410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3D-skrivare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9450" y="2078875"/>
            <a:ext cx="5410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sv"/>
              <a:t>Två stycken mindre skrivare för mindre projekt, eller första prototyper. Detta effektiviserar arbetet och köerna minskar. Vid större utskrifter har vi valt makerbots större modell.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9750" y="2571750"/>
            <a:ext cx="2771775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8237" y="508375"/>
            <a:ext cx="2574800" cy="206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Projektor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729450" y="2078875"/>
            <a:ext cx="5358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En projektor och en duk i varje konferensrum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/>
              <a:t>projektorn: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1920 x 1200 16:9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1,07 miljarder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sv"/>
              <a:t>Projektorduken är på 90” 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1275" y="562313"/>
            <a:ext cx="2571750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1500" y="2571750"/>
            <a:ext cx="277177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