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929D4-64DC-40C6-8C17-83FABDF6B6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95F0CC-9133-49A7-832A-821C9139CA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BC3088-51B8-4021-9D94-E8F75DFDCEDF}"/>
              </a:ext>
            </a:extLst>
          </p:cNvPr>
          <p:cNvSpPr>
            <a:spLocks noGrp="1"/>
          </p:cNvSpPr>
          <p:nvPr>
            <p:ph type="dt" sz="half" idx="10"/>
          </p:nvPr>
        </p:nvSpPr>
        <p:spPr/>
        <p:txBody>
          <a:bodyPr/>
          <a:lstStyle/>
          <a:p>
            <a:fld id="{CEF9FD22-F68B-4C86-956E-EF09795D4F4E}" type="datetimeFigureOut">
              <a:rPr lang="en-US" smtClean="0"/>
              <a:t>9/7/2023</a:t>
            </a:fld>
            <a:endParaRPr lang="en-US"/>
          </a:p>
        </p:txBody>
      </p:sp>
      <p:sp>
        <p:nvSpPr>
          <p:cNvPr id="5" name="Footer Placeholder 4">
            <a:extLst>
              <a:ext uri="{FF2B5EF4-FFF2-40B4-BE49-F238E27FC236}">
                <a16:creationId xmlns:a16="http://schemas.microsoft.com/office/drawing/2014/main" id="{CA20B395-1505-4E46-8CC7-E0DA39AB0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D48D5-49D6-4E2B-9BB1-2A48BAFA9459}"/>
              </a:ext>
            </a:extLst>
          </p:cNvPr>
          <p:cNvSpPr>
            <a:spLocks noGrp="1"/>
          </p:cNvSpPr>
          <p:nvPr>
            <p:ph type="sldNum" sz="quarter" idx="12"/>
          </p:nvPr>
        </p:nvSpPr>
        <p:spPr/>
        <p:txBody>
          <a:bodyPr/>
          <a:lstStyle/>
          <a:p>
            <a:fld id="{A314AD2F-94F8-43C0-9CC5-D2C8DEEE7852}" type="slidenum">
              <a:rPr lang="en-US" smtClean="0"/>
              <a:t>‹#›</a:t>
            </a:fld>
            <a:endParaRPr lang="en-US"/>
          </a:p>
        </p:txBody>
      </p:sp>
    </p:spTree>
    <p:extLst>
      <p:ext uri="{BB962C8B-B14F-4D97-AF65-F5344CB8AC3E}">
        <p14:creationId xmlns:p14="http://schemas.microsoft.com/office/powerpoint/2010/main" val="1687137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2F148-E8C6-4143-A657-0228493460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A6B108-F877-4BFE-A7F3-527EC7DF10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EBDC59-6CAA-4D70-BE56-E2AE337DFEAD}"/>
              </a:ext>
            </a:extLst>
          </p:cNvPr>
          <p:cNvSpPr>
            <a:spLocks noGrp="1"/>
          </p:cNvSpPr>
          <p:nvPr>
            <p:ph type="dt" sz="half" idx="10"/>
          </p:nvPr>
        </p:nvSpPr>
        <p:spPr/>
        <p:txBody>
          <a:bodyPr/>
          <a:lstStyle/>
          <a:p>
            <a:fld id="{CEF9FD22-F68B-4C86-956E-EF09795D4F4E}" type="datetimeFigureOut">
              <a:rPr lang="en-US" smtClean="0"/>
              <a:t>9/7/2023</a:t>
            </a:fld>
            <a:endParaRPr lang="en-US"/>
          </a:p>
        </p:txBody>
      </p:sp>
      <p:sp>
        <p:nvSpPr>
          <p:cNvPr id="5" name="Footer Placeholder 4">
            <a:extLst>
              <a:ext uri="{FF2B5EF4-FFF2-40B4-BE49-F238E27FC236}">
                <a16:creationId xmlns:a16="http://schemas.microsoft.com/office/drawing/2014/main" id="{A05542F1-77E5-49BA-848D-BAB3C7130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AB7D97-9E84-475C-B762-0F7BD228103E}"/>
              </a:ext>
            </a:extLst>
          </p:cNvPr>
          <p:cNvSpPr>
            <a:spLocks noGrp="1"/>
          </p:cNvSpPr>
          <p:nvPr>
            <p:ph type="sldNum" sz="quarter" idx="12"/>
          </p:nvPr>
        </p:nvSpPr>
        <p:spPr/>
        <p:txBody>
          <a:bodyPr/>
          <a:lstStyle/>
          <a:p>
            <a:fld id="{A314AD2F-94F8-43C0-9CC5-D2C8DEEE7852}" type="slidenum">
              <a:rPr lang="en-US" smtClean="0"/>
              <a:t>‹#›</a:t>
            </a:fld>
            <a:endParaRPr lang="en-US"/>
          </a:p>
        </p:txBody>
      </p:sp>
    </p:spTree>
    <p:extLst>
      <p:ext uri="{BB962C8B-B14F-4D97-AF65-F5344CB8AC3E}">
        <p14:creationId xmlns:p14="http://schemas.microsoft.com/office/powerpoint/2010/main" val="1701700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326228-C4CB-4955-987A-40BC3E9DB2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C0B2A7-5DD3-477D-B1C0-C936CE75D7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8DEE90-75DA-48A5-8837-C8D7AAD18FF6}"/>
              </a:ext>
            </a:extLst>
          </p:cNvPr>
          <p:cNvSpPr>
            <a:spLocks noGrp="1"/>
          </p:cNvSpPr>
          <p:nvPr>
            <p:ph type="dt" sz="half" idx="10"/>
          </p:nvPr>
        </p:nvSpPr>
        <p:spPr/>
        <p:txBody>
          <a:bodyPr/>
          <a:lstStyle/>
          <a:p>
            <a:fld id="{CEF9FD22-F68B-4C86-956E-EF09795D4F4E}" type="datetimeFigureOut">
              <a:rPr lang="en-US" smtClean="0"/>
              <a:t>9/7/2023</a:t>
            </a:fld>
            <a:endParaRPr lang="en-US"/>
          </a:p>
        </p:txBody>
      </p:sp>
      <p:sp>
        <p:nvSpPr>
          <p:cNvPr id="5" name="Footer Placeholder 4">
            <a:extLst>
              <a:ext uri="{FF2B5EF4-FFF2-40B4-BE49-F238E27FC236}">
                <a16:creationId xmlns:a16="http://schemas.microsoft.com/office/drawing/2014/main" id="{34214D95-DD4F-45F9-88CA-865B8E10F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309504-09A4-45B7-B9BC-3FACBCC863D6}"/>
              </a:ext>
            </a:extLst>
          </p:cNvPr>
          <p:cNvSpPr>
            <a:spLocks noGrp="1"/>
          </p:cNvSpPr>
          <p:nvPr>
            <p:ph type="sldNum" sz="quarter" idx="12"/>
          </p:nvPr>
        </p:nvSpPr>
        <p:spPr/>
        <p:txBody>
          <a:bodyPr/>
          <a:lstStyle/>
          <a:p>
            <a:fld id="{A314AD2F-94F8-43C0-9CC5-D2C8DEEE7852}" type="slidenum">
              <a:rPr lang="en-US" smtClean="0"/>
              <a:t>‹#›</a:t>
            </a:fld>
            <a:endParaRPr lang="en-US"/>
          </a:p>
        </p:txBody>
      </p:sp>
    </p:spTree>
    <p:extLst>
      <p:ext uri="{BB962C8B-B14F-4D97-AF65-F5344CB8AC3E}">
        <p14:creationId xmlns:p14="http://schemas.microsoft.com/office/powerpoint/2010/main" val="1553024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8E07C-7403-464A-BF85-8E3702F2FD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0BE2B2-A24D-4498-830F-96B1D627C8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EE579-D259-4E3D-AFFF-812E9D75FC03}"/>
              </a:ext>
            </a:extLst>
          </p:cNvPr>
          <p:cNvSpPr>
            <a:spLocks noGrp="1"/>
          </p:cNvSpPr>
          <p:nvPr>
            <p:ph type="dt" sz="half" idx="10"/>
          </p:nvPr>
        </p:nvSpPr>
        <p:spPr/>
        <p:txBody>
          <a:bodyPr/>
          <a:lstStyle/>
          <a:p>
            <a:fld id="{CEF9FD22-F68B-4C86-956E-EF09795D4F4E}" type="datetimeFigureOut">
              <a:rPr lang="en-US" smtClean="0"/>
              <a:t>9/7/2023</a:t>
            </a:fld>
            <a:endParaRPr lang="en-US"/>
          </a:p>
        </p:txBody>
      </p:sp>
      <p:sp>
        <p:nvSpPr>
          <p:cNvPr id="5" name="Footer Placeholder 4">
            <a:extLst>
              <a:ext uri="{FF2B5EF4-FFF2-40B4-BE49-F238E27FC236}">
                <a16:creationId xmlns:a16="http://schemas.microsoft.com/office/drawing/2014/main" id="{ECF64334-F0CF-4A7C-ABC0-7660E0189E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A7A28-D22A-4179-B2FE-58AF6F28D77A}"/>
              </a:ext>
            </a:extLst>
          </p:cNvPr>
          <p:cNvSpPr>
            <a:spLocks noGrp="1"/>
          </p:cNvSpPr>
          <p:nvPr>
            <p:ph type="sldNum" sz="quarter" idx="12"/>
          </p:nvPr>
        </p:nvSpPr>
        <p:spPr/>
        <p:txBody>
          <a:bodyPr/>
          <a:lstStyle/>
          <a:p>
            <a:fld id="{A314AD2F-94F8-43C0-9CC5-D2C8DEEE7852}" type="slidenum">
              <a:rPr lang="en-US" smtClean="0"/>
              <a:t>‹#›</a:t>
            </a:fld>
            <a:endParaRPr lang="en-US"/>
          </a:p>
        </p:txBody>
      </p:sp>
    </p:spTree>
    <p:extLst>
      <p:ext uri="{BB962C8B-B14F-4D97-AF65-F5344CB8AC3E}">
        <p14:creationId xmlns:p14="http://schemas.microsoft.com/office/powerpoint/2010/main" val="1816182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EB026-DCF8-4070-B7C7-34114714A3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F89E9F-1A90-483F-9F92-6D28D0D32F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1B65E3-043C-497A-8525-4A094F6B003E}"/>
              </a:ext>
            </a:extLst>
          </p:cNvPr>
          <p:cNvSpPr>
            <a:spLocks noGrp="1"/>
          </p:cNvSpPr>
          <p:nvPr>
            <p:ph type="dt" sz="half" idx="10"/>
          </p:nvPr>
        </p:nvSpPr>
        <p:spPr/>
        <p:txBody>
          <a:bodyPr/>
          <a:lstStyle/>
          <a:p>
            <a:fld id="{CEF9FD22-F68B-4C86-956E-EF09795D4F4E}" type="datetimeFigureOut">
              <a:rPr lang="en-US" smtClean="0"/>
              <a:t>9/7/2023</a:t>
            </a:fld>
            <a:endParaRPr lang="en-US"/>
          </a:p>
        </p:txBody>
      </p:sp>
      <p:sp>
        <p:nvSpPr>
          <p:cNvPr id="5" name="Footer Placeholder 4">
            <a:extLst>
              <a:ext uri="{FF2B5EF4-FFF2-40B4-BE49-F238E27FC236}">
                <a16:creationId xmlns:a16="http://schemas.microsoft.com/office/drawing/2014/main" id="{BE6137FA-444D-4F65-B40F-0E2558BC34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D50A76-9698-4B7D-B5FC-826229D58571}"/>
              </a:ext>
            </a:extLst>
          </p:cNvPr>
          <p:cNvSpPr>
            <a:spLocks noGrp="1"/>
          </p:cNvSpPr>
          <p:nvPr>
            <p:ph type="sldNum" sz="quarter" idx="12"/>
          </p:nvPr>
        </p:nvSpPr>
        <p:spPr/>
        <p:txBody>
          <a:bodyPr/>
          <a:lstStyle/>
          <a:p>
            <a:fld id="{A314AD2F-94F8-43C0-9CC5-D2C8DEEE7852}" type="slidenum">
              <a:rPr lang="en-US" smtClean="0"/>
              <a:t>‹#›</a:t>
            </a:fld>
            <a:endParaRPr lang="en-US"/>
          </a:p>
        </p:txBody>
      </p:sp>
    </p:spTree>
    <p:extLst>
      <p:ext uri="{BB962C8B-B14F-4D97-AF65-F5344CB8AC3E}">
        <p14:creationId xmlns:p14="http://schemas.microsoft.com/office/powerpoint/2010/main" val="3339500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A022F-8344-4AA1-9A39-9AAF5E0340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B6AD7C-3D57-4474-9E53-E519171CE1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26A51E-5F27-4D34-ADCD-86BD94E10D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EE9CDC-8493-463E-851B-AAA0051D42AA}"/>
              </a:ext>
            </a:extLst>
          </p:cNvPr>
          <p:cNvSpPr>
            <a:spLocks noGrp="1"/>
          </p:cNvSpPr>
          <p:nvPr>
            <p:ph type="dt" sz="half" idx="10"/>
          </p:nvPr>
        </p:nvSpPr>
        <p:spPr/>
        <p:txBody>
          <a:bodyPr/>
          <a:lstStyle/>
          <a:p>
            <a:fld id="{CEF9FD22-F68B-4C86-956E-EF09795D4F4E}" type="datetimeFigureOut">
              <a:rPr lang="en-US" smtClean="0"/>
              <a:t>9/7/2023</a:t>
            </a:fld>
            <a:endParaRPr lang="en-US"/>
          </a:p>
        </p:txBody>
      </p:sp>
      <p:sp>
        <p:nvSpPr>
          <p:cNvPr id="6" name="Footer Placeholder 5">
            <a:extLst>
              <a:ext uri="{FF2B5EF4-FFF2-40B4-BE49-F238E27FC236}">
                <a16:creationId xmlns:a16="http://schemas.microsoft.com/office/drawing/2014/main" id="{24F0B268-A0F7-4266-8B86-8E132D3821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B38FC0-09FA-4F2B-A5B7-284D34925F69}"/>
              </a:ext>
            </a:extLst>
          </p:cNvPr>
          <p:cNvSpPr>
            <a:spLocks noGrp="1"/>
          </p:cNvSpPr>
          <p:nvPr>
            <p:ph type="sldNum" sz="quarter" idx="12"/>
          </p:nvPr>
        </p:nvSpPr>
        <p:spPr/>
        <p:txBody>
          <a:bodyPr/>
          <a:lstStyle/>
          <a:p>
            <a:fld id="{A314AD2F-94F8-43C0-9CC5-D2C8DEEE7852}" type="slidenum">
              <a:rPr lang="en-US" smtClean="0"/>
              <a:t>‹#›</a:t>
            </a:fld>
            <a:endParaRPr lang="en-US"/>
          </a:p>
        </p:txBody>
      </p:sp>
    </p:spTree>
    <p:extLst>
      <p:ext uri="{BB962C8B-B14F-4D97-AF65-F5344CB8AC3E}">
        <p14:creationId xmlns:p14="http://schemas.microsoft.com/office/powerpoint/2010/main" val="194041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2E611-C301-4DCC-BD76-27BFFC7570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9D4494-6D52-4FD8-8C17-A54365EBBA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E9A8D5-CE01-4C7B-A819-1A3DFC8AE2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4DB064-6DE1-480A-96D4-88F60622A7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62A800-D156-4235-985F-CA6CD70CF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B8B41C-4631-455E-B9CE-E6B2E1B805E2}"/>
              </a:ext>
            </a:extLst>
          </p:cNvPr>
          <p:cNvSpPr>
            <a:spLocks noGrp="1"/>
          </p:cNvSpPr>
          <p:nvPr>
            <p:ph type="dt" sz="half" idx="10"/>
          </p:nvPr>
        </p:nvSpPr>
        <p:spPr/>
        <p:txBody>
          <a:bodyPr/>
          <a:lstStyle/>
          <a:p>
            <a:fld id="{CEF9FD22-F68B-4C86-956E-EF09795D4F4E}" type="datetimeFigureOut">
              <a:rPr lang="en-US" smtClean="0"/>
              <a:t>9/7/2023</a:t>
            </a:fld>
            <a:endParaRPr lang="en-US"/>
          </a:p>
        </p:txBody>
      </p:sp>
      <p:sp>
        <p:nvSpPr>
          <p:cNvPr id="8" name="Footer Placeholder 7">
            <a:extLst>
              <a:ext uri="{FF2B5EF4-FFF2-40B4-BE49-F238E27FC236}">
                <a16:creationId xmlns:a16="http://schemas.microsoft.com/office/drawing/2014/main" id="{2B9A3DA2-398F-4FCE-94DD-B8855D3A73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EF52A6-0E3C-47E9-9114-B8A0D2B89B97}"/>
              </a:ext>
            </a:extLst>
          </p:cNvPr>
          <p:cNvSpPr>
            <a:spLocks noGrp="1"/>
          </p:cNvSpPr>
          <p:nvPr>
            <p:ph type="sldNum" sz="quarter" idx="12"/>
          </p:nvPr>
        </p:nvSpPr>
        <p:spPr/>
        <p:txBody>
          <a:bodyPr/>
          <a:lstStyle/>
          <a:p>
            <a:fld id="{A314AD2F-94F8-43C0-9CC5-D2C8DEEE7852}" type="slidenum">
              <a:rPr lang="en-US" smtClean="0"/>
              <a:t>‹#›</a:t>
            </a:fld>
            <a:endParaRPr lang="en-US"/>
          </a:p>
        </p:txBody>
      </p:sp>
    </p:spTree>
    <p:extLst>
      <p:ext uri="{BB962C8B-B14F-4D97-AF65-F5344CB8AC3E}">
        <p14:creationId xmlns:p14="http://schemas.microsoft.com/office/powerpoint/2010/main" val="3955878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002C9-C243-4E35-AABD-3CD41AD54E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E1C0A0-3A8B-4884-B6CC-1633B3167EC2}"/>
              </a:ext>
            </a:extLst>
          </p:cNvPr>
          <p:cNvSpPr>
            <a:spLocks noGrp="1"/>
          </p:cNvSpPr>
          <p:nvPr>
            <p:ph type="dt" sz="half" idx="10"/>
          </p:nvPr>
        </p:nvSpPr>
        <p:spPr/>
        <p:txBody>
          <a:bodyPr/>
          <a:lstStyle/>
          <a:p>
            <a:fld id="{CEF9FD22-F68B-4C86-956E-EF09795D4F4E}" type="datetimeFigureOut">
              <a:rPr lang="en-US" smtClean="0"/>
              <a:t>9/7/2023</a:t>
            </a:fld>
            <a:endParaRPr lang="en-US"/>
          </a:p>
        </p:txBody>
      </p:sp>
      <p:sp>
        <p:nvSpPr>
          <p:cNvPr id="4" name="Footer Placeholder 3">
            <a:extLst>
              <a:ext uri="{FF2B5EF4-FFF2-40B4-BE49-F238E27FC236}">
                <a16:creationId xmlns:a16="http://schemas.microsoft.com/office/drawing/2014/main" id="{2A08106B-A0A4-4865-9CBE-4CF68E9559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FC11FE-78EA-4FD1-9EA4-7038000B63D0}"/>
              </a:ext>
            </a:extLst>
          </p:cNvPr>
          <p:cNvSpPr>
            <a:spLocks noGrp="1"/>
          </p:cNvSpPr>
          <p:nvPr>
            <p:ph type="sldNum" sz="quarter" idx="12"/>
          </p:nvPr>
        </p:nvSpPr>
        <p:spPr/>
        <p:txBody>
          <a:bodyPr/>
          <a:lstStyle/>
          <a:p>
            <a:fld id="{A314AD2F-94F8-43C0-9CC5-D2C8DEEE7852}" type="slidenum">
              <a:rPr lang="en-US" smtClean="0"/>
              <a:t>‹#›</a:t>
            </a:fld>
            <a:endParaRPr lang="en-US"/>
          </a:p>
        </p:txBody>
      </p:sp>
    </p:spTree>
    <p:extLst>
      <p:ext uri="{BB962C8B-B14F-4D97-AF65-F5344CB8AC3E}">
        <p14:creationId xmlns:p14="http://schemas.microsoft.com/office/powerpoint/2010/main" val="29598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8F8579-F433-4C9F-976B-3B9DF4F8C651}"/>
              </a:ext>
            </a:extLst>
          </p:cNvPr>
          <p:cNvSpPr>
            <a:spLocks noGrp="1"/>
          </p:cNvSpPr>
          <p:nvPr>
            <p:ph type="dt" sz="half" idx="10"/>
          </p:nvPr>
        </p:nvSpPr>
        <p:spPr/>
        <p:txBody>
          <a:bodyPr/>
          <a:lstStyle/>
          <a:p>
            <a:fld id="{CEF9FD22-F68B-4C86-956E-EF09795D4F4E}" type="datetimeFigureOut">
              <a:rPr lang="en-US" smtClean="0"/>
              <a:t>9/7/2023</a:t>
            </a:fld>
            <a:endParaRPr lang="en-US"/>
          </a:p>
        </p:txBody>
      </p:sp>
      <p:sp>
        <p:nvSpPr>
          <p:cNvPr id="3" name="Footer Placeholder 2">
            <a:extLst>
              <a:ext uri="{FF2B5EF4-FFF2-40B4-BE49-F238E27FC236}">
                <a16:creationId xmlns:a16="http://schemas.microsoft.com/office/drawing/2014/main" id="{A7E1A2CE-7824-4B25-89E4-0432E047B4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CF3995-E3FA-4C5C-84DE-31796BF655BD}"/>
              </a:ext>
            </a:extLst>
          </p:cNvPr>
          <p:cNvSpPr>
            <a:spLocks noGrp="1"/>
          </p:cNvSpPr>
          <p:nvPr>
            <p:ph type="sldNum" sz="quarter" idx="12"/>
          </p:nvPr>
        </p:nvSpPr>
        <p:spPr/>
        <p:txBody>
          <a:bodyPr/>
          <a:lstStyle/>
          <a:p>
            <a:fld id="{A314AD2F-94F8-43C0-9CC5-D2C8DEEE7852}" type="slidenum">
              <a:rPr lang="en-US" smtClean="0"/>
              <a:t>‹#›</a:t>
            </a:fld>
            <a:endParaRPr lang="en-US"/>
          </a:p>
        </p:txBody>
      </p:sp>
    </p:spTree>
    <p:extLst>
      <p:ext uri="{BB962C8B-B14F-4D97-AF65-F5344CB8AC3E}">
        <p14:creationId xmlns:p14="http://schemas.microsoft.com/office/powerpoint/2010/main" val="2063193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E54D9-E39F-4A77-BC29-12B5F9753A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6242B9-8FB9-4E4A-B095-08AB773A02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494CA9-37CE-4BCE-97F2-95297EBDCA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5D6C97-15FB-4A26-9D97-E2A6A341DF9D}"/>
              </a:ext>
            </a:extLst>
          </p:cNvPr>
          <p:cNvSpPr>
            <a:spLocks noGrp="1"/>
          </p:cNvSpPr>
          <p:nvPr>
            <p:ph type="dt" sz="half" idx="10"/>
          </p:nvPr>
        </p:nvSpPr>
        <p:spPr/>
        <p:txBody>
          <a:bodyPr/>
          <a:lstStyle/>
          <a:p>
            <a:fld id="{CEF9FD22-F68B-4C86-956E-EF09795D4F4E}" type="datetimeFigureOut">
              <a:rPr lang="en-US" smtClean="0"/>
              <a:t>9/7/2023</a:t>
            </a:fld>
            <a:endParaRPr lang="en-US"/>
          </a:p>
        </p:txBody>
      </p:sp>
      <p:sp>
        <p:nvSpPr>
          <p:cNvPr id="6" name="Footer Placeholder 5">
            <a:extLst>
              <a:ext uri="{FF2B5EF4-FFF2-40B4-BE49-F238E27FC236}">
                <a16:creationId xmlns:a16="http://schemas.microsoft.com/office/drawing/2014/main" id="{73930607-4433-4056-BD21-205D5A66F7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738CF9-B312-48CC-A955-706AA25E83ED}"/>
              </a:ext>
            </a:extLst>
          </p:cNvPr>
          <p:cNvSpPr>
            <a:spLocks noGrp="1"/>
          </p:cNvSpPr>
          <p:nvPr>
            <p:ph type="sldNum" sz="quarter" idx="12"/>
          </p:nvPr>
        </p:nvSpPr>
        <p:spPr/>
        <p:txBody>
          <a:bodyPr/>
          <a:lstStyle/>
          <a:p>
            <a:fld id="{A314AD2F-94F8-43C0-9CC5-D2C8DEEE7852}" type="slidenum">
              <a:rPr lang="en-US" smtClean="0"/>
              <a:t>‹#›</a:t>
            </a:fld>
            <a:endParaRPr lang="en-US"/>
          </a:p>
        </p:txBody>
      </p:sp>
    </p:spTree>
    <p:extLst>
      <p:ext uri="{BB962C8B-B14F-4D97-AF65-F5344CB8AC3E}">
        <p14:creationId xmlns:p14="http://schemas.microsoft.com/office/powerpoint/2010/main" val="993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27BF-B607-4360-A8CA-74B70F0374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F421BB-EE32-4A6C-9A7C-30D022C910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65C9D0-5B81-4228-A7BC-E27B2B6ABD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2A18F-10E8-490D-80D3-2EE5A8682513}"/>
              </a:ext>
            </a:extLst>
          </p:cNvPr>
          <p:cNvSpPr>
            <a:spLocks noGrp="1"/>
          </p:cNvSpPr>
          <p:nvPr>
            <p:ph type="dt" sz="half" idx="10"/>
          </p:nvPr>
        </p:nvSpPr>
        <p:spPr/>
        <p:txBody>
          <a:bodyPr/>
          <a:lstStyle/>
          <a:p>
            <a:fld id="{CEF9FD22-F68B-4C86-956E-EF09795D4F4E}" type="datetimeFigureOut">
              <a:rPr lang="en-US" smtClean="0"/>
              <a:t>9/7/2023</a:t>
            </a:fld>
            <a:endParaRPr lang="en-US"/>
          </a:p>
        </p:txBody>
      </p:sp>
      <p:sp>
        <p:nvSpPr>
          <p:cNvPr id="6" name="Footer Placeholder 5">
            <a:extLst>
              <a:ext uri="{FF2B5EF4-FFF2-40B4-BE49-F238E27FC236}">
                <a16:creationId xmlns:a16="http://schemas.microsoft.com/office/drawing/2014/main" id="{CE529C01-2D56-427E-881D-BC4B6209B9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29C5F1-D8A6-45E5-9A39-940B4F9EBA6A}"/>
              </a:ext>
            </a:extLst>
          </p:cNvPr>
          <p:cNvSpPr>
            <a:spLocks noGrp="1"/>
          </p:cNvSpPr>
          <p:nvPr>
            <p:ph type="sldNum" sz="quarter" idx="12"/>
          </p:nvPr>
        </p:nvSpPr>
        <p:spPr/>
        <p:txBody>
          <a:bodyPr/>
          <a:lstStyle/>
          <a:p>
            <a:fld id="{A314AD2F-94F8-43C0-9CC5-D2C8DEEE7852}" type="slidenum">
              <a:rPr lang="en-US" smtClean="0"/>
              <a:t>‹#›</a:t>
            </a:fld>
            <a:endParaRPr lang="en-US"/>
          </a:p>
        </p:txBody>
      </p:sp>
    </p:spTree>
    <p:extLst>
      <p:ext uri="{BB962C8B-B14F-4D97-AF65-F5344CB8AC3E}">
        <p14:creationId xmlns:p14="http://schemas.microsoft.com/office/powerpoint/2010/main" val="1327348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9D381B-AE4B-4DBE-A224-195F945512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3DA910-DCC7-413B-A7BA-4C4DBCBD9E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1FB117-B6D9-4C9E-A53B-5C33EF703E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F9FD22-F68B-4C86-956E-EF09795D4F4E}" type="datetimeFigureOut">
              <a:rPr lang="en-US" smtClean="0"/>
              <a:t>9/7/2023</a:t>
            </a:fld>
            <a:endParaRPr lang="en-US"/>
          </a:p>
        </p:txBody>
      </p:sp>
      <p:sp>
        <p:nvSpPr>
          <p:cNvPr id="5" name="Footer Placeholder 4">
            <a:extLst>
              <a:ext uri="{FF2B5EF4-FFF2-40B4-BE49-F238E27FC236}">
                <a16:creationId xmlns:a16="http://schemas.microsoft.com/office/drawing/2014/main" id="{16BDDC30-CE9B-4772-A431-D064C838D4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FA7DBA-BBE2-4161-904F-CFE8CD583D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14AD2F-94F8-43C0-9CC5-D2C8DEEE7852}" type="slidenum">
              <a:rPr lang="en-US" smtClean="0"/>
              <a:t>‹#›</a:t>
            </a:fld>
            <a:endParaRPr lang="en-US"/>
          </a:p>
        </p:txBody>
      </p:sp>
    </p:spTree>
    <p:extLst>
      <p:ext uri="{BB962C8B-B14F-4D97-AF65-F5344CB8AC3E}">
        <p14:creationId xmlns:p14="http://schemas.microsoft.com/office/powerpoint/2010/main" val="539714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8587E6-BAAF-42B0-A7BF-D3EC92161502}"/>
              </a:ext>
            </a:extLst>
          </p:cNvPr>
          <p:cNvSpPr txBox="1"/>
          <p:nvPr/>
        </p:nvSpPr>
        <p:spPr>
          <a:xfrm>
            <a:off x="1113183" y="2623931"/>
            <a:ext cx="10005391" cy="2862322"/>
          </a:xfrm>
          <a:prstGeom prst="rect">
            <a:avLst/>
          </a:prstGeom>
          <a:noFill/>
        </p:spPr>
        <p:txBody>
          <a:bodyPr wrap="square" rtlCol="0">
            <a:spAutoFit/>
          </a:bodyPr>
          <a:lstStyle/>
          <a:p>
            <a:pPr marL="342900" indent="-342900" algn="l">
              <a:buFont typeface="Arial" panose="020B0604020202020204" pitchFamily="34" charset="0"/>
              <a:buChar char="•"/>
            </a:pPr>
            <a:r>
              <a:rPr lang="en-US" b="0" i="0" dirty="0">
                <a:solidFill>
                  <a:srgbClr val="000000"/>
                </a:solidFill>
                <a:effectLst/>
                <a:latin typeface="Helvetica Neue"/>
              </a:rPr>
              <a:t>Load the energy data from the file Energy Indicators.xls, which is a list of indicators of energy supply and renewable electricity production from the United Nations for the year 2013, and should be put into a </a:t>
            </a:r>
            <a:r>
              <a:rPr lang="en-US" b="0" i="0" dirty="0" err="1">
                <a:solidFill>
                  <a:srgbClr val="000000"/>
                </a:solidFill>
                <a:effectLst/>
                <a:latin typeface="Helvetica Neue"/>
              </a:rPr>
              <a:t>DataFrame</a:t>
            </a:r>
            <a:r>
              <a:rPr lang="en-US" b="0" i="0" dirty="0">
                <a:solidFill>
                  <a:srgbClr val="000000"/>
                </a:solidFill>
                <a:effectLst/>
                <a:latin typeface="Helvetica Neue"/>
              </a:rPr>
              <a:t> with the variable name of Energy.</a:t>
            </a:r>
          </a:p>
          <a:p>
            <a:pPr marL="342900" indent="-342900" algn="l">
              <a:buFont typeface="+mj-lt"/>
              <a:buAutoNum type="arabicPeriod"/>
            </a:pPr>
            <a:endParaRPr lang="en-US" b="0" i="0" dirty="0">
              <a:solidFill>
                <a:srgbClr val="000000"/>
              </a:solidFill>
              <a:effectLst/>
              <a:latin typeface="Helvetica Neue"/>
            </a:endParaRPr>
          </a:p>
          <a:p>
            <a:pPr marL="285750" indent="-285750" algn="l">
              <a:buFont typeface="Arial" panose="020B0604020202020204" pitchFamily="34" charset="0"/>
              <a:buChar char="•"/>
            </a:pPr>
            <a:r>
              <a:rPr lang="en-US" b="0" i="0" dirty="0">
                <a:solidFill>
                  <a:srgbClr val="000000"/>
                </a:solidFill>
                <a:effectLst/>
                <a:latin typeface="Helvetica Neue"/>
              </a:rPr>
              <a:t>Keep in mind that this is an Excel file, and not a comma separated values file. Also, make sure to exclude the footer and header information from the datafile. The first two columns are unnecessary, so you should get rid of them, and you should change the column labels so that the columns are: ['Country', 'Energy Supply', 'Energy Supply per Capita', '% Renewable]</a:t>
            </a:r>
          </a:p>
          <a:p>
            <a:pPr marL="342900" indent="-342900" algn="l">
              <a:buFont typeface="+mj-lt"/>
              <a:buAutoNum type="arabicPeriod"/>
            </a:pPr>
            <a:endParaRPr lang="en-US" b="0" i="0" dirty="0">
              <a:solidFill>
                <a:srgbClr val="000000"/>
              </a:solidFill>
              <a:effectLst/>
              <a:latin typeface="Helvetica Neue"/>
            </a:endParaRPr>
          </a:p>
          <a:p>
            <a:endParaRPr lang="en-US" dirty="0"/>
          </a:p>
        </p:txBody>
      </p:sp>
      <p:sp>
        <p:nvSpPr>
          <p:cNvPr id="5" name="TextBox 4">
            <a:extLst>
              <a:ext uri="{FF2B5EF4-FFF2-40B4-BE49-F238E27FC236}">
                <a16:creationId xmlns:a16="http://schemas.microsoft.com/office/drawing/2014/main" id="{89DFBAAF-0FC1-471B-A61C-12EFBC2D64E6}"/>
              </a:ext>
            </a:extLst>
          </p:cNvPr>
          <p:cNvSpPr txBox="1"/>
          <p:nvPr/>
        </p:nvSpPr>
        <p:spPr>
          <a:xfrm>
            <a:off x="1219200" y="1086678"/>
            <a:ext cx="9607826" cy="769441"/>
          </a:xfrm>
          <a:prstGeom prst="rect">
            <a:avLst/>
          </a:prstGeom>
          <a:noFill/>
        </p:spPr>
        <p:txBody>
          <a:bodyPr wrap="square" rtlCol="0">
            <a:spAutoFit/>
          </a:bodyPr>
          <a:lstStyle/>
          <a:p>
            <a:r>
              <a:rPr lang="en-US" sz="4400" dirty="0"/>
              <a:t>Tasks to accomplish in the challenge</a:t>
            </a:r>
          </a:p>
        </p:txBody>
      </p:sp>
    </p:spTree>
    <p:extLst>
      <p:ext uri="{BB962C8B-B14F-4D97-AF65-F5344CB8AC3E}">
        <p14:creationId xmlns:p14="http://schemas.microsoft.com/office/powerpoint/2010/main" val="3243739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C3774B-887C-4578-82FA-5A2822A37CD8}"/>
              </a:ext>
            </a:extLst>
          </p:cNvPr>
          <p:cNvSpPr txBox="1"/>
          <p:nvPr/>
        </p:nvSpPr>
        <p:spPr>
          <a:xfrm>
            <a:off x="1192696" y="1673739"/>
            <a:ext cx="9528313" cy="3416320"/>
          </a:xfrm>
          <a:prstGeom prst="rect">
            <a:avLst/>
          </a:prstGeom>
          <a:noFill/>
        </p:spPr>
        <p:txBody>
          <a:bodyPr wrap="square">
            <a:spAutoFit/>
          </a:bodyPr>
          <a:lstStyle/>
          <a:p>
            <a:pPr marL="342900" indent="-342900" algn="l">
              <a:buFont typeface="Arial" panose="020B0604020202020204" pitchFamily="34" charset="0"/>
              <a:buChar char="•"/>
            </a:pPr>
            <a:r>
              <a:rPr lang="en-US" b="0" i="0" dirty="0">
                <a:solidFill>
                  <a:srgbClr val="000000"/>
                </a:solidFill>
                <a:effectLst/>
                <a:latin typeface="Helvetica Neue"/>
              </a:rPr>
              <a:t>Convert Energy Supply to gigajoules (Note: there are 1,000,000 gigajoules in a petajoule). For all countries which have missing data (e.g. data with "...") make sure this is reflected as </a:t>
            </a:r>
            <a:r>
              <a:rPr lang="en-US" b="0" i="0" dirty="0" err="1">
                <a:solidFill>
                  <a:srgbClr val="000000"/>
                </a:solidFill>
                <a:effectLst/>
                <a:latin typeface="Helvetica Neue"/>
              </a:rPr>
              <a:t>np.NaN</a:t>
            </a:r>
            <a:r>
              <a:rPr lang="en-US" b="0" i="0" dirty="0">
                <a:solidFill>
                  <a:srgbClr val="000000"/>
                </a:solidFill>
                <a:effectLst/>
                <a:latin typeface="Helvetica Neue"/>
              </a:rPr>
              <a:t> values.</a:t>
            </a:r>
          </a:p>
          <a:p>
            <a:pPr marL="342900" indent="-342900" algn="l">
              <a:buFont typeface="Arial" panose="020B0604020202020204" pitchFamily="34" charset="0"/>
              <a:buChar char="•"/>
            </a:pPr>
            <a:endParaRPr lang="en-US" b="0" i="0" dirty="0">
              <a:solidFill>
                <a:srgbClr val="000000"/>
              </a:solidFill>
              <a:effectLst/>
              <a:latin typeface="Helvetica Neue"/>
            </a:endParaRPr>
          </a:p>
          <a:p>
            <a:pPr marL="342900" indent="-342900" algn="l">
              <a:buFont typeface="Arial" panose="020B0604020202020204" pitchFamily="34" charset="0"/>
              <a:buChar char="•"/>
            </a:pPr>
            <a:r>
              <a:rPr lang="en-US" b="0" i="0" dirty="0">
                <a:solidFill>
                  <a:srgbClr val="000000"/>
                </a:solidFill>
                <a:effectLst/>
                <a:latin typeface="Helvetica Neue"/>
              </a:rPr>
              <a:t>Rename the following list of countries (for use in later questions): "Republic of Korea": "South Korea", "United States of America": "United States", "United Kingdom of Great Britain and Northern Ireland": "United Kingdom", "China, Hong Kong Special Administrative Region": "Hong Kong“</a:t>
            </a:r>
          </a:p>
          <a:p>
            <a:pPr marL="342900" indent="-342900" algn="l">
              <a:buFont typeface="Arial" panose="020B0604020202020204" pitchFamily="34" charset="0"/>
              <a:buChar char="•"/>
            </a:pPr>
            <a:endParaRPr lang="en-US" b="0" i="0" dirty="0">
              <a:solidFill>
                <a:srgbClr val="000000"/>
              </a:solidFill>
              <a:effectLst/>
              <a:latin typeface="Helvetica Neue"/>
            </a:endParaRPr>
          </a:p>
          <a:p>
            <a:pPr marL="342900" indent="-342900" algn="l">
              <a:buFont typeface="Arial" panose="020B0604020202020204" pitchFamily="34" charset="0"/>
              <a:buChar char="•"/>
            </a:pPr>
            <a:r>
              <a:rPr lang="en-US" b="0" i="0" dirty="0">
                <a:solidFill>
                  <a:srgbClr val="000000"/>
                </a:solidFill>
                <a:effectLst/>
                <a:latin typeface="Helvetica Neue"/>
              </a:rPr>
              <a:t>There are also several countries with numbers and/or parenthesis in their name. Be sure to remove these, e.g. 'Bolivia (</a:t>
            </a:r>
            <a:r>
              <a:rPr lang="en-US" b="0" i="0" dirty="0" err="1">
                <a:solidFill>
                  <a:srgbClr val="000000"/>
                </a:solidFill>
                <a:effectLst/>
                <a:latin typeface="Helvetica Neue"/>
              </a:rPr>
              <a:t>Plurinational</a:t>
            </a:r>
            <a:r>
              <a:rPr lang="en-US" b="0" i="0" dirty="0">
                <a:solidFill>
                  <a:srgbClr val="000000"/>
                </a:solidFill>
                <a:effectLst/>
                <a:latin typeface="Helvetica Neue"/>
              </a:rPr>
              <a:t> State of)' should be 'Bolivia'. 'Switzerland17' should be 'Switzerland'.</a:t>
            </a:r>
          </a:p>
        </p:txBody>
      </p:sp>
    </p:spTree>
    <p:extLst>
      <p:ext uri="{BB962C8B-B14F-4D97-AF65-F5344CB8AC3E}">
        <p14:creationId xmlns:p14="http://schemas.microsoft.com/office/powerpoint/2010/main" val="136572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C43005-D3D3-4B21-9EE3-5042E0DF9449}"/>
              </a:ext>
            </a:extLst>
          </p:cNvPr>
          <p:cNvSpPr txBox="1"/>
          <p:nvPr/>
        </p:nvSpPr>
        <p:spPr>
          <a:xfrm>
            <a:off x="1099930" y="1603513"/>
            <a:ext cx="9939131" cy="2031325"/>
          </a:xfrm>
          <a:prstGeom prst="rect">
            <a:avLst/>
          </a:prstGeom>
          <a:noFill/>
        </p:spPr>
        <p:txBody>
          <a:bodyPr wrap="square" rtlCol="0">
            <a:spAutoFit/>
          </a:bodyPr>
          <a:lstStyle/>
          <a:p>
            <a:pPr marL="285750" indent="-285750">
              <a:buFont typeface="Arial" panose="020B0604020202020204" pitchFamily="34" charset="0"/>
              <a:buChar char="•"/>
            </a:pPr>
            <a:r>
              <a:rPr lang="en-US" dirty="0"/>
              <a:t>Publish your work on GitHub, carefully documenting all the steps taken to arrive at your cleaned data. Preferably in a notebook file.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Then share your work on the group for review.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Remember that you can always ask for guidance on the group and help if you find any step difficult. Many persons will be glad to help out, that way we all grow.</a:t>
            </a:r>
          </a:p>
        </p:txBody>
      </p:sp>
    </p:spTree>
    <p:extLst>
      <p:ext uri="{BB962C8B-B14F-4D97-AF65-F5344CB8AC3E}">
        <p14:creationId xmlns:p14="http://schemas.microsoft.com/office/powerpoint/2010/main" val="33154436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TotalTime>
  <Words>341</Words>
  <Application>Microsoft Office PowerPoint</Application>
  <PresentationFormat>Widescreen</PresentationFormat>
  <Paragraphs>14</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Helvetica Neue</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Obumneme</dc:creator>
  <cp:lastModifiedBy>Obumneme</cp:lastModifiedBy>
  <cp:revision>6</cp:revision>
  <dcterms:created xsi:type="dcterms:W3CDTF">2023-09-06T10:09:47Z</dcterms:created>
  <dcterms:modified xsi:type="dcterms:W3CDTF">2023-09-07T21:47:53Z</dcterms:modified>
</cp:coreProperties>
</file>