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707A-789B-4A6D-A7AE-531E00789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288AA-A6FD-4B59-9232-0E642A5BF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2BF5-558D-4D05-85E4-0542211D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4A18-E315-4899-9CBE-F181D8CC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ACAD-814B-4BC7-A782-D098F516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050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778D-ECE6-492A-BD0C-69D1A200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69B9-4E71-4A74-B053-55BBC0983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C418-E21F-4CCC-A7DC-7C758F2D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831E-20F0-4CF2-B80A-569C1CDF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C90B-2DB9-4EFB-937D-A3896442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8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0A6B8-B0CF-402F-BC64-7BC35CB3F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950F0-7458-49B6-BC8B-EA306A01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4C68-B2E5-4381-8B4B-E91E007A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B829-7EC2-492E-808A-F7BE865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0B19-AADA-4C39-AA5B-6319C74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25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5A54-4ABD-47EF-9EA5-9A28F1ED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FAAE-9F1D-4DA3-A6F3-071D0C94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486E-CE08-4D18-80DD-D0F4C88F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710F-3589-42EA-88F4-191A6FB2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F7A7-C548-45D1-A985-BCA506B7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3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7956-5239-426C-A3FD-360F5D68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B98F-1BF6-4F20-BC09-90C6A39A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4424-418E-42AF-ADD3-4C714562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2751-FA32-4706-B36B-46AE7CC5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DD6B-9742-46AE-9472-E8CEAEBA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44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EBAE-12BA-4A41-8E1B-63A8ADEB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288D-D274-4F3C-8E84-8D10C93D0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D4516-4321-42F0-8141-0B467E7F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88E01-26CE-4291-B329-5136E0FA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239DC-9045-4175-8951-CE145FC5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5478-BB55-4396-B477-EF96EC8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33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927-F4B9-458A-A70A-4F210BA7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32FE1-E8FA-4B1D-96C3-82C772813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6A2A8-0680-4E09-8B11-23B489202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0B411-6898-408A-8532-7F03C2851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A84BE-072C-46E6-AB36-4CBEA2840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3D373-235D-43B6-A5A7-0F89D912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983C4-796C-475E-A39B-C3FF9EDA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20351-1C21-4F76-BD01-D538FDF5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8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E8A9-88F9-4A4C-95E5-E5D4216F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08F04-F532-47D1-B32A-352B7288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1282D-7631-4C84-BABF-0549A4A6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B66FF-00C6-4524-BB4D-75D64020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03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E9B25-AAE1-4A4F-91F6-EBE20169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C6D6B-A8FD-497B-861F-2CED79A6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83FE0-326D-4B44-A6B0-1A59CD70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3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8B7-877C-4141-B75D-2C374A18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435A-51C8-49C3-B830-5BD144A8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A5D31-04C4-430C-952A-5A89CC64F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CFAC-A48D-4AC2-89B6-767B4B3A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E87E-B856-471C-86B1-A0677EAB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5DBE-B2CF-4B7A-A5B2-A567EB02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92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5112-AE0D-4FAB-8B80-DE2A1906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266BA-54F7-4E9D-92AE-E436D35A4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05A0-AD3A-4E37-9FAC-9AC59989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39AFD-F714-45AB-90A7-5B1CA656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C8B40-FF76-42AD-8F58-A2CD66AF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1B79-A795-41ED-A518-107079B6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90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FB2E7-6945-4655-94F5-2DA0A190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A9048-982C-4D7F-9D43-71E08833C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287D-DAEE-479C-AFD8-F4422DEFD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EEEF-017E-4F4D-B3B9-E4950C0A28E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656FD-E270-46A8-8A52-712E6AC92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658D-0A6D-4EA3-92FC-E306F41DE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359E-FA86-46B7-827C-BEBE4C80B1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21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191A-977F-4CF5-947B-147761A9C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 and WIDE DFs </a:t>
            </a:r>
            <a:br>
              <a:rPr lang="en-US" dirty="0"/>
            </a:br>
            <a:r>
              <a:rPr lang="en-US" dirty="0"/>
              <a:t>&amp; SANKEY diagrams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57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t&amp;amp;#39;s all relative : r/antimeme">
            <a:extLst>
              <a:ext uri="{FF2B5EF4-FFF2-40B4-BE49-F238E27FC236}">
                <a16:creationId xmlns:a16="http://schemas.microsoft.com/office/drawing/2014/main" id="{02CC15F2-ACB5-4E4F-97F2-1E3A3A93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0"/>
            <a:ext cx="6837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7"/>
          <a:stretch/>
        </p:blipFill>
        <p:spPr bwMode="auto">
          <a:xfrm>
            <a:off x="2306972" y="1845000"/>
            <a:ext cx="261312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8" r="1"/>
          <a:stretch/>
        </p:blipFill>
        <p:spPr bwMode="auto">
          <a:xfrm>
            <a:off x="8581938" y="1929408"/>
            <a:ext cx="1992333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7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75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B937E5-06BA-40A6-AE5F-15BCCA265090}"/>
              </a:ext>
            </a:extLst>
          </p:cNvPr>
          <p:cNvSpPr/>
          <p:nvPr/>
        </p:nvSpPr>
        <p:spPr>
          <a:xfrm>
            <a:off x="566521" y="3745708"/>
            <a:ext cx="5403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ENTRY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 &amp; ANALYSE</a:t>
            </a:r>
          </a:p>
        </p:txBody>
      </p:sp>
    </p:spTree>
    <p:extLst>
      <p:ext uri="{BB962C8B-B14F-4D97-AF65-F5344CB8AC3E}">
        <p14:creationId xmlns:p14="http://schemas.microsoft.com/office/powerpoint/2010/main" val="350331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B937E5-06BA-40A6-AE5F-15BCCA265090}"/>
              </a:ext>
            </a:extLst>
          </p:cNvPr>
          <p:cNvSpPr/>
          <p:nvPr/>
        </p:nvSpPr>
        <p:spPr>
          <a:xfrm>
            <a:off x="566521" y="3745708"/>
            <a:ext cx="5403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ENTRY &amp; ANALYSE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61ABA-4635-4D07-94C6-116BFAAB96AD}"/>
              </a:ext>
            </a:extLst>
          </p:cNvPr>
          <p:cNvSpPr/>
          <p:nvPr/>
        </p:nvSpPr>
        <p:spPr>
          <a:xfrm>
            <a:off x="8010225" y="5569545"/>
            <a:ext cx="310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255538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E80C314C-181C-4E16-8A23-0F9C27D136F1}"/>
              </a:ext>
            </a:extLst>
          </p:cNvPr>
          <p:cNvSpPr/>
          <p:nvPr/>
        </p:nvSpPr>
        <p:spPr>
          <a:xfrm flipV="1">
            <a:off x="3461857" y="3745708"/>
            <a:ext cx="2634143" cy="906011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644E4-14FD-45B3-8DC8-CAD1B3A8CB05}"/>
              </a:ext>
            </a:extLst>
          </p:cNvPr>
          <p:cNvSpPr/>
          <p:nvPr/>
        </p:nvSpPr>
        <p:spPr>
          <a:xfrm>
            <a:off x="2564109" y="4815118"/>
            <a:ext cx="4215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4"/>
                </a:solidFill>
              </a:rPr>
              <a:t>t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idyr</a:t>
            </a:r>
            <a:r>
              <a:rPr lang="en-US" sz="5400" b="1" dirty="0">
                <a:ln/>
                <a:solidFill>
                  <a:schemeClr val="accent4"/>
                </a:solidFill>
              </a:rPr>
              <a:t>::gather()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242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E80C314C-181C-4E16-8A23-0F9C27D136F1}"/>
              </a:ext>
            </a:extLst>
          </p:cNvPr>
          <p:cNvSpPr/>
          <p:nvPr/>
        </p:nvSpPr>
        <p:spPr>
          <a:xfrm flipV="1">
            <a:off x="3461857" y="3745708"/>
            <a:ext cx="2634143" cy="906011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644E4-14FD-45B3-8DC8-CAD1B3A8CB05}"/>
              </a:ext>
            </a:extLst>
          </p:cNvPr>
          <p:cNvSpPr/>
          <p:nvPr/>
        </p:nvSpPr>
        <p:spPr>
          <a:xfrm>
            <a:off x="2564109" y="4815118"/>
            <a:ext cx="4215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4"/>
                </a:solidFill>
              </a:rPr>
              <a:t>t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idyr</a:t>
            </a:r>
            <a:r>
              <a:rPr lang="en-US" sz="5400" b="1" dirty="0">
                <a:ln/>
                <a:solidFill>
                  <a:schemeClr val="accent4"/>
                </a:solidFill>
              </a:rPr>
              <a:t>::gather()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E40F569-5225-4985-B5FD-BBB8DBEFBD67}"/>
              </a:ext>
            </a:extLst>
          </p:cNvPr>
          <p:cNvSpPr/>
          <p:nvPr/>
        </p:nvSpPr>
        <p:spPr>
          <a:xfrm>
            <a:off x="4372770" y="4353886"/>
            <a:ext cx="1996580" cy="203013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27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E80C314C-181C-4E16-8A23-0F9C27D136F1}"/>
              </a:ext>
            </a:extLst>
          </p:cNvPr>
          <p:cNvSpPr/>
          <p:nvPr/>
        </p:nvSpPr>
        <p:spPr>
          <a:xfrm flipV="1">
            <a:off x="3461857" y="3745708"/>
            <a:ext cx="2634143" cy="906011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644E4-14FD-45B3-8DC8-CAD1B3A8CB05}"/>
              </a:ext>
            </a:extLst>
          </p:cNvPr>
          <p:cNvSpPr/>
          <p:nvPr/>
        </p:nvSpPr>
        <p:spPr>
          <a:xfrm>
            <a:off x="1669024" y="4815118"/>
            <a:ext cx="6005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4"/>
                </a:solidFill>
              </a:rPr>
              <a:t>t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idyr</a:t>
            </a:r>
            <a:r>
              <a:rPr lang="en-US" sz="5400" b="1" dirty="0">
                <a:ln/>
                <a:solidFill>
                  <a:schemeClr val="accent4"/>
                </a:solidFill>
              </a:rPr>
              <a:t>::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pivot_longer</a:t>
            </a:r>
            <a:r>
              <a:rPr lang="en-US" sz="5400" b="1" dirty="0">
                <a:ln/>
                <a:solidFill>
                  <a:schemeClr val="accent4"/>
                </a:solidFill>
              </a:rPr>
              <a:t>()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79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LONG and WIDE DFs  &amp; SANKEY diagrams</vt:lpstr>
      <vt:lpstr>PowerPoint Presentation</vt:lpstr>
      <vt:lpstr>LONG vs WIDE DFs </vt:lpstr>
      <vt:lpstr>LONG vs WIDE DFs </vt:lpstr>
      <vt:lpstr>LONG vs WIDE DFs </vt:lpstr>
      <vt:lpstr>LONG vs WIDE DFs </vt:lpstr>
      <vt:lpstr>LONG vs WIDE DFs </vt:lpstr>
      <vt:lpstr>LONG vs WIDE DFs </vt:lpstr>
      <vt:lpstr>LONG vs WIDE DFs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and WIDE DFs  &amp; SANKEY diagrams</dc:title>
  <dc:creator>Tim Verlaan</dc:creator>
  <cp:lastModifiedBy>Tim Verlaan</cp:lastModifiedBy>
  <cp:revision>6</cp:revision>
  <dcterms:created xsi:type="dcterms:W3CDTF">2022-03-07T10:02:21Z</dcterms:created>
  <dcterms:modified xsi:type="dcterms:W3CDTF">2022-03-07T14:50:31Z</dcterms:modified>
</cp:coreProperties>
</file>