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76" r:id="rId19"/>
    <p:sldId id="270" r:id="rId20"/>
    <p:sldId id="269" r:id="rId21"/>
    <p:sldId id="265" r:id="rId22"/>
    <p:sldId id="266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9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7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960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3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1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2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0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47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Proyecto de Investigación y PoC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Testing de APIs con Docker y Automatización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78E1-31DF-DDA5-EB7B-F93F1D02F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777E-3ADA-7377-27CC-D7AE59ED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Visualización del contenedor api-</a:t>
            </a:r>
            <a:r>
              <a:rPr lang="es-ES" sz="1400" dirty="0" err="1"/>
              <a:t>testing</a:t>
            </a:r>
            <a:r>
              <a:rPr lang="es-ES" sz="1400" dirty="0"/>
              <a:t>-</a:t>
            </a:r>
            <a:r>
              <a:rPr lang="es-ES" sz="1400" dirty="0" err="1"/>
              <a:t>poc</a:t>
            </a:r>
            <a:r>
              <a:rPr lang="es-ES" sz="1400" dirty="0"/>
              <a:t> ejecutándose correctamente en Docker Desktop, lo que confirma que el entorno fue levantado exitosamente.</a:t>
            </a:r>
            <a:endParaRPr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3860CC-6F39-691F-6F48-B8EAB539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9" y="2292661"/>
            <a:ext cx="7001447" cy="40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3F785-1A5C-C873-F9B7-8E28297C6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3BB2-992F-A30E-3C77-AD14AF3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Se muestra cómo se accede desde PowerShell al directorio donde está ubicado el proyecto para ejecutar los comandos necesarios.</a:t>
            </a:r>
            <a:endParaRPr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B725E6-76F6-F2C1-D96D-F869ECCF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29" y="2986468"/>
            <a:ext cx="8772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1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5513-123C-E90F-E609-8DF80548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6442-0218-F95A-8FEB-9A2617F1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Ejecución del comando </a:t>
            </a:r>
            <a:r>
              <a:rPr lang="es-ES" sz="1400" dirty="0" err="1"/>
              <a:t>docker-compose</a:t>
            </a:r>
            <a:r>
              <a:rPr lang="es-ES" sz="1400" dirty="0"/>
              <a:t> up --</a:t>
            </a:r>
            <a:r>
              <a:rPr lang="es-ES" sz="1400" dirty="0" err="1"/>
              <a:t>build</a:t>
            </a:r>
            <a:r>
              <a:rPr lang="es-ES" sz="1400" dirty="0"/>
              <a:t>, que construye las imágenes y levanta los servicios definidos en el proyecto.</a:t>
            </a:r>
            <a:endParaRPr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5A63E2-EF32-3D21-02FC-B8928EBB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915602"/>
            <a:ext cx="87725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62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4111D-2144-73F1-91AF-2E290D31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DB4-D03A-D2AF-4736-1CEA7328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 Salida de la consola mostrando que todas las pruebas de la colección </a:t>
            </a:r>
            <a:r>
              <a:rPr lang="es-ES" sz="1400" dirty="0" err="1"/>
              <a:t>Postman</a:t>
            </a:r>
            <a:r>
              <a:rPr lang="es-ES" sz="1400" dirty="0"/>
              <a:t> fueron ejecutadas y aprobadas con éxito mediante Newman.</a:t>
            </a:r>
            <a:endParaRPr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0E8D4-9EBC-227A-DFED-490113CD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8" y="2066336"/>
            <a:ext cx="5884164" cy="41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2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4700-2D39-65FA-97B5-45393541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DB06-65C9-A754-112A-5931FD6D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Acceso al panel principal de WordPress en localhost:8080, confirmando que el servicio web se encuentra en línea dentro del contenedor Docker.</a:t>
            </a:r>
            <a:endParaRPr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F554EF-9E70-E1D9-865E-1BEB004E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393632"/>
            <a:ext cx="7458647" cy="33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16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0E45-ED98-47A5-A5A4-F505BA60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63BA-ED7E-ABD5-4621-2A3BBC75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Vista de los servicios activos en Docker, incluyendo WordPress, MySQL y el runner de Newman, todos funcionando como parte del entorno de pruebas.</a:t>
            </a:r>
            <a:endParaRPr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A3C576-EE68-8139-F714-6F8C064DA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" y="2229940"/>
            <a:ext cx="6896535" cy="399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002A-203D-C1CD-55A6-6920B4C76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7739-A927-11A4-D196-B7A2F8A9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Resultado visual de una petición GET a la API </a:t>
            </a:r>
            <a:r>
              <a:rPr lang="es-ES" sz="1400" dirty="0" err="1"/>
              <a:t>JSONPlaceholder</a:t>
            </a:r>
            <a:r>
              <a:rPr lang="es-ES" sz="1400" dirty="0"/>
              <a:t>, mostrado dinámicamente en la página de WordPress mediante JavaScript.</a:t>
            </a:r>
            <a:endParaRPr sz="1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4F8759-616F-9B0C-EEBE-CD3E33FD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5" y="2309083"/>
            <a:ext cx="7175183" cy="39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7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A792-5C39-5BAE-3819-8A85A6974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6F46-1D69-11B8-2B9F-D703A8F7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1400" dirty="0"/>
              <a:t>Página creada en WordPress con una interfaz personalizada en HTML y JavaScript para interactuar visualmente con las </a:t>
            </a:r>
            <a:r>
              <a:rPr lang="es-ES" sz="1400" dirty="0" err="1"/>
              <a:t>APIs</a:t>
            </a:r>
            <a:r>
              <a:rPr lang="es-ES" sz="1400" dirty="0"/>
              <a:t> seleccionadas.</a:t>
            </a:r>
            <a:endParaRPr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93482C-F380-5F6E-2A3A-AE853E8D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80" y="2320599"/>
            <a:ext cx="7141852" cy="37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0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Desafíos y Soluciones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BoredAPI inestable → Reemplazada por CatFacts</a:t>
            </a:r>
          </a:p>
          <a:p>
            <a:r>
              <a:t>- Error en localhost:8080 → Revisar puertos y dependencias</a:t>
            </a:r>
          </a:p>
          <a:p>
            <a:r>
              <a:t>- Errores visuales en WordPress → No afectan ejecución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Usos Potenciales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Proyectos educativos</a:t>
            </a:r>
          </a:p>
          <a:p>
            <a:r>
              <a:t>- Testing de APIs internas/externas</a:t>
            </a:r>
          </a:p>
          <a:p>
            <a:r>
              <a:t>- CI/CD</a:t>
            </a:r>
          </a:p>
          <a:p>
            <a:r>
              <a:t>- Documentación viva</a:t>
            </a:r>
          </a:p>
          <a:p>
            <a:r>
              <a:t>- Prototipado</a:t>
            </a:r>
          </a:p>
          <a:p>
            <a:r>
              <a:t>- Interfaces para usuarios no técnicos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una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Una API (Interfaz de Programación de Aplicaciones) permite la comunicación entre diferentes aplicaciones. Las APIs REST utilizan métodos HTTP para acceder a recursos. Son fundamentales en el desarrollo moderno para integrar servicios y automatizar procesos.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Demostración y 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Demostración práctica:</a:t>
            </a:r>
          </a:p>
          <a:p>
            <a:r>
              <a:t>- docker-compose up</a:t>
            </a:r>
          </a:p>
          <a:p>
            <a:r>
              <a:t>- Navegación por WordPress</a:t>
            </a:r>
          </a:p>
          <a:p>
            <a:r>
              <a:t>- Resultados de pruebas con Newman</a:t>
            </a:r>
          </a:p>
          <a:p>
            <a:endParaRPr/>
          </a:p>
          <a:p>
            <a:r>
              <a:t>Sesión de preguntas: escalabilidad, CI/CD, alternativas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Esta PoC demuestra cómo construir una infraestructura completa, automatizada y reutilizable para pruebas de APIs REST, combinando herramientas modernas de desarrollo y contenedores.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Implementar una solución automatizada y contenerizada para pruebas de APIs REST utilizando Postman, Newman, Docker y WordPress.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Herramientas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</a:t>
            </a:r>
          </a:p>
          <a:p>
            <a:r>
              <a:t>- Postman</a:t>
            </a:r>
          </a:p>
          <a:p>
            <a:r>
              <a:t>- Newman</a:t>
            </a:r>
          </a:p>
          <a:p>
            <a:r>
              <a:t>- WordPress</a:t>
            </a:r>
          </a:p>
          <a:p>
            <a:r>
              <a:t>- PowerShell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api-testing-poc/</a:t>
            </a:r>
          </a:p>
          <a:p>
            <a:r>
              <a:t>├── docker-compose.yml</a:t>
            </a:r>
          </a:p>
          <a:p>
            <a:r>
              <a:t>└── newman/</a:t>
            </a:r>
          </a:p>
          <a:p>
            <a:r>
              <a:t>    ├── Dockerfile</a:t>
            </a:r>
          </a:p>
          <a:p>
            <a:r>
              <a:t>    ├── coleccion_catfacts_poc.json</a:t>
            </a:r>
          </a:p>
          <a:p>
            <a:r>
              <a:t>    └── .dockerignore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Pasos de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Diseño de la colección de pruebas</a:t>
            </a:r>
          </a:p>
          <a:p>
            <a:r>
              <a:t>2. Contenerización con Docker</a:t>
            </a:r>
          </a:p>
          <a:p>
            <a:r>
              <a:t>3. Automatización con Newman</a:t>
            </a:r>
          </a:p>
          <a:p>
            <a:r>
              <a:t>4. Interfaz visual con WordPress</a:t>
            </a:r>
          </a:p>
          <a:p>
            <a:r>
              <a:t>5. Pruebas manuales con PowerShell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 Probadas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JSONPlaceholder (GET)</a:t>
            </a:r>
          </a:p>
          <a:p>
            <a:r>
              <a:t>- CatFacts API (GET)</a:t>
            </a:r>
          </a:p>
          <a:p>
            <a:r>
              <a:t>- ReqRes (POST)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Newman ejecuta pruebas desde un contenedor Docker al iniciar, leyendo la colección exportada desde Postman.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Interfaz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WordPress </a:t>
            </a:r>
            <a:r>
              <a:rPr dirty="0" err="1"/>
              <a:t>permite</a:t>
            </a:r>
            <a:r>
              <a:rPr dirty="0"/>
              <a:t> a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usuarios</a:t>
            </a:r>
            <a:r>
              <a:rPr dirty="0"/>
              <a:t> </a:t>
            </a:r>
            <a:r>
              <a:rPr dirty="0" err="1"/>
              <a:t>probar</a:t>
            </a:r>
            <a:r>
              <a:rPr dirty="0"/>
              <a:t> las APIs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interfaz</a:t>
            </a:r>
            <a:r>
              <a:rPr dirty="0"/>
              <a:t> </a:t>
            </a:r>
            <a:r>
              <a:rPr dirty="0" err="1"/>
              <a:t>gráfica</a:t>
            </a:r>
            <a:r>
              <a:rPr dirty="0"/>
              <a:t> </a:t>
            </a:r>
            <a:r>
              <a:rPr dirty="0" err="1"/>
              <a:t>amigable</a:t>
            </a:r>
            <a:r>
              <a:rPr dirty="0"/>
              <a:t>, </a:t>
            </a:r>
            <a:r>
              <a:rPr dirty="0" err="1"/>
              <a:t>usando</a:t>
            </a:r>
            <a:r>
              <a:rPr dirty="0"/>
              <a:t> HTML </a:t>
            </a:r>
            <a:r>
              <a:rPr dirty="0" err="1"/>
              <a:t>personalizado</a:t>
            </a:r>
            <a:r>
              <a:rPr dirty="0"/>
              <a:t> y JavaScript.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74E9CAABB123E488F882E45DD00D076" ma:contentTypeVersion="12" ma:contentTypeDescription="Crear nuevo documento." ma:contentTypeScope="" ma:versionID="5d7b519dc2249506cc0d60bb0cd0d43a">
  <xsd:schema xmlns:xsd="http://www.w3.org/2001/XMLSchema" xmlns:xs="http://www.w3.org/2001/XMLSchema" xmlns:p="http://schemas.microsoft.com/office/2006/metadata/properties" xmlns:ns2="d81c19bb-34de-4c89-9d6f-e0daa4f33906" xmlns:ns3="95385f8d-bd5e-412d-9c67-b57885cdf45c" targetNamespace="http://schemas.microsoft.com/office/2006/metadata/properties" ma:root="true" ma:fieldsID="950b3b556939505767b471ab58667e0f" ns2:_="" ns3:_="">
    <xsd:import namespace="d81c19bb-34de-4c89-9d6f-e0daa4f33906"/>
    <xsd:import namespace="95385f8d-bd5e-412d-9c67-b57885cdf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c19bb-34de-4c89-9d6f-e0daa4f33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32560044-0077-4d49-9944-66ea6ee3eb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85f8d-bd5e-412d-9c67-b57885cdf45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0e27cd4-5375-47d9-9636-0b43bf80a720}" ma:internalName="TaxCatchAll" ma:showField="CatchAllData" ma:web="95385f8d-bd5e-412d-9c67-b57885cdf4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85f8d-bd5e-412d-9c67-b57885cdf45c" xsi:nil="true"/>
    <lcf76f155ced4ddcb4097134ff3c332f xmlns="d81c19bb-34de-4c89-9d6f-e0daa4f3390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12B053-48B8-47B0-A3FA-F4D9789C4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c19bb-34de-4c89-9d6f-e0daa4f33906"/>
    <ds:schemaRef ds:uri="95385f8d-bd5e-412d-9c67-b57885cdf4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1E0447-A1C1-4094-9906-4CCCA2BE2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5D7FD7-4A63-43EC-A086-E77926D7C674}">
  <ds:schemaRefs>
    <ds:schemaRef ds:uri="http://schemas.microsoft.com/office/2006/metadata/properties"/>
    <ds:schemaRef ds:uri="http://schemas.microsoft.com/office/infopath/2007/PartnerControls"/>
    <ds:schemaRef ds:uri="95385f8d-bd5e-412d-9c67-b57885cdf45c"/>
    <ds:schemaRef ds:uri="d81c19bb-34de-4c89-9d6f-e0daa4f339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54</TotalTime>
  <Words>503</Words>
  <Application>Microsoft Office PowerPoint</Application>
  <PresentationFormat>Presentación en pantalla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Trebuchet MS</vt:lpstr>
      <vt:lpstr>Berlín</vt:lpstr>
      <vt:lpstr>Proyecto de Investigación y PoC</vt:lpstr>
      <vt:lpstr>¿Qué es una API?</vt:lpstr>
      <vt:lpstr>Objetivo del Proyecto</vt:lpstr>
      <vt:lpstr>Herramientas Utilizadas</vt:lpstr>
      <vt:lpstr>Estructura del Proyecto</vt:lpstr>
      <vt:lpstr>Pasos de Implementación</vt:lpstr>
      <vt:lpstr>APIs Probadas</vt:lpstr>
      <vt:lpstr>Automatización</vt:lpstr>
      <vt:lpstr>Interfaz Web</vt:lpstr>
      <vt:lpstr>Visualización del contenedor api-testing-poc ejecutándose correctamente en Docker Desktop, lo que confirma que el entorno fue levantado exitosamente.</vt:lpstr>
      <vt:lpstr>Se muestra cómo se accede desde PowerShell al directorio donde está ubicado el proyecto para ejecutar los comandos necesarios.</vt:lpstr>
      <vt:lpstr>Ejecución del comando docker-compose up --build, que construye las imágenes y levanta los servicios definidos en el proyecto.</vt:lpstr>
      <vt:lpstr> Salida de la consola mostrando que todas las pruebas de la colección Postman fueron ejecutadas y aprobadas con éxito mediante Newman.</vt:lpstr>
      <vt:lpstr>Acceso al panel principal de WordPress en localhost:8080, confirmando que el servicio web se encuentra en línea dentro del contenedor Docker.</vt:lpstr>
      <vt:lpstr>Vista de los servicios activos en Docker, incluyendo WordPress, MySQL y el runner de Newman, todos funcionando como parte del entorno de pruebas.</vt:lpstr>
      <vt:lpstr>Resultado visual de una petición GET a la API JSONPlaceholder, mostrado dinámicamente en la página de WordPress mediante JavaScript.</vt:lpstr>
      <vt:lpstr>Página creada en WordPress con una interfaz personalizada en HTML y JavaScript para interactuar visualmente con las APIs seleccionadas.</vt:lpstr>
      <vt:lpstr>Desafíos y Soluciones</vt:lpstr>
      <vt:lpstr>Usos Potenciales</vt:lpstr>
      <vt:lpstr>Demostración y Preguntas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 mb</cp:lastModifiedBy>
  <cp:revision>6</cp:revision>
  <dcterms:created xsi:type="dcterms:W3CDTF">2013-01-27T09:14:16Z</dcterms:created>
  <dcterms:modified xsi:type="dcterms:W3CDTF">2025-04-11T04:18:35Z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0x010100374E9CAABB123E488F882E45DD00D076</vt:lpwstr>
  </property>
  <property fmtid="{D5CDD505-2E9C-101B-9397-08002B2CF9AE}" pid="3" name="MediaServiceImageTags">
    <vt:lpwstr/>
  </property>
</Properties>
</file>