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1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4400" dirty="0" smtClean="0"/>
              <a:t>TIENDA NARANJA</a:t>
            </a:r>
            <a:r>
              <a:rPr lang="es-GT" dirty="0" smtClean="0"/>
              <a:t/>
            </a:r>
            <a:br>
              <a:rPr lang="es-GT" dirty="0" smtClean="0"/>
            </a:b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TIENDA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Somos una empresa situada en la Ciudad de Guatemala, que distribuye productos derivados de la Naranja.</a:t>
            </a:r>
          </a:p>
          <a:p>
            <a:endParaRPr lang="es-GT" dirty="0"/>
          </a:p>
          <a:p>
            <a:r>
              <a:rPr lang="es-GT" dirty="0" smtClean="0"/>
              <a:t>Cuenta con una tienda online en la que los clientes pueden ordenar sus productos.</a:t>
            </a: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1143000"/>
          </a:xfrm>
        </p:spPr>
        <p:txBody>
          <a:bodyPr/>
          <a:lstStyle/>
          <a:p>
            <a:r>
              <a:rPr lang="es-GT" dirty="0" smtClean="0"/>
              <a:t>PRODUCTOS</a:t>
            </a:r>
            <a:endParaRPr lang="es-GT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39552" y="2132856"/>
            <a:ext cx="7992888" cy="4176464"/>
          </a:xfrm>
        </p:spPr>
        <p:txBody>
          <a:bodyPr>
            <a:normAutofit/>
          </a:bodyPr>
          <a:lstStyle/>
          <a:p>
            <a:r>
              <a:rPr lang="es-GT" sz="2800" b="1" dirty="0" smtClean="0"/>
              <a:t>JUGO DE NARANJA						Q 70</a:t>
            </a:r>
          </a:p>
          <a:p>
            <a:r>
              <a:rPr lang="es-GT" sz="2800" b="1" dirty="0" smtClean="0"/>
              <a:t>VINO DE NARANJA						Q 100</a:t>
            </a:r>
          </a:p>
          <a:p>
            <a:r>
              <a:rPr lang="es-GT" sz="2800" b="1" dirty="0" smtClean="0"/>
              <a:t>MERMELADA DE NARANJA		Q 35</a:t>
            </a:r>
          </a:p>
          <a:p>
            <a:r>
              <a:rPr lang="es-GT" sz="2800" b="1" dirty="0" smtClean="0"/>
              <a:t>DULCE DE NARANJA					Q 25</a:t>
            </a:r>
          </a:p>
          <a:p>
            <a:r>
              <a:rPr lang="es-GT" sz="2800" b="1" dirty="0" smtClean="0"/>
              <a:t>TURRON DE NARANJA				Q 40</a:t>
            </a:r>
          </a:p>
          <a:p>
            <a:r>
              <a:rPr lang="es-GT" sz="2800" b="1" dirty="0" smtClean="0"/>
              <a:t>BIZCOCHO DE NARANJA			Q 20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26033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JUGO DE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Nuestro </a:t>
            </a:r>
            <a:r>
              <a:rPr lang="es-GT" b="1" dirty="0" smtClean="0"/>
              <a:t>Jugo de Naranja</a:t>
            </a:r>
            <a:r>
              <a:rPr lang="es-GT" dirty="0" smtClean="0"/>
              <a:t> </a:t>
            </a:r>
            <a:r>
              <a:rPr lang="es-GT" dirty="0"/>
              <a:t>proviene de la extracción de la pulpa </a:t>
            </a:r>
            <a:r>
              <a:rPr lang="es-GT" dirty="0" smtClean="0"/>
              <a:t>de naranja</a:t>
            </a:r>
            <a:r>
              <a:rPr lang="es-GT" dirty="0"/>
              <a:t>.</a:t>
            </a:r>
            <a:r>
              <a:rPr lang="es-GT" dirty="0" smtClean="0"/>
              <a:t> Elaborado de forma natural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25, 2018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 descr="C:\Users\LAZCH\Pictures\TIENDA NARANJA\jugo de naran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624"/>
            <a:ext cx="2339752" cy="23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24744" cy="1143000"/>
          </a:xfrm>
        </p:spPr>
        <p:txBody>
          <a:bodyPr/>
          <a:lstStyle/>
          <a:p>
            <a:r>
              <a:rPr lang="es-GT" dirty="0" smtClean="0"/>
              <a:t>VINO A LA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s-GT" dirty="0" smtClean="0"/>
          </a:p>
          <a:p>
            <a:pPr fontAlgn="base"/>
            <a:endParaRPr lang="es-GT" dirty="0"/>
          </a:p>
          <a:p>
            <a:pPr fontAlgn="base"/>
            <a:r>
              <a:rPr lang="es-GT" dirty="0" smtClean="0"/>
              <a:t>Nuestro</a:t>
            </a:r>
            <a:r>
              <a:rPr lang="es-GT" dirty="0"/>
              <a:t> </a:t>
            </a:r>
            <a:r>
              <a:rPr lang="es-GT" b="1" dirty="0"/>
              <a:t>Vino a la Naranja</a:t>
            </a:r>
            <a:r>
              <a:rPr lang="es-GT" dirty="0"/>
              <a:t> es un vino moscatel aromatizado con la esencia de nuestras naranjas. Elaborado de forma natural y artesanal, es ideal para tomar como </a:t>
            </a:r>
            <a:r>
              <a:rPr lang="es-GT" dirty="0" smtClean="0"/>
              <a:t>aperitivo.</a:t>
            </a:r>
            <a:endParaRPr lang="es-GT" dirty="0"/>
          </a:p>
          <a:p>
            <a:pPr marL="68580" indent="0">
              <a:buNone/>
            </a:pPr>
            <a:endParaRPr lang="es-GT" dirty="0"/>
          </a:p>
        </p:txBody>
      </p:sp>
      <p:pic>
        <p:nvPicPr>
          <p:cNvPr id="1028" name="Picture 4" descr="Resultado de imagen para VINO DE NAR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79" y="1052736"/>
            <a:ext cx="315263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908720"/>
            <a:ext cx="7024744" cy="1143000"/>
          </a:xfrm>
        </p:spPr>
        <p:txBody>
          <a:bodyPr/>
          <a:lstStyle/>
          <a:p>
            <a:r>
              <a:rPr lang="es-GT" dirty="0" smtClean="0"/>
              <a:t>MERMELADA DE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s-GT" dirty="0" smtClean="0"/>
          </a:p>
          <a:p>
            <a:pPr fontAlgn="base"/>
            <a:endParaRPr lang="es-GT" dirty="0"/>
          </a:p>
          <a:p>
            <a:pPr fontAlgn="base"/>
            <a:r>
              <a:rPr lang="es-GT" dirty="0" smtClean="0"/>
              <a:t>Nuestra</a:t>
            </a:r>
            <a:r>
              <a:rPr lang="es-GT" b="1" dirty="0"/>
              <a:t> Mermelada Natural de Naranja</a:t>
            </a:r>
            <a:r>
              <a:rPr lang="es-GT" dirty="0"/>
              <a:t> de temporada se elabora con nuestras Naranjas. Su textura y gran sabor se deben a la dulzura de las Naranjas </a:t>
            </a:r>
            <a:r>
              <a:rPr lang="es-GT" dirty="0" smtClean="0"/>
              <a:t>.</a:t>
            </a: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LAZCH\Pictures\TIENDA NARANJA\mermelada-naran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-99392"/>
            <a:ext cx="2163946" cy="25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DULCE DE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Nuestro</a:t>
            </a:r>
            <a:r>
              <a:rPr lang="es-GT" dirty="0"/>
              <a:t> </a:t>
            </a:r>
            <a:r>
              <a:rPr lang="es-GT" b="1" dirty="0"/>
              <a:t>Dulce de </a:t>
            </a:r>
            <a:r>
              <a:rPr lang="es-GT" b="1" dirty="0" smtClean="0"/>
              <a:t>Naranja</a:t>
            </a:r>
            <a:r>
              <a:rPr lang="es-GT" dirty="0"/>
              <a:t> se puede combinar con quesos, ensaladas y diferentes elaboraciones; así como comerlo directamente. </a:t>
            </a: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C:\Users\LAZCH\Pictures\TIENDA NARANJA\dulce de naran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0"/>
            <a:ext cx="2699792" cy="236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TURRON DE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Nuestro</a:t>
            </a:r>
            <a:r>
              <a:rPr lang="es-GT" dirty="0"/>
              <a:t> </a:t>
            </a:r>
            <a:r>
              <a:rPr lang="es-GT" b="1" dirty="0"/>
              <a:t>Turrón de Naranja Confitada con Nueces</a:t>
            </a:r>
            <a:r>
              <a:rPr lang="es-GT" dirty="0"/>
              <a:t> es ideal para tomar como aperitivo o postre y así degustar un dulce 100% natural y elaborado de forma artesanal. </a:t>
            </a: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C:\Users\LAZCH\Pictures\TIENDA NARANJA\turron-naranja-nuec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0"/>
            <a:ext cx="2529028" cy="22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6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08720"/>
            <a:ext cx="7024744" cy="1143000"/>
          </a:xfrm>
        </p:spPr>
        <p:txBody>
          <a:bodyPr>
            <a:normAutofit/>
          </a:bodyPr>
          <a:lstStyle/>
          <a:p>
            <a:r>
              <a:rPr lang="es-GT" dirty="0" smtClean="0"/>
              <a:t>BIZCOCHO DE NARANJA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Nuestro</a:t>
            </a:r>
            <a:r>
              <a:rPr lang="es-GT" dirty="0"/>
              <a:t> </a:t>
            </a:r>
            <a:r>
              <a:rPr lang="es-GT" b="1" dirty="0"/>
              <a:t>Bizcocho Natural de Naranja </a:t>
            </a:r>
            <a:r>
              <a:rPr lang="es-GT" dirty="0"/>
              <a:t>tiene perlas de naranja confitada en su interior y se elabora artesanalmente con nuestras </a:t>
            </a:r>
            <a:r>
              <a:rPr lang="es-GT" dirty="0" smtClean="0"/>
              <a:t>naranjas..</a:t>
            </a: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 descr="C:\Users\LAZCH\Pictures\TIENDA NARANJA\bizcocho-naran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"/>
            <a:ext cx="2267744" cy="22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1303"/>
      </p:ext>
    </p:extLst>
  </p:cSld>
  <p:clrMapOvr>
    <a:masterClrMapping/>
  </p:clrMapOvr>
</p:sld>
</file>

<file path=ppt/theme/theme1.xml><?xml version="1.0" encoding="utf-8"?>
<a:theme xmlns:a="http://schemas.openxmlformats.org/drawingml/2006/main" name="Verano">
  <a:themeElements>
    <a:clrScheme name="Verano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Veran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TM01972873[[fn=Verano]]</Template>
  <TotalTime>74</TotalTime>
  <Words>91</Words>
  <Application>Microsoft Office PowerPoint</Application>
  <PresentationFormat>Presentación en pantalla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Verano</vt:lpstr>
      <vt:lpstr>TIENDA NARANJA </vt:lpstr>
      <vt:lpstr>TIENDA NARANJA</vt:lpstr>
      <vt:lpstr>PRODUCTOS</vt:lpstr>
      <vt:lpstr>JUGO DE NARANJA</vt:lpstr>
      <vt:lpstr>VINO A LA NARANJA</vt:lpstr>
      <vt:lpstr>MERMELADA DE NARANJA</vt:lpstr>
      <vt:lpstr>DULCE DE NARANJA</vt:lpstr>
      <vt:lpstr>TURRON DE NARANJA</vt:lpstr>
      <vt:lpstr>BIZCOCHO DE NARANJA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NARANJA</dc:title>
  <dc:creator>LAZCH</dc:creator>
  <cp:lastModifiedBy>LAZCH</cp:lastModifiedBy>
  <cp:revision>8</cp:revision>
  <dcterms:created xsi:type="dcterms:W3CDTF">2018-05-25T22:04:51Z</dcterms:created>
  <dcterms:modified xsi:type="dcterms:W3CDTF">2018-05-25T23:19:42Z</dcterms:modified>
</cp:coreProperties>
</file>