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Mongolian Baiti" panose="03000500000000000000" pitchFamily="66" charset="0"/>
      <p:regular r:id="rId6"/>
    </p:embeddedFont>
    <p:embeddedFont>
      <p:font typeface="Lexend Deca" panose="020B0604020202020204" charset="0"/>
      <p:regular r:id="rId7"/>
    </p:embeddedFont>
    <p:embeddedFont>
      <p:font typeface="Muli Regular"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C16EBC-EBB6-4DB4-BE88-9BD2BD007270}">
  <a:tblStyle styleId="{4DC16EBC-EBB6-4DB4-BE88-9BD2BD00727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577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550247" y="1336179"/>
            <a:ext cx="4539000" cy="24711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O" dirty="0" smtClean="0"/>
              <a:t>JSP </a:t>
            </a:r>
            <a:r>
              <a:rPr lang="es-CO" dirty="0"/>
              <a:t>– PHP</a:t>
            </a:r>
            <a:br>
              <a:rPr lang="es-CO" dirty="0"/>
            </a:br>
            <a:r>
              <a:rPr lang="es-CO" sz="2000" dirty="0"/>
              <a:t>Jonnathan Alberto Zuleta Duque</a:t>
            </a:r>
            <a:br>
              <a:rPr lang="es-CO" sz="2000" dirty="0"/>
            </a:br>
            <a:r>
              <a:rPr lang="es-CO" sz="2000" dirty="0"/>
              <a:t>Unipamplona</a:t>
            </a:r>
            <a:br>
              <a:rPr lang="es-CO" sz="2000" dirty="0"/>
            </a:br>
            <a:r>
              <a:rPr lang="es-CO" sz="2000" dirty="0"/>
              <a:t>2019</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39584" y="301336"/>
            <a:ext cx="8551125" cy="57832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CO" dirty="0" smtClean="0">
                <a:latin typeface="Mongolian Baiti" panose="03000500000000000000" pitchFamily="66" charset="0"/>
                <a:cs typeface="Mongolian Baiti" panose="03000500000000000000" pitchFamily="66" charset="0"/>
              </a:rPr>
              <a:t>Diferencias entre PHP y JSP</a:t>
            </a:r>
            <a:endParaRPr dirty="0">
              <a:latin typeface="Mongolian Baiti" panose="03000500000000000000" pitchFamily="66" charset="0"/>
              <a:cs typeface="Mongolian Baiti" panose="03000500000000000000" pitchFamily="66" charset="0"/>
            </a:endParaRPr>
          </a:p>
        </p:txBody>
      </p:sp>
      <p:sp>
        <p:nvSpPr>
          <p:cNvPr id="73" name="Google Shape;73;p14"/>
          <p:cNvSpPr txBox="1">
            <a:spLocks noGrp="1"/>
          </p:cNvSpPr>
          <p:nvPr>
            <p:ph type="body" idx="1"/>
          </p:nvPr>
        </p:nvSpPr>
        <p:spPr>
          <a:xfrm>
            <a:off x="472281" y="928201"/>
            <a:ext cx="8282653" cy="3773105"/>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300" b="1" dirty="0"/>
              <a:t>JSP(Java Server Page) Página de Servidor Java. Se refiere a un tipo especial de páginas HTML, en las cuales se insertan pequeños programas que corren sobre Internet (</a:t>
            </a:r>
            <a:r>
              <a:rPr lang="es-ES" sz="1300" b="1" dirty="0" err="1"/>
              <a:t>comunmente</a:t>
            </a:r>
            <a:r>
              <a:rPr lang="es-ES" sz="1300" b="1" dirty="0"/>
              <a:t> denominados scripts), se procesan en línea para finalmente desplegar un resultado final al usuario en forma de HTML. Por lo general dichos programas hacen consultas a bases de datos y dependiendo del resultado que se despliegue será la información que se muestre a cada usuario de manera individual. Los archivos de este tipo llevan la extensión ".</a:t>
            </a:r>
            <a:r>
              <a:rPr lang="es-ES" sz="1300" b="1" dirty="0" err="1"/>
              <a:t>jsp</a:t>
            </a:r>
            <a:r>
              <a:rPr lang="es-ES" sz="1300" b="1" dirty="0"/>
              <a:t>".</a:t>
            </a:r>
          </a:p>
          <a:p>
            <a:pPr marL="0" lvl="0" indent="0" algn="just">
              <a:buClr>
                <a:schemeClr val="dk1"/>
              </a:buClr>
              <a:buSzPts val="1100"/>
              <a:buNone/>
            </a:pPr>
            <a:r>
              <a:rPr lang="es-ES" sz="1300" b="1" dirty="0"/>
              <a:t>JSP (</a:t>
            </a:r>
            <a:r>
              <a:rPr lang="es-ES" sz="1300" b="1" dirty="0" err="1"/>
              <a:t>JavaServer</a:t>
            </a:r>
            <a:r>
              <a:rPr lang="es-ES" sz="1300" b="1" dirty="0"/>
              <a:t> </a:t>
            </a:r>
            <a:r>
              <a:rPr lang="es-ES" sz="1300" b="1" dirty="0" err="1"/>
              <a:t>Pages</a:t>
            </a:r>
            <a:r>
              <a:rPr lang="es-ES" sz="1300" b="1" dirty="0"/>
              <a:t>) es una tecnología que permite incluir código Java en páginas web. El denominado contenedor JSP (que sería un componente del servidor web) es el encargado de tomar la página, sustituir el código Java que contiene por el resultado de su ejecución, y enviarla al cliente. Así, se pueden diseñar fácilmente páginas con partes fijas y partes variables</a:t>
            </a:r>
            <a:r>
              <a:rPr lang="es-ES" sz="1300" b="1" dirty="0" smtClean="0"/>
              <a:t>.</a:t>
            </a:r>
          </a:p>
          <a:p>
            <a:pPr marL="0" lvl="0" indent="0" algn="just">
              <a:buClr>
                <a:schemeClr val="dk1"/>
              </a:buClr>
              <a:buSzPts val="1100"/>
              <a:buNone/>
            </a:pPr>
            <a:r>
              <a:rPr lang="es-ES" sz="1300" b="1" dirty="0"/>
              <a:t>-Este lenguaje es muy simple de usar si el </a:t>
            </a:r>
            <a:r>
              <a:rPr lang="es-ES" sz="1300" b="1" dirty="0" err="1"/>
              <a:t>developer</a:t>
            </a:r>
            <a:r>
              <a:rPr lang="es-ES" sz="1300" b="1" dirty="0"/>
              <a:t> posee experiencia en Java, pues JSP utiliza la misma sintaxis de Java y da la facilidad al </a:t>
            </a:r>
            <a:r>
              <a:rPr lang="es-ES" sz="1300" b="1" dirty="0" err="1"/>
              <a:t>developer</a:t>
            </a:r>
            <a:r>
              <a:rPr lang="es-ES" sz="1300" b="1" dirty="0"/>
              <a:t> de utilizar las mismas </a:t>
            </a:r>
            <a:r>
              <a:rPr lang="es-ES" sz="1300" b="1" dirty="0" err="1"/>
              <a:t>librerias</a:t>
            </a:r>
            <a:r>
              <a:rPr lang="es-ES" sz="1300" b="1" dirty="0"/>
              <a:t> y extensiones que </a:t>
            </a:r>
            <a:r>
              <a:rPr lang="es-ES" sz="1300" b="1" dirty="0" err="1"/>
              <a:t>utilizarian</a:t>
            </a:r>
            <a:r>
              <a:rPr lang="es-ES" sz="1300" b="1" dirty="0"/>
              <a:t> para crear aplicaciones de escritorio en el Java tradicional.</a:t>
            </a:r>
          </a:p>
          <a:p>
            <a:pPr marL="0" lvl="0" indent="0" algn="just">
              <a:buClr>
                <a:schemeClr val="dk1"/>
              </a:buClr>
              <a:buSzPts val="1100"/>
              <a:buNone/>
            </a:pPr>
            <a:r>
              <a:rPr lang="es-ES" sz="1300" b="1" dirty="0"/>
              <a:t>-Una de las ventajas mas importantes es que bien es libre, </a:t>
            </a:r>
            <a:r>
              <a:rPr lang="es-ES" sz="1300" b="1" dirty="0" err="1"/>
              <a:t>cualquiere</a:t>
            </a:r>
            <a:r>
              <a:rPr lang="es-ES" sz="1300" b="1" dirty="0"/>
              <a:t> puede desarrollar en este lenguaje sin necesidad de pagar un software adicional para el desarrollo de paginas web.</a:t>
            </a:r>
          </a:p>
          <a:p>
            <a:pPr marL="0" lvl="0" indent="0" algn="just">
              <a:buClr>
                <a:schemeClr val="dk1"/>
              </a:buClr>
              <a:buSzPts val="1100"/>
              <a:buNone/>
            </a:pPr>
            <a:endParaRPr lang="es-ES" sz="1300" b="1" dirty="0" smtClean="0"/>
          </a:p>
          <a:p>
            <a:pPr marL="0" lvl="0" indent="0" algn="just">
              <a:buClr>
                <a:schemeClr val="dk1"/>
              </a:buClr>
              <a:buSzPts val="1100"/>
              <a:buNone/>
            </a:pPr>
            <a:endParaRPr lang="es-ES" sz="1300" b="1" dirty="0" smtClean="0"/>
          </a:p>
          <a:p>
            <a:pPr marL="0" lvl="0" indent="0" algn="just">
              <a:buClr>
                <a:schemeClr val="dk1"/>
              </a:buClr>
              <a:buSzPts val="1100"/>
              <a:buNone/>
            </a:pPr>
            <a:endParaRPr lang="es-ES" sz="1300" b="1" dirty="0" smtClean="0"/>
          </a:p>
          <a:p>
            <a:pPr marL="0" lvl="0" indent="0" algn="just">
              <a:buClr>
                <a:schemeClr val="dk1"/>
              </a:buClr>
              <a:buSzPts val="1100"/>
              <a:buNone/>
            </a:pPr>
            <a:r>
              <a:rPr lang="es-ES" sz="1300" b="1" dirty="0" smtClean="0"/>
              <a:t>.</a:t>
            </a:r>
            <a:endParaRPr lang="es-ES" sz="1300" b="1"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39584" y="301336"/>
            <a:ext cx="8551125" cy="57832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CO" dirty="0" smtClean="0">
                <a:latin typeface="Mongolian Baiti" panose="03000500000000000000" pitchFamily="66" charset="0"/>
                <a:cs typeface="Mongolian Baiti" panose="03000500000000000000" pitchFamily="66" charset="0"/>
              </a:rPr>
              <a:t>Diferencias entre PHP y JSP</a:t>
            </a:r>
            <a:endParaRPr dirty="0">
              <a:latin typeface="Mongolian Baiti" panose="03000500000000000000" pitchFamily="66" charset="0"/>
              <a:cs typeface="Mongolian Baiti" panose="03000500000000000000" pitchFamily="66" charset="0"/>
            </a:endParaRPr>
          </a:p>
        </p:txBody>
      </p:sp>
      <p:sp>
        <p:nvSpPr>
          <p:cNvPr id="73" name="Google Shape;73;p14"/>
          <p:cNvSpPr txBox="1">
            <a:spLocks noGrp="1"/>
          </p:cNvSpPr>
          <p:nvPr>
            <p:ph type="body" idx="1"/>
          </p:nvPr>
        </p:nvSpPr>
        <p:spPr>
          <a:xfrm>
            <a:off x="591183" y="976745"/>
            <a:ext cx="8282653" cy="3773105"/>
          </a:xfrm>
          <a:prstGeom prst="rect">
            <a:avLst/>
          </a:prstGeom>
        </p:spPr>
        <p:txBody>
          <a:bodyPr spcFirstLastPara="1" wrap="square" lIns="0" tIns="0" rIns="0" bIns="0" anchor="t" anchorCtr="0">
            <a:noAutofit/>
          </a:bodyPr>
          <a:lstStyle/>
          <a:p>
            <a:pPr marL="0" lvl="0" indent="0" algn="just">
              <a:buClr>
                <a:schemeClr val="dk1"/>
              </a:buClr>
              <a:buSzPts val="1100"/>
              <a:buNone/>
            </a:pPr>
            <a:endParaRPr lang="es-ES" sz="1400" b="1" dirty="0"/>
          </a:p>
          <a:p>
            <a:pPr marL="0" lvl="0" indent="0" algn="just">
              <a:buClr>
                <a:schemeClr val="dk1"/>
              </a:buClr>
              <a:buSzPts val="1100"/>
              <a:buNone/>
            </a:pPr>
            <a:r>
              <a:rPr lang="es-ES" sz="1400" b="1" dirty="0"/>
              <a:t>PHP es un lenguaje de programación interpretado, diseñado originalmente para la creación de páginas web dinámicas. Es usado principalmente en interpretación del lado del servidor (server-</a:t>
            </a:r>
            <a:r>
              <a:rPr lang="es-ES" sz="1400" b="1" dirty="0" err="1"/>
              <a:t>side</a:t>
            </a:r>
            <a:r>
              <a:rPr lang="es-ES" sz="1400" b="1" dirty="0"/>
              <a:t> scripting) pero actualmente puede ser utilizado desde una interfaz de línea de comandos o en la creación de otros tipos de programas incluyendo aplicaciones con interfaz gráfica usando las bibliotecas </a:t>
            </a:r>
            <a:r>
              <a:rPr lang="es-ES" sz="1400" b="1" dirty="0" err="1"/>
              <a:t>Qt</a:t>
            </a:r>
            <a:r>
              <a:rPr lang="es-ES" sz="1400" b="1" dirty="0"/>
              <a:t> o GTK+.PHP es un acrónimo recursivo que significa PHP </a:t>
            </a:r>
            <a:r>
              <a:rPr lang="es-ES" sz="1400" b="1" dirty="0" err="1"/>
              <a:t>Hypertext</a:t>
            </a:r>
            <a:r>
              <a:rPr lang="es-ES" sz="1400" b="1" dirty="0"/>
              <a:t> Pre-</a:t>
            </a:r>
            <a:r>
              <a:rPr lang="es-ES" sz="1400" b="1" dirty="0" err="1"/>
              <a:t>processor</a:t>
            </a:r>
            <a:r>
              <a:rPr lang="es-ES" sz="1400" b="1" dirty="0" smtClean="0"/>
              <a:t>.</a:t>
            </a:r>
          </a:p>
          <a:p>
            <a:pPr marL="0" lvl="0" indent="0" algn="just">
              <a:buClr>
                <a:schemeClr val="dk1"/>
              </a:buClr>
              <a:buSzPts val="1100"/>
              <a:buNone/>
            </a:pPr>
            <a:r>
              <a:rPr lang="es-ES" sz="1400" b="1" dirty="0"/>
              <a:t>-PHP es uno de los lenguajes mas potentes y mas utilizados para el desarrollo de las paginas web, su sintaxis coincide con el lenguaje C, con solo muy pocas diferencias</a:t>
            </a:r>
            <a:r>
              <a:rPr lang="es-ES" sz="1400" b="1" dirty="0" smtClean="0"/>
              <a:t>.</a:t>
            </a:r>
            <a:endParaRPr lang="es-ES" sz="1400" b="1" dirty="0"/>
          </a:p>
          <a:p>
            <a:pPr marL="0" lvl="0" indent="0" algn="just">
              <a:buClr>
                <a:schemeClr val="dk1"/>
              </a:buClr>
              <a:buSzPts val="1100"/>
              <a:buNone/>
            </a:pPr>
            <a:r>
              <a:rPr lang="es-ES" sz="1400" b="1" dirty="0"/>
              <a:t>-Este lenguaje tiene la </a:t>
            </a:r>
            <a:r>
              <a:rPr lang="es-ES" sz="1400" b="1" dirty="0" err="1"/>
              <a:t>ventaje</a:t>
            </a:r>
            <a:r>
              <a:rPr lang="es-ES" sz="1400" b="1" dirty="0"/>
              <a:t> de ser libre y es </a:t>
            </a:r>
            <a:r>
              <a:rPr lang="es-ES" sz="1400" b="1" dirty="0" err="1"/>
              <a:t>facil</a:t>
            </a:r>
            <a:r>
              <a:rPr lang="es-ES" sz="1400" b="1" dirty="0"/>
              <a:t> de aprender y de utilizar para aquellos programadores que tienen conocimiento previo de C</a:t>
            </a:r>
            <a:r>
              <a:rPr lang="es-ES" sz="1400" b="1" dirty="0" smtClean="0"/>
              <a:t>.</a:t>
            </a:r>
            <a:endParaRPr lang="es-ES" sz="1400" b="1" dirty="0"/>
          </a:p>
          <a:p>
            <a:pPr marL="0" lvl="0" indent="0" algn="just">
              <a:buClr>
                <a:schemeClr val="dk1"/>
              </a:buClr>
              <a:buSzPts val="1100"/>
              <a:buNone/>
            </a:pPr>
            <a:r>
              <a:rPr lang="es-ES" sz="1400" b="1" dirty="0"/>
              <a:t>-A diferencia de JSP este lenguaje es un poco mas flexible en cuanto a su sintaxis, y es muy </a:t>
            </a:r>
            <a:r>
              <a:rPr lang="es-ES" sz="1400" b="1" dirty="0" err="1"/>
              <a:t>rapido</a:t>
            </a:r>
            <a:r>
              <a:rPr lang="es-ES" sz="1400" b="1" dirty="0"/>
              <a:t>.</a:t>
            </a:r>
          </a:p>
          <a:p>
            <a:pPr marL="0" lvl="0" indent="0" algn="just">
              <a:buClr>
                <a:schemeClr val="dk1"/>
              </a:buClr>
              <a:buSzPts val="1100"/>
              <a:buNone/>
            </a:pPr>
            <a:endParaRPr lang="es-ES" sz="1400" b="1" dirty="0"/>
          </a:p>
          <a:p>
            <a:pPr marL="0" lvl="0" indent="0" algn="just">
              <a:buClr>
                <a:schemeClr val="dk1"/>
              </a:buClr>
              <a:buSzPts val="1100"/>
              <a:buNone/>
            </a:pPr>
            <a:endParaRPr lang="es-ES" sz="1400" b="1"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993942166"/>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421</Words>
  <Application>Microsoft Office PowerPoint</Application>
  <PresentationFormat>Presentación en pantalla (16:9)</PresentationFormat>
  <Paragraphs>18</Paragraphs>
  <Slides>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Mongolian Baiti</vt:lpstr>
      <vt:lpstr>Lexend Deca</vt:lpstr>
      <vt:lpstr>Muli Regular</vt:lpstr>
      <vt:lpstr>Arial</vt:lpstr>
      <vt:lpstr>Aliena template</vt:lpstr>
      <vt:lpstr>JSP – PHP Jonnathan Alberto Zuleta Duque Unipamplona 2019</vt:lpstr>
      <vt:lpstr>Diferencias entre PHP y JSP</vt:lpstr>
      <vt:lpstr>Diferencias entre PHP y JSP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 PHP Jonnathan Alberto Zuleta Duque Unipamplona 2019</dc:title>
  <dc:creator>LENOVO_320</dc:creator>
  <cp:lastModifiedBy>Jonnathan Alberto Zuleta Duque</cp:lastModifiedBy>
  <cp:revision>18</cp:revision>
  <dcterms:modified xsi:type="dcterms:W3CDTF">2020-05-05T02:03:34Z</dcterms:modified>
</cp:coreProperties>
</file>