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85" r:id="rId5"/>
    <p:sldId id="286" r:id="rId6"/>
    <p:sldId id="260" r:id="rId7"/>
    <p:sldId id="261" r:id="rId8"/>
    <p:sldId id="287" r:id="rId9"/>
    <p:sldId id="277" r:id="rId10"/>
    <p:sldId id="288" r:id="rId11"/>
    <p:sldId id="289" r:id="rId12"/>
  </p:sldIdLst>
  <p:sldSz cx="9144000" cy="5143500" type="screen16x9"/>
  <p:notesSz cx="6858000" cy="9144000"/>
  <p:embeddedFontLst>
    <p:embeddedFont>
      <p:font typeface="Neuton ExtraBold" panose="00000900000000000000" pitchFamily="2" charset="0"/>
      <p:bold r:id="rId14"/>
    </p:embeddedFont>
    <p:embeddedFont>
      <p:font typeface="Calibri" panose="020F0502020204030204" pitchFamily="34" charset="0"/>
      <p:regular r:id="rId15"/>
      <p:bold r:id="rId16"/>
      <p:italic r:id="rId17"/>
      <p:boldItalic r:id="rId18"/>
    </p:embeddedFont>
    <p:embeddedFont>
      <p:font typeface="Lexend Deca" panose="020B0604020202020204" charset="0"/>
      <p:regular r:id="rId19"/>
    </p:embeddedFont>
    <p:embeddedFont>
      <p:font typeface="Muli Regular" panose="020B0604020202020204" charset="0"/>
      <p:regular r:id="rId20"/>
      <p:bold r:id="rId21"/>
      <p:italic r:id="rId22"/>
      <p:boldItalic r:id="rId23"/>
    </p:embeddedFont>
    <p:embeddedFont>
      <p:font typeface="Mongolian Baiti" panose="03000500000000000000" pitchFamily="66"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C16EBC-EBB6-4DB4-BE88-9BD2BD007270}">
  <a:tblStyle styleId="{4DC16EBC-EBB6-4DB4-BE88-9BD2BD00727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5F65FF-3B4A-460A-BE76-DDFF49D2DFBF}"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s-CO"/>
        </a:p>
      </dgm:t>
    </dgm:pt>
    <dgm:pt modelId="{2ADB1B32-DF90-408C-9DA1-4C46AE5DE40A}">
      <dgm:prSet phldrT="[Texto]" custT="1"/>
      <dgm:spPr/>
      <dgm:t>
        <a:bodyPr/>
        <a:lstStyle/>
        <a:p>
          <a:r>
            <a:rPr lang="es-ES" sz="2000" b="1" dirty="0"/>
            <a:t>Grafos no dirigidos</a:t>
          </a:r>
          <a:endParaRPr lang="es-CO" sz="2000" dirty="0"/>
        </a:p>
      </dgm:t>
    </dgm:pt>
    <dgm:pt modelId="{E5012E00-13DF-42CD-9E3E-0B3A7FC748A0}" type="parTrans" cxnId="{3BAE58FF-22A0-450B-9D46-741E7C2A693F}">
      <dgm:prSet/>
      <dgm:spPr/>
      <dgm:t>
        <a:bodyPr/>
        <a:lstStyle/>
        <a:p>
          <a:endParaRPr lang="es-CO"/>
        </a:p>
      </dgm:t>
    </dgm:pt>
    <dgm:pt modelId="{61FB05FA-B6C6-4382-9D4C-018761118762}" type="sibTrans" cxnId="{3BAE58FF-22A0-450B-9D46-741E7C2A693F}">
      <dgm:prSet/>
      <dgm:spPr/>
      <dgm:t>
        <a:bodyPr/>
        <a:lstStyle/>
        <a:p>
          <a:endParaRPr lang="es-CO"/>
        </a:p>
      </dgm:t>
    </dgm:pt>
    <dgm:pt modelId="{CF856A74-E6A0-42C1-B60A-F1B54485F6BF}">
      <dgm:prSet phldrT="[Texto]" custT="1"/>
      <dgm:spPr/>
      <dgm:t>
        <a:bodyPr/>
        <a:lstStyle/>
        <a:p>
          <a:r>
            <a:rPr lang="es-ES" sz="2000" b="1" dirty="0"/>
            <a:t>Grafos dirigidos</a:t>
          </a:r>
          <a:endParaRPr lang="es-CO" sz="2000" dirty="0"/>
        </a:p>
      </dgm:t>
    </dgm:pt>
    <dgm:pt modelId="{E31167A4-93FC-438B-AD2A-85E804BE5141}" type="parTrans" cxnId="{B0618ADE-4E7A-4B62-830A-96D129B889F4}">
      <dgm:prSet/>
      <dgm:spPr/>
      <dgm:t>
        <a:bodyPr/>
        <a:lstStyle/>
        <a:p>
          <a:endParaRPr lang="es-CO"/>
        </a:p>
      </dgm:t>
    </dgm:pt>
    <dgm:pt modelId="{DBC96427-3623-416E-8AE3-34DF8BF29AF6}" type="sibTrans" cxnId="{B0618ADE-4E7A-4B62-830A-96D129B889F4}">
      <dgm:prSet/>
      <dgm:spPr/>
      <dgm:t>
        <a:bodyPr/>
        <a:lstStyle/>
        <a:p>
          <a:endParaRPr lang="es-CO"/>
        </a:p>
      </dgm:t>
    </dgm:pt>
    <dgm:pt modelId="{BDF15C8B-926C-495A-9DA4-609B05D02CD6}">
      <dgm:prSet phldrT="[Texto]" custT="1"/>
      <dgm:spPr/>
      <dgm:t>
        <a:bodyPr/>
        <a:lstStyle/>
        <a:p>
          <a:r>
            <a:rPr lang="es-ES" sz="2000" b="1" dirty="0"/>
            <a:t>Grafos con peso</a:t>
          </a:r>
          <a:endParaRPr lang="es-CO" sz="2000" dirty="0"/>
        </a:p>
      </dgm:t>
    </dgm:pt>
    <dgm:pt modelId="{F260859A-FAB8-44B8-A37F-0BAA1D86FF2F}" type="parTrans" cxnId="{C1640DA8-4AD0-4479-A6BC-DB5EFC08F6E2}">
      <dgm:prSet/>
      <dgm:spPr/>
      <dgm:t>
        <a:bodyPr/>
        <a:lstStyle/>
        <a:p>
          <a:endParaRPr lang="es-CO"/>
        </a:p>
      </dgm:t>
    </dgm:pt>
    <dgm:pt modelId="{D3C97A60-DE9A-47EC-8FEC-ECBA9B96A8E6}" type="sibTrans" cxnId="{C1640DA8-4AD0-4479-A6BC-DB5EFC08F6E2}">
      <dgm:prSet/>
      <dgm:spPr/>
      <dgm:t>
        <a:bodyPr/>
        <a:lstStyle/>
        <a:p>
          <a:endParaRPr lang="es-CO"/>
        </a:p>
      </dgm:t>
    </dgm:pt>
    <dgm:pt modelId="{6CEFD081-1CD1-4E8E-8C13-024AF7DBC810}">
      <dgm:prSet phldrT="[Texto]" custT="1"/>
      <dgm:spPr/>
      <dgm:t>
        <a:bodyPr/>
        <a:lstStyle/>
        <a:p>
          <a:pPr>
            <a:buClr>
              <a:schemeClr val="dk1"/>
            </a:buClr>
            <a:buSzPts val="1100"/>
            <a:buNone/>
          </a:pPr>
          <a:r>
            <a:rPr lang="es-ES" sz="1400" dirty="0"/>
            <a:t>Los nodos y las relaciones son intercambiables, su relación se puede interpretar en cualquier sentido. Las relaciones de amistad en la red social Facebook, por ejemplo, son de este tipo.</a:t>
          </a:r>
          <a:endParaRPr lang="es-CO" sz="1400" dirty="0"/>
        </a:p>
      </dgm:t>
    </dgm:pt>
    <dgm:pt modelId="{AF34D61F-1399-4E0C-A569-EEC64ABF1EFA}" type="parTrans" cxnId="{2389E932-B208-4AC8-B873-863042CEE094}">
      <dgm:prSet/>
      <dgm:spPr/>
      <dgm:t>
        <a:bodyPr/>
        <a:lstStyle/>
        <a:p>
          <a:endParaRPr lang="es-CO"/>
        </a:p>
      </dgm:t>
    </dgm:pt>
    <dgm:pt modelId="{9B38F73E-F757-4111-B5C0-08E4F3ACAF26}" type="sibTrans" cxnId="{2389E932-B208-4AC8-B873-863042CEE094}">
      <dgm:prSet/>
      <dgm:spPr/>
      <dgm:t>
        <a:bodyPr/>
        <a:lstStyle/>
        <a:p>
          <a:endParaRPr lang="es-CO"/>
        </a:p>
      </dgm:t>
    </dgm:pt>
    <dgm:pt modelId="{D32699AB-127D-4DE1-95F0-3277EC55F845}">
      <dgm:prSet phldrT="[Texto]" custT="1"/>
      <dgm:spPr/>
      <dgm:t>
        <a:bodyPr/>
        <a:lstStyle/>
        <a:p>
          <a:pPr>
            <a:buClr>
              <a:schemeClr val="dk1"/>
            </a:buClr>
            <a:buSzPts val="1100"/>
            <a:buNone/>
          </a:pPr>
          <a:r>
            <a:rPr lang="es-ES" sz="1400" dirty="0"/>
            <a:t>Los nodos y la relaciones no son bidireccionales por defecto. Las relaciones en Twitter son de este tipo. Un usuario puede seguir a determinados perfiles en esta red social sin que ellos le sigan a él.</a:t>
          </a:r>
          <a:endParaRPr lang="es-CO" sz="1400" dirty="0"/>
        </a:p>
      </dgm:t>
    </dgm:pt>
    <dgm:pt modelId="{C6301E50-E752-4A03-9EB2-DD41A594453B}" type="parTrans" cxnId="{11C66C6D-7C60-43E8-A6C5-21DAB6264F4F}">
      <dgm:prSet/>
      <dgm:spPr/>
      <dgm:t>
        <a:bodyPr/>
        <a:lstStyle/>
        <a:p>
          <a:endParaRPr lang="es-CO"/>
        </a:p>
      </dgm:t>
    </dgm:pt>
    <dgm:pt modelId="{64C4D2D2-742E-4592-B031-B1B30268D253}" type="sibTrans" cxnId="{11C66C6D-7C60-43E8-A6C5-21DAB6264F4F}">
      <dgm:prSet/>
      <dgm:spPr/>
      <dgm:t>
        <a:bodyPr/>
        <a:lstStyle/>
        <a:p>
          <a:endParaRPr lang="es-CO"/>
        </a:p>
      </dgm:t>
    </dgm:pt>
    <dgm:pt modelId="{8709F999-C9F8-431B-971B-FE4B67E242D5}">
      <dgm:prSet phldrT="[Texto]" custT="1"/>
      <dgm:spPr/>
      <dgm:t>
        <a:bodyPr/>
        <a:lstStyle/>
        <a:p>
          <a:r>
            <a:rPr lang="es-ES" sz="1400" b="0" dirty="0"/>
            <a:t>En este tipo de gráficas las relaciones entre nodos tienen algún tipo de valoración numérica. Eso permite luego hacer operaciones.</a:t>
          </a:r>
          <a:endParaRPr lang="es-CO" sz="1400" b="0" dirty="0"/>
        </a:p>
      </dgm:t>
    </dgm:pt>
    <dgm:pt modelId="{A0E6D868-0630-42D3-829F-FCCAB5321F7C}" type="parTrans" cxnId="{A439C713-EACF-4CB0-AAB5-40403FECE423}">
      <dgm:prSet/>
      <dgm:spPr/>
      <dgm:t>
        <a:bodyPr/>
        <a:lstStyle/>
        <a:p>
          <a:endParaRPr lang="es-CO"/>
        </a:p>
      </dgm:t>
    </dgm:pt>
    <dgm:pt modelId="{48301EA2-736D-4041-A841-6EAD3E8B9F4B}" type="sibTrans" cxnId="{A439C713-EACF-4CB0-AAB5-40403FECE423}">
      <dgm:prSet/>
      <dgm:spPr/>
      <dgm:t>
        <a:bodyPr/>
        <a:lstStyle/>
        <a:p>
          <a:endParaRPr lang="es-CO"/>
        </a:p>
      </dgm:t>
    </dgm:pt>
    <dgm:pt modelId="{7F6A1C3E-A71E-4851-B96E-E1DB9A0AB04D}" type="pres">
      <dgm:prSet presAssocID="{B25F65FF-3B4A-460A-BE76-DDFF49D2DFBF}" presName="linear" presStyleCnt="0">
        <dgm:presLayoutVars>
          <dgm:dir/>
          <dgm:animLvl val="lvl"/>
          <dgm:resizeHandles val="exact"/>
        </dgm:presLayoutVars>
      </dgm:prSet>
      <dgm:spPr/>
      <dgm:t>
        <a:bodyPr/>
        <a:lstStyle/>
        <a:p>
          <a:endParaRPr lang="es-ES"/>
        </a:p>
      </dgm:t>
    </dgm:pt>
    <dgm:pt modelId="{AEE99564-D2E8-438D-A486-C55CD80E125B}" type="pres">
      <dgm:prSet presAssocID="{2ADB1B32-DF90-408C-9DA1-4C46AE5DE40A}" presName="parentLin" presStyleCnt="0"/>
      <dgm:spPr/>
    </dgm:pt>
    <dgm:pt modelId="{CD69035B-1075-443A-91AD-E582A63058B2}" type="pres">
      <dgm:prSet presAssocID="{2ADB1B32-DF90-408C-9DA1-4C46AE5DE40A}" presName="parentLeftMargin" presStyleLbl="node1" presStyleIdx="0" presStyleCnt="3"/>
      <dgm:spPr/>
      <dgm:t>
        <a:bodyPr/>
        <a:lstStyle/>
        <a:p>
          <a:endParaRPr lang="es-ES"/>
        </a:p>
      </dgm:t>
    </dgm:pt>
    <dgm:pt modelId="{528362D7-0A80-4F0F-97F1-704B2A081DBC}" type="pres">
      <dgm:prSet presAssocID="{2ADB1B32-DF90-408C-9DA1-4C46AE5DE40A}" presName="parentText" presStyleLbl="node1" presStyleIdx="0" presStyleCnt="3" custScaleY="76275">
        <dgm:presLayoutVars>
          <dgm:chMax val="0"/>
          <dgm:bulletEnabled val="1"/>
        </dgm:presLayoutVars>
      </dgm:prSet>
      <dgm:spPr/>
      <dgm:t>
        <a:bodyPr/>
        <a:lstStyle/>
        <a:p>
          <a:endParaRPr lang="es-ES"/>
        </a:p>
      </dgm:t>
    </dgm:pt>
    <dgm:pt modelId="{4BACF546-17F2-4073-AD95-012A08797987}" type="pres">
      <dgm:prSet presAssocID="{2ADB1B32-DF90-408C-9DA1-4C46AE5DE40A}" presName="negativeSpace" presStyleCnt="0"/>
      <dgm:spPr/>
    </dgm:pt>
    <dgm:pt modelId="{5006EA61-4E9A-4D96-BF98-FC259E697E98}" type="pres">
      <dgm:prSet presAssocID="{2ADB1B32-DF90-408C-9DA1-4C46AE5DE40A}" presName="childText" presStyleLbl="conFgAcc1" presStyleIdx="0" presStyleCnt="3">
        <dgm:presLayoutVars>
          <dgm:bulletEnabled val="1"/>
        </dgm:presLayoutVars>
      </dgm:prSet>
      <dgm:spPr/>
      <dgm:t>
        <a:bodyPr/>
        <a:lstStyle/>
        <a:p>
          <a:endParaRPr lang="es-ES"/>
        </a:p>
      </dgm:t>
    </dgm:pt>
    <dgm:pt modelId="{5C36862C-AA1B-40E6-9970-9B63B4688550}" type="pres">
      <dgm:prSet presAssocID="{61FB05FA-B6C6-4382-9D4C-018761118762}" presName="spaceBetweenRectangles" presStyleCnt="0"/>
      <dgm:spPr/>
    </dgm:pt>
    <dgm:pt modelId="{134844D4-ADC1-4085-AC76-5346B42949D7}" type="pres">
      <dgm:prSet presAssocID="{CF856A74-E6A0-42C1-B60A-F1B54485F6BF}" presName="parentLin" presStyleCnt="0"/>
      <dgm:spPr/>
    </dgm:pt>
    <dgm:pt modelId="{0006E6AE-ED32-4B7B-BBD0-8264C406763B}" type="pres">
      <dgm:prSet presAssocID="{CF856A74-E6A0-42C1-B60A-F1B54485F6BF}" presName="parentLeftMargin" presStyleLbl="node1" presStyleIdx="0" presStyleCnt="3"/>
      <dgm:spPr/>
      <dgm:t>
        <a:bodyPr/>
        <a:lstStyle/>
        <a:p>
          <a:endParaRPr lang="es-ES"/>
        </a:p>
      </dgm:t>
    </dgm:pt>
    <dgm:pt modelId="{06D97E8F-C1AF-4C16-B9AC-F02553636996}" type="pres">
      <dgm:prSet presAssocID="{CF856A74-E6A0-42C1-B60A-F1B54485F6BF}" presName="parentText" presStyleLbl="node1" presStyleIdx="1" presStyleCnt="3" custScaleY="85236">
        <dgm:presLayoutVars>
          <dgm:chMax val="0"/>
          <dgm:bulletEnabled val="1"/>
        </dgm:presLayoutVars>
      </dgm:prSet>
      <dgm:spPr/>
      <dgm:t>
        <a:bodyPr/>
        <a:lstStyle/>
        <a:p>
          <a:endParaRPr lang="es-ES"/>
        </a:p>
      </dgm:t>
    </dgm:pt>
    <dgm:pt modelId="{C1070748-AAD7-4378-9509-D719A0A02015}" type="pres">
      <dgm:prSet presAssocID="{CF856A74-E6A0-42C1-B60A-F1B54485F6BF}" presName="negativeSpace" presStyleCnt="0"/>
      <dgm:spPr/>
    </dgm:pt>
    <dgm:pt modelId="{893F2315-B074-4A07-BEE8-8246AF6CDA83}" type="pres">
      <dgm:prSet presAssocID="{CF856A74-E6A0-42C1-B60A-F1B54485F6BF}" presName="childText" presStyleLbl="conFgAcc1" presStyleIdx="1" presStyleCnt="3">
        <dgm:presLayoutVars>
          <dgm:bulletEnabled val="1"/>
        </dgm:presLayoutVars>
      </dgm:prSet>
      <dgm:spPr/>
      <dgm:t>
        <a:bodyPr/>
        <a:lstStyle/>
        <a:p>
          <a:endParaRPr lang="es-ES"/>
        </a:p>
      </dgm:t>
    </dgm:pt>
    <dgm:pt modelId="{A2DDB9BF-26E2-4AFA-B92F-C9EDCCD9F388}" type="pres">
      <dgm:prSet presAssocID="{DBC96427-3623-416E-8AE3-34DF8BF29AF6}" presName="spaceBetweenRectangles" presStyleCnt="0"/>
      <dgm:spPr/>
    </dgm:pt>
    <dgm:pt modelId="{DE2500E0-2FD7-47F8-B342-C6130C55650D}" type="pres">
      <dgm:prSet presAssocID="{BDF15C8B-926C-495A-9DA4-609B05D02CD6}" presName="parentLin" presStyleCnt="0"/>
      <dgm:spPr/>
    </dgm:pt>
    <dgm:pt modelId="{D9828EF0-1D8F-446C-AA51-F40A44DA7F2C}" type="pres">
      <dgm:prSet presAssocID="{BDF15C8B-926C-495A-9DA4-609B05D02CD6}" presName="parentLeftMargin" presStyleLbl="node1" presStyleIdx="1" presStyleCnt="3"/>
      <dgm:spPr/>
      <dgm:t>
        <a:bodyPr/>
        <a:lstStyle/>
        <a:p>
          <a:endParaRPr lang="es-ES"/>
        </a:p>
      </dgm:t>
    </dgm:pt>
    <dgm:pt modelId="{E45FA7BE-2082-4D58-8318-7057B3B5474E}" type="pres">
      <dgm:prSet presAssocID="{BDF15C8B-926C-495A-9DA4-609B05D02CD6}" presName="parentText" presStyleLbl="node1" presStyleIdx="2" presStyleCnt="3">
        <dgm:presLayoutVars>
          <dgm:chMax val="0"/>
          <dgm:bulletEnabled val="1"/>
        </dgm:presLayoutVars>
      </dgm:prSet>
      <dgm:spPr/>
      <dgm:t>
        <a:bodyPr/>
        <a:lstStyle/>
        <a:p>
          <a:endParaRPr lang="es-ES"/>
        </a:p>
      </dgm:t>
    </dgm:pt>
    <dgm:pt modelId="{02EFEE84-4E2A-43F0-BF12-6D4001FF6524}" type="pres">
      <dgm:prSet presAssocID="{BDF15C8B-926C-495A-9DA4-609B05D02CD6}" presName="negativeSpace" presStyleCnt="0"/>
      <dgm:spPr/>
    </dgm:pt>
    <dgm:pt modelId="{5F8C84C9-9001-4D73-BC1B-3A5780169C73}" type="pres">
      <dgm:prSet presAssocID="{BDF15C8B-926C-495A-9DA4-609B05D02CD6}" presName="childText" presStyleLbl="conFgAcc1" presStyleIdx="2" presStyleCnt="3">
        <dgm:presLayoutVars>
          <dgm:bulletEnabled val="1"/>
        </dgm:presLayoutVars>
      </dgm:prSet>
      <dgm:spPr/>
      <dgm:t>
        <a:bodyPr/>
        <a:lstStyle/>
        <a:p>
          <a:endParaRPr lang="es-ES"/>
        </a:p>
      </dgm:t>
    </dgm:pt>
  </dgm:ptLst>
  <dgm:cxnLst>
    <dgm:cxn modelId="{B0618ADE-4E7A-4B62-830A-96D129B889F4}" srcId="{B25F65FF-3B4A-460A-BE76-DDFF49D2DFBF}" destId="{CF856A74-E6A0-42C1-B60A-F1B54485F6BF}" srcOrd="1" destOrd="0" parTransId="{E31167A4-93FC-438B-AD2A-85E804BE5141}" sibTransId="{DBC96427-3623-416E-8AE3-34DF8BF29AF6}"/>
    <dgm:cxn modelId="{3BAE58FF-22A0-450B-9D46-741E7C2A693F}" srcId="{B25F65FF-3B4A-460A-BE76-DDFF49D2DFBF}" destId="{2ADB1B32-DF90-408C-9DA1-4C46AE5DE40A}" srcOrd="0" destOrd="0" parTransId="{E5012E00-13DF-42CD-9E3E-0B3A7FC748A0}" sibTransId="{61FB05FA-B6C6-4382-9D4C-018761118762}"/>
    <dgm:cxn modelId="{A56723A4-D5A0-4A76-96AC-B3661D67119B}" type="presOf" srcId="{2ADB1B32-DF90-408C-9DA1-4C46AE5DE40A}" destId="{528362D7-0A80-4F0F-97F1-704B2A081DBC}" srcOrd="1" destOrd="0" presId="urn:microsoft.com/office/officeart/2005/8/layout/list1"/>
    <dgm:cxn modelId="{5C655D8E-C338-45C0-B940-9A81A8629E42}" type="presOf" srcId="{CF856A74-E6A0-42C1-B60A-F1B54485F6BF}" destId="{0006E6AE-ED32-4B7B-BBD0-8264C406763B}" srcOrd="0" destOrd="0" presId="urn:microsoft.com/office/officeart/2005/8/layout/list1"/>
    <dgm:cxn modelId="{B089BD08-2E0A-4B04-A172-8B044BF2D69A}" type="presOf" srcId="{2ADB1B32-DF90-408C-9DA1-4C46AE5DE40A}" destId="{CD69035B-1075-443A-91AD-E582A63058B2}" srcOrd="0" destOrd="0" presId="urn:microsoft.com/office/officeart/2005/8/layout/list1"/>
    <dgm:cxn modelId="{3DF25561-C7A6-46A8-841D-D8463BDF24E3}" type="presOf" srcId="{CF856A74-E6A0-42C1-B60A-F1B54485F6BF}" destId="{06D97E8F-C1AF-4C16-B9AC-F02553636996}" srcOrd="1" destOrd="0" presId="urn:microsoft.com/office/officeart/2005/8/layout/list1"/>
    <dgm:cxn modelId="{A311089D-5FDE-4382-B2D5-E3E31D4BA9EE}" type="presOf" srcId="{B25F65FF-3B4A-460A-BE76-DDFF49D2DFBF}" destId="{7F6A1C3E-A71E-4851-B96E-E1DB9A0AB04D}" srcOrd="0" destOrd="0" presId="urn:microsoft.com/office/officeart/2005/8/layout/list1"/>
    <dgm:cxn modelId="{28867A33-9A89-4984-B703-BDD25A6AC793}" type="presOf" srcId="{BDF15C8B-926C-495A-9DA4-609B05D02CD6}" destId="{D9828EF0-1D8F-446C-AA51-F40A44DA7F2C}" srcOrd="0" destOrd="0" presId="urn:microsoft.com/office/officeart/2005/8/layout/list1"/>
    <dgm:cxn modelId="{41CBB634-5733-4B25-9492-5FC50AC12BF2}" type="presOf" srcId="{8709F999-C9F8-431B-971B-FE4B67E242D5}" destId="{5F8C84C9-9001-4D73-BC1B-3A5780169C73}" srcOrd="0" destOrd="0" presId="urn:microsoft.com/office/officeart/2005/8/layout/list1"/>
    <dgm:cxn modelId="{2389E932-B208-4AC8-B873-863042CEE094}" srcId="{2ADB1B32-DF90-408C-9DA1-4C46AE5DE40A}" destId="{6CEFD081-1CD1-4E8E-8C13-024AF7DBC810}" srcOrd="0" destOrd="0" parTransId="{AF34D61F-1399-4E0C-A569-EEC64ABF1EFA}" sibTransId="{9B38F73E-F757-4111-B5C0-08E4F3ACAF26}"/>
    <dgm:cxn modelId="{C1640DA8-4AD0-4479-A6BC-DB5EFC08F6E2}" srcId="{B25F65FF-3B4A-460A-BE76-DDFF49D2DFBF}" destId="{BDF15C8B-926C-495A-9DA4-609B05D02CD6}" srcOrd="2" destOrd="0" parTransId="{F260859A-FAB8-44B8-A37F-0BAA1D86FF2F}" sibTransId="{D3C97A60-DE9A-47EC-8FEC-ECBA9B96A8E6}"/>
    <dgm:cxn modelId="{01739283-14FC-4D81-8AF2-0612D40E03CB}" type="presOf" srcId="{6CEFD081-1CD1-4E8E-8C13-024AF7DBC810}" destId="{5006EA61-4E9A-4D96-BF98-FC259E697E98}" srcOrd="0" destOrd="0" presId="urn:microsoft.com/office/officeart/2005/8/layout/list1"/>
    <dgm:cxn modelId="{11C66C6D-7C60-43E8-A6C5-21DAB6264F4F}" srcId="{CF856A74-E6A0-42C1-B60A-F1B54485F6BF}" destId="{D32699AB-127D-4DE1-95F0-3277EC55F845}" srcOrd="0" destOrd="0" parTransId="{C6301E50-E752-4A03-9EB2-DD41A594453B}" sibTransId="{64C4D2D2-742E-4592-B031-B1B30268D253}"/>
    <dgm:cxn modelId="{E7FE8FD0-4934-49B6-A973-0373FCC4FC48}" type="presOf" srcId="{BDF15C8B-926C-495A-9DA4-609B05D02CD6}" destId="{E45FA7BE-2082-4D58-8318-7057B3B5474E}" srcOrd="1" destOrd="0" presId="urn:microsoft.com/office/officeart/2005/8/layout/list1"/>
    <dgm:cxn modelId="{5E4923B7-7BA6-45FE-9E33-512D9EAB37BA}" type="presOf" srcId="{D32699AB-127D-4DE1-95F0-3277EC55F845}" destId="{893F2315-B074-4A07-BEE8-8246AF6CDA83}" srcOrd="0" destOrd="0" presId="urn:microsoft.com/office/officeart/2005/8/layout/list1"/>
    <dgm:cxn modelId="{A439C713-EACF-4CB0-AAB5-40403FECE423}" srcId="{BDF15C8B-926C-495A-9DA4-609B05D02CD6}" destId="{8709F999-C9F8-431B-971B-FE4B67E242D5}" srcOrd="0" destOrd="0" parTransId="{A0E6D868-0630-42D3-829F-FCCAB5321F7C}" sibTransId="{48301EA2-736D-4041-A841-6EAD3E8B9F4B}"/>
    <dgm:cxn modelId="{3F976CAF-0B0E-49BB-B9C2-0743CAE2BE64}" type="presParOf" srcId="{7F6A1C3E-A71E-4851-B96E-E1DB9A0AB04D}" destId="{AEE99564-D2E8-438D-A486-C55CD80E125B}" srcOrd="0" destOrd="0" presId="urn:microsoft.com/office/officeart/2005/8/layout/list1"/>
    <dgm:cxn modelId="{09FF9FD5-80DF-461A-95BB-F7B14E06FDD1}" type="presParOf" srcId="{AEE99564-D2E8-438D-A486-C55CD80E125B}" destId="{CD69035B-1075-443A-91AD-E582A63058B2}" srcOrd="0" destOrd="0" presId="urn:microsoft.com/office/officeart/2005/8/layout/list1"/>
    <dgm:cxn modelId="{42BC95FD-3A31-459A-B534-5191DB942B1E}" type="presParOf" srcId="{AEE99564-D2E8-438D-A486-C55CD80E125B}" destId="{528362D7-0A80-4F0F-97F1-704B2A081DBC}" srcOrd="1" destOrd="0" presId="urn:microsoft.com/office/officeart/2005/8/layout/list1"/>
    <dgm:cxn modelId="{F24116EA-91A5-4826-9086-0496757684AD}" type="presParOf" srcId="{7F6A1C3E-A71E-4851-B96E-E1DB9A0AB04D}" destId="{4BACF546-17F2-4073-AD95-012A08797987}" srcOrd="1" destOrd="0" presId="urn:microsoft.com/office/officeart/2005/8/layout/list1"/>
    <dgm:cxn modelId="{59F6361C-4EA3-4F7C-8C2E-BA75B36BB212}" type="presParOf" srcId="{7F6A1C3E-A71E-4851-B96E-E1DB9A0AB04D}" destId="{5006EA61-4E9A-4D96-BF98-FC259E697E98}" srcOrd="2" destOrd="0" presId="urn:microsoft.com/office/officeart/2005/8/layout/list1"/>
    <dgm:cxn modelId="{DBB42ACE-5FBE-47BF-AC65-C98D3D1C390E}" type="presParOf" srcId="{7F6A1C3E-A71E-4851-B96E-E1DB9A0AB04D}" destId="{5C36862C-AA1B-40E6-9970-9B63B4688550}" srcOrd="3" destOrd="0" presId="urn:microsoft.com/office/officeart/2005/8/layout/list1"/>
    <dgm:cxn modelId="{44926F8E-0A5E-44E4-87B2-73BDA58C12B1}" type="presParOf" srcId="{7F6A1C3E-A71E-4851-B96E-E1DB9A0AB04D}" destId="{134844D4-ADC1-4085-AC76-5346B42949D7}" srcOrd="4" destOrd="0" presId="urn:microsoft.com/office/officeart/2005/8/layout/list1"/>
    <dgm:cxn modelId="{84D04F3F-A978-406D-8B7C-5E80E2DEBFE5}" type="presParOf" srcId="{134844D4-ADC1-4085-AC76-5346B42949D7}" destId="{0006E6AE-ED32-4B7B-BBD0-8264C406763B}" srcOrd="0" destOrd="0" presId="urn:microsoft.com/office/officeart/2005/8/layout/list1"/>
    <dgm:cxn modelId="{28DAF052-F15C-42CE-9B62-F904082A0474}" type="presParOf" srcId="{134844D4-ADC1-4085-AC76-5346B42949D7}" destId="{06D97E8F-C1AF-4C16-B9AC-F02553636996}" srcOrd="1" destOrd="0" presId="urn:microsoft.com/office/officeart/2005/8/layout/list1"/>
    <dgm:cxn modelId="{C4807115-1C03-4B85-BCD0-68D1E4F6F6D1}" type="presParOf" srcId="{7F6A1C3E-A71E-4851-B96E-E1DB9A0AB04D}" destId="{C1070748-AAD7-4378-9509-D719A0A02015}" srcOrd="5" destOrd="0" presId="urn:microsoft.com/office/officeart/2005/8/layout/list1"/>
    <dgm:cxn modelId="{B5C4A29F-308A-4FE3-8FD0-7F46D0395708}" type="presParOf" srcId="{7F6A1C3E-A71E-4851-B96E-E1DB9A0AB04D}" destId="{893F2315-B074-4A07-BEE8-8246AF6CDA83}" srcOrd="6" destOrd="0" presId="urn:microsoft.com/office/officeart/2005/8/layout/list1"/>
    <dgm:cxn modelId="{EC2B1268-8B50-429C-BD22-460ACF2315CD}" type="presParOf" srcId="{7F6A1C3E-A71E-4851-B96E-E1DB9A0AB04D}" destId="{A2DDB9BF-26E2-4AFA-B92F-C9EDCCD9F388}" srcOrd="7" destOrd="0" presId="urn:microsoft.com/office/officeart/2005/8/layout/list1"/>
    <dgm:cxn modelId="{C13561EA-DBB7-483C-AF7C-D4D51FA94EB8}" type="presParOf" srcId="{7F6A1C3E-A71E-4851-B96E-E1DB9A0AB04D}" destId="{DE2500E0-2FD7-47F8-B342-C6130C55650D}" srcOrd="8" destOrd="0" presId="urn:microsoft.com/office/officeart/2005/8/layout/list1"/>
    <dgm:cxn modelId="{3252C94B-42DE-47CE-8A00-700EA2DBEF0C}" type="presParOf" srcId="{DE2500E0-2FD7-47F8-B342-C6130C55650D}" destId="{D9828EF0-1D8F-446C-AA51-F40A44DA7F2C}" srcOrd="0" destOrd="0" presId="urn:microsoft.com/office/officeart/2005/8/layout/list1"/>
    <dgm:cxn modelId="{C7482CBE-794A-4E72-895B-DAD415F4E63F}" type="presParOf" srcId="{DE2500E0-2FD7-47F8-B342-C6130C55650D}" destId="{E45FA7BE-2082-4D58-8318-7057B3B5474E}" srcOrd="1" destOrd="0" presId="urn:microsoft.com/office/officeart/2005/8/layout/list1"/>
    <dgm:cxn modelId="{080EB247-936E-4B6F-BEAF-A712B3D5AD94}" type="presParOf" srcId="{7F6A1C3E-A71E-4851-B96E-E1DB9A0AB04D}" destId="{02EFEE84-4E2A-43F0-BF12-6D4001FF6524}" srcOrd="9" destOrd="0" presId="urn:microsoft.com/office/officeart/2005/8/layout/list1"/>
    <dgm:cxn modelId="{0939AABC-DFD1-4DE1-830C-66E2D857F878}" type="presParOf" srcId="{7F6A1C3E-A71E-4851-B96E-E1DB9A0AB04D}" destId="{5F8C84C9-9001-4D73-BC1B-3A5780169C7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5F65FF-3B4A-460A-BE76-DDFF49D2DFBF}"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s-CO"/>
        </a:p>
      </dgm:t>
    </dgm:pt>
    <dgm:pt modelId="{2ADB1B32-DF90-408C-9DA1-4C46AE5DE40A}">
      <dgm:prSet phldrT="[Texto]" custT="1"/>
      <dgm:spPr/>
      <dgm:t>
        <a:bodyPr/>
        <a:lstStyle/>
        <a:p>
          <a:r>
            <a:rPr lang="es-CO" sz="2000" b="0" i="0" dirty="0"/>
            <a:t>Grafos con etiquetas</a:t>
          </a:r>
          <a:endParaRPr lang="es-CO" sz="2000" dirty="0"/>
        </a:p>
      </dgm:t>
    </dgm:pt>
    <dgm:pt modelId="{E5012E00-13DF-42CD-9E3E-0B3A7FC748A0}" type="parTrans" cxnId="{3BAE58FF-22A0-450B-9D46-741E7C2A693F}">
      <dgm:prSet/>
      <dgm:spPr/>
      <dgm:t>
        <a:bodyPr/>
        <a:lstStyle/>
        <a:p>
          <a:endParaRPr lang="es-CO"/>
        </a:p>
      </dgm:t>
    </dgm:pt>
    <dgm:pt modelId="{61FB05FA-B6C6-4382-9D4C-018761118762}" type="sibTrans" cxnId="{3BAE58FF-22A0-450B-9D46-741E7C2A693F}">
      <dgm:prSet/>
      <dgm:spPr/>
      <dgm:t>
        <a:bodyPr/>
        <a:lstStyle/>
        <a:p>
          <a:endParaRPr lang="es-CO"/>
        </a:p>
      </dgm:t>
    </dgm:pt>
    <dgm:pt modelId="{CF856A74-E6A0-42C1-B60A-F1B54485F6BF}">
      <dgm:prSet phldrT="[Texto]" custT="1"/>
      <dgm:spPr/>
      <dgm:t>
        <a:bodyPr/>
        <a:lstStyle/>
        <a:p>
          <a:r>
            <a:rPr lang="es-CO" sz="2000" b="0" i="0"/>
            <a:t>Grafos de propiedad</a:t>
          </a:r>
          <a:endParaRPr lang="es-CO" sz="2000" dirty="0"/>
        </a:p>
      </dgm:t>
    </dgm:pt>
    <dgm:pt modelId="{E31167A4-93FC-438B-AD2A-85E804BE5141}" type="parTrans" cxnId="{B0618ADE-4E7A-4B62-830A-96D129B889F4}">
      <dgm:prSet/>
      <dgm:spPr/>
      <dgm:t>
        <a:bodyPr/>
        <a:lstStyle/>
        <a:p>
          <a:endParaRPr lang="es-CO"/>
        </a:p>
      </dgm:t>
    </dgm:pt>
    <dgm:pt modelId="{DBC96427-3623-416E-8AE3-34DF8BF29AF6}" type="sibTrans" cxnId="{B0618ADE-4E7A-4B62-830A-96D129B889F4}">
      <dgm:prSet/>
      <dgm:spPr/>
      <dgm:t>
        <a:bodyPr/>
        <a:lstStyle/>
        <a:p>
          <a:endParaRPr lang="es-CO"/>
        </a:p>
      </dgm:t>
    </dgm:pt>
    <dgm:pt modelId="{6CEFD081-1CD1-4E8E-8C13-024AF7DBC810}">
      <dgm:prSet phldrT="[Texto]" custT="1"/>
      <dgm:spPr/>
      <dgm:t>
        <a:bodyPr/>
        <a:lstStyle/>
        <a:p>
          <a:pPr>
            <a:buClr>
              <a:schemeClr val="dk1"/>
            </a:buClr>
            <a:buSzPts val="1100"/>
            <a:buNone/>
          </a:pPr>
          <a:r>
            <a:rPr lang="es-ES" sz="1400" b="0" i="0" dirty="0"/>
            <a:t>Estos grafos llevan incorporadas etiquetas que pueden definir los distintos vértices y también las relaciones entre ellos. En Facebook podríamos tener nodos definidos por términos como ‘amigo’ o ‘compañero de trabajo’ y la relaciones como ‘amigo de’ o ‘socio de’.</a:t>
          </a:r>
          <a:endParaRPr lang="es-CO" sz="1400" dirty="0"/>
        </a:p>
      </dgm:t>
    </dgm:pt>
    <dgm:pt modelId="{AF34D61F-1399-4E0C-A569-EEC64ABF1EFA}" type="parTrans" cxnId="{2389E932-B208-4AC8-B873-863042CEE094}">
      <dgm:prSet/>
      <dgm:spPr/>
      <dgm:t>
        <a:bodyPr/>
        <a:lstStyle/>
        <a:p>
          <a:endParaRPr lang="es-CO"/>
        </a:p>
      </dgm:t>
    </dgm:pt>
    <dgm:pt modelId="{9B38F73E-F757-4111-B5C0-08E4F3ACAF26}" type="sibTrans" cxnId="{2389E932-B208-4AC8-B873-863042CEE094}">
      <dgm:prSet/>
      <dgm:spPr/>
      <dgm:t>
        <a:bodyPr/>
        <a:lstStyle/>
        <a:p>
          <a:endParaRPr lang="es-CO"/>
        </a:p>
      </dgm:t>
    </dgm:pt>
    <dgm:pt modelId="{D32699AB-127D-4DE1-95F0-3277EC55F845}">
      <dgm:prSet phldrT="[Texto]" custT="1"/>
      <dgm:spPr/>
      <dgm:t>
        <a:bodyPr/>
        <a:lstStyle/>
        <a:p>
          <a:pPr>
            <a:buClr>
              <a:schemeClr val="dk1"/>
            </a:buClr>
            <a:buSzPts val="1100"/>
            <a:buNone/>
          </a:pPr>
          <a:r>
            <a:rPr lang="es-ES" sz="1400" b="0" i="0" dirty="0"/>
            <a:t>Es un grafo con peso, con etiquetas y donde podemos asignar propiedades tanto a nodos como relaciones (por ejemplo, cuestiones como nombre, edad, país de residencia, nacimiento). Es el más complejo.</a:t>
          </a:r>
          <a:endParaRPr lang="es-CO" sz="1400" dirty="0"/>
        </a:p>
      </dgm:t>
    </dgm:pt>
    <dgm:pt modelId="{C6301E50-E752-4A03-9EB2-DD41A594453B}" type="parTrans" cxnId="{11C66C6D-7C60-43E8-A6C5-21DAB6264F4F}">
      <dgm:prSet/>
      <dgm:spPr/>
      <dgm:t>
        <a:bodyPr/>
        <a:lstStyle/>
        <a:p>
          <a:endParaRPr lang="es-CO"/>
        </a:p>
      </dgm:t>
    </dgm:pt>
    <dgm:pt modelId="{64C4D2D2-742E-4592-B031-B1B30268D253}" type="sibTrans" cxnId="{11C66C6D-7C60-43E8-A6C5-21DAB6264F4F}">
      <dgm:prSet/>
      <dgm:spPr/>
      <dgm:t>
        <a:bodyPr/>
        <a:lstStyle/>
        <a:p>
          <a:endParaRPr lang="es-CO"/>
        </a:p>
      </dgm:t>
    </dgm:pt>
    <dgm:pt modelId="{7F6A1C3E-A71E-4851-B96E-E1DB9A0AB04D}" type="pres">
      <dgm:prSet presAssocID="{B25F65FF-3B4A-460A-BE76-DDFF49D2DFBF}" presName="linear" presStyleCnt="0">
        <dgm:presLayoutVars>
          <dgm:dir/>
          <dgm:animLvl val="lvl"/>
          <dgm:resizeHandles val="exact"/>
        </dgm:presLayoutVars>
      </dgm:prSet>
      <dgm:spPr/>
      <dgm:t>
        <a:bodyPr/>
        <a:lstStyle/>
        <a:p>
          <a:endParaRPr lang="es-ES"/>
        </a:p>
      </dgm:t>
    </dgm:pt>
    <dgm:pt modelId="{AEE99564-D2E8-438D-A486-C55CD80E125B}" type="pres">
      <dgm:prSet presAssocID="{2ADB1B32-DF90-408C-9DA1-4C46AE5DE40A}" presName="parentLin" presStyleCnt="0"/>
      <dgm:spPr/>
    </dgm:pt>
    <dgm:pt modelId="{CD69035B-1075-443A-91AD-E582A63058B2}" type="pres">
      <dgm:prSet presAssocID="{2ADB1B32-DF90-408C-9DA1-4C46AE5DE40A}" presName="parentLeftMargin" presStyleLbl="node1" presStyleIdx="0" presStyleCnt="2"/>
      <dgm:spPr/>
      <dgm:t>
        <a:bodyPr/>
        <a:lstStyle/>
        <a:p>
          <a:endParaRPr lang="es-ES"/>
        </a:p>
      </dgm:t>
    </dgm:pt>
    <dgm:pt modelId="{528362D7-0A80-4F0F-97F1-704B2A081DBC}" type="pres">
      <dgm:prSet presAssocID="{2ADB1B32-DF90-408C-9DA1-4C46AE5DE40A}" presName="parentText" presStyleLbl="node1" presStyleIdx="0" presStyleCnt="2" custScaleY="76275">
        <dgm:presLayoutVars>
          <dgm:chMax val="0"/>
          <dgm:bulletEnabled val="1"/>
        </dgm:presLayoutVars>
      </dgm:prSet>
      <dgm:spPr/>
      <dgm:t>
        <a:bodyPr/>
        <a:lstStyle/>
        <a:p>
          <a:endParaRPr lang="es-ES"/>
        </a:p>
      </dgm:t>
    </dgm:pt>
    <dgm:pt modelId="{4BACF546-17F2-4073-AD95-012A08797987}" type="pres">
      <dgm:prSet presAssocID="{2ADB1B32-DF90-408C-9DA1-4C46AE5DE40A}" presName="negativeSpace" presStyleCnt="0"/>
      <dgm:spPr/>
    </dgm:pt>
    <dgm:pt modelId="{5006EA61-4E9A-4D96-BF98-FC259E697E98}" type="pres">
      <dgm:prSet presAssocID="{2ADB1B32-DF90-408C-9DA1-4C46AE5DE40A}" presName="childText" presStyleLbl="conFgAcc1" presStyleIdx="0" presStyleCnt="2">
        <dgm:presLayoutVars>
          <dgm:bulletEnabled val="1"/>
        </dgm:presLayoutVars>
      </dgm:prSet>
      <dgm:spPr/>
      <dgm:t>
        <a:bodyPr/>
        <a:lstStyle/>
        <a:p>
          <a:endParaRPr lang="es-ES"/>
        </a:p>
      </dgm:t>
    </dgm:pt>
    <dgm:pt modelId="{5C36862C-AA1B-40E6-9970-9B63B4688550}" type="pres">
      <dgm:prSet presAssocID="{61FB05FA-B6C6-4382-9D4C-018761118762}" presName="spaceBetweenRectangles" presStyleCnt="0"/>
      <dgm:spPr/>
    </dgm:pt>
    <dgm:pt modelId="{134844D4-ADC1-4085-AC76-5346B42949D7}" type="pres">
      <dgm:prSet presAssocID="{CF856A74-E6A0-42C1-B60A-F1B54485F6BF}" presName="parentLin" presStyleCnt="0"/>
      <dgm:spPr/>
    </dgm:pt>
    <dgm:pt modelId="{0006E6AE-ED32-4B7B-BBD0-8264C406763B}" type="pres">
      <dgm:prSet presAssocID="{CF856A74-E6A0-42C1-B60A-F1B54485F6BF}" presName="parentLeftMargin" presStyleLbl="node1" presStyleIdx="0" presStyleCnt="2"/>
      <dgm:spPr/>
      <dgm:t>
        <a:bodyPr/>
        <a:lstStyle/>
        <a:p>
          <a:endParaRPr lang="es-ES"/>
        </a:p>
      </dgm:t>
    </dgm:pt>
    <dgm:pt modelId="{06D97E8F-C1AF-4C16-B9AC-F02553636996}" type="pres">
      <dgm:prSet presAssocID="{CF856A74-E6A0-42C1-B60A-F1B54485F6BF}" presName="parentText" presStyleLbl="node1" presStyleIdx="1" presStyleCnt="2" custScaleY="85236">
        <dgm:presLayoutVars>
          <dgm:chMax val="0"/>
          <dgm:bulletEnabled val="1"/>
        </dgm:presLayoutVars>
      </dgm:prSet>
      <dgm:spPr/>
      <dgm:t>
        <a:bodyPr/>
        <a:lstStyle/>
        <a:p>
          <a:endParaRPr lang="es-ES"/>
        </a:p>
      </dgm:t>
    </dgm:pt>
    <dgm:pt modelId="{C1070748-AAD7-4378-9509-D719A0A02015}" type="pres">
      <dgm:prSet presAssocID="{CF856A74-E6A0-42C1-B60A-F1B54485F6BF}" presName="negativeSpace" presStyleCnt="0"/>
      <dgm:spPr/>
    </dgm:pt>
    <dgm:pt modelId="{893F2315-B074-4A07-BEE8-8246AF6CDA83}" type="pres">
      <dgm:prSet presAssocID="{CF856A74-E6A0-42C1-B60A-F1B54485F6BF}" presName="childText" presStyleLbl="conFgAcc1" presStyleIdx="1" presStyleCnt="2">
        <dgm:presLayoutVars>
          <dgm:bulletEnabled val="1"/>
        </dgm:presLayoutVars>
      </dgm:prSet>
      <dgm:spPr/>
      <dgm:t>
        <a:bodyPr/>
        <a:lstStyle/>
        <a:p>
          <a:endParaRPr lang="es-ES"/>
        </a:p>
      </dgm:t>
    </dgm:pt>
  </dgm:ptLst>
  <dgm:cxnLst>
    <dgm:cxn modelId="{B0618ADE-4E7A-4B62-830A-96D129B889F4}" srcId="{B25F65FF-3B4A-460A-BE76-DDFF49D2DFBF}" destId="{CF856A74-E6A0-42C1-B60A-F1B54485F6BF}" srcOrd="1" destOrd="0" parTransId="{E31167A4-93FC-438B-AD2A-85E804BE5141}" sibTransId="{DBC96427-3623-416E-8AE3-34DF8BF29AF6}"/>
    <dgm:cxn modelId="{3BAE58FF-22A0-450B-9D46-741E7C2A693F}" srcId="{B25F65FF-3B4A-460A-BE76-DDFF49D2DFBF}" destId="{2ADB1B32-DF90-408C-9DA1-4C46AE5DE40A}" srcOrd="0" destOrd="0" parTransId="{E5012E00-13DF-42CD-9E3E-0B3A7FC748A0}" sibTransId="{61FB05FA-B6C6-4382-9D4C-018761118762}"/>
    <dgm:cxn modelId="{A56723A4-D5A0-4A76-96AC-B3661D67119B}" type="presOf" srcId="{2ADB1B32-DF90-408C-9DA1-4C46AE5DE40A}" destId="{528362D7-0A80-4F0F-97F1-704B2A081DBC}" srcOrd="1" destOrd="0" presId="urn:microsoft.com/office/officeart/2005/8/layout/list1"/>
    <dgm:cxn modelId="{5C655D8E-C338-45C0-B940-9A81A8629E42}" type="presOf" srcId="{CF856A74-E6A0-42C1-B60A-F1B54485F6BF}" destId="{0006E6AE-ED32-4B7B-BBD0-8264C406763B}" srcOrd="0" destOrd="0" presId="urn:microsoft.com/office/officeart/2005/8/layout/list1"/>
    <dgm:cxn modelId="{B089BD08-2E0A-4B04-A172-8B044BF2D69A}" type="presOf" srcId="{2ADB1B32-DF90-408C-9DA1-4C46AE5DE40A}" destId="{CD69035B-1075-443A-91AD-E582A63058B2}" srcOrd="0" destOrd="0" presId="urn:microsoft.com/office/officeart/2005/8/layout/list1"/>
    <dgm:cxn modelId="{3DF25561-C7A6-46A8-841D-D8463BDF24E3}" type="presOf" srcId="{CF856A74-E6A0-42C1-B60A-F1B54485F6BF}" destId="{06D97E8F-C1AF-4C16-B9AC-F02553636996}" srcOrd="1" destOrd="0" presId="urn:microsoft.com/office/officeart/2005/8/layout/list1"/>
    <dgm:cxn modelId="{A311089D-5FDE-4382-B2D5-E3E31D4BA9EE}" type="presOf" srcId="{B25F65FF-3B4A-460A-BE76-DDFF49D2DFBF}" destId="{7F6A1C3E-A71E-4851-B96E-E1DB9A0AB04D}" srcOrd="0" destOrd="0" presId="urn:microsoft.com/office/officeart/2005/8/layout/list1"/>
    <dgm:cxn modelId="{2389E932-B208-4AC8-B873-863042CEE094}" srcId="{2ADB1B32-DF90-408C-9DA1-4C46AE5DE40A}" destId="{6CEFD081-1CD1-4E8E-8C13-024AF7DBC810}" srcOrd="0" destOrd="0" parTransId="{AF34D61F-1399-4E0C-A569-EEC64ABF1EFA}" sibTransId="{9B38F73E-F757-4111-B5C0-08E4F3ACAF26}"/>
    <dgm:cxn modelId="{01739283-14FC-4D81-8AF2-0612D40E03CB}" type="presOf" srcId="{6CEFD081-1CD1-4E8E-8C13-024AF7DBC810}" destId="{5006EA61-4E9A-4D96-BF98-FC259E697E98}" srcOrd="0" destOrd="0" presId="urn:microsoft.com/office/officeart/2005/8/layout/list1"/>
    <dgm:cxn modelId="{11C66C6D-7C60-43E8-A6C5-21DAB6264F4F}" srcId="{CF856A74-E6A0-42C1-B60A-F1B54485F6BF}" destId="{D32699AB-127D-4DE1-95F0-3277EC55F845}" srcOrd="0" destOrd="0" parTransId="{C6301E50-E752-4A03-9EB2-DD41A594453B}" sibTransId="{64C4D2D2-742E-4592-B031-B1B30268D253}"/>
    <dgm:cxn modelId="{5E4923B7-7BA6-45FE-9E33-512D9EAB37BA}" type="presOf" srcId="{D32699AB-127D-4DE1-95F0-3277EC55F845}" destId="{893F2315-B074-4A07-BEE8-8246AF6CDA83}" srcOrd="0" destOrd="0" presId="urn:microsoft.com/office/officeart/2005/8/layout/list1"/>
    <dgm:cxn modelId="{3F976CAF-0B0E-49BB-B9C2-0743CAE2BE64}" type="presParOf" srcId="{7F6A1C3E-A71E-4851-B96E-E1DB9A0AB04D}" destId="{AEE99564-D2E8-438D-A486-C55CD80E125B}" srcOrd="0" destOrd="0" presId="urn:microsoft.com/office/officeart/2005/8/layout/list1"/>
    <dgm:cxn modelId="{09FF9FD5-80DF-461A-95BB-F7B14E06FDD1}" type="presParOf" srcId="{AEE99564-D2E8-438D-A486-C55CD80E125B}" destId="{CD69035B-1075-443A-91AD-E582A63058B2}" srcOrd="0" destOrd="0" presId="urn:microsoft.com/office/officeart/2005/8/layout/list1"/>
    <dgm:cxn modelId="{42BC95FD-3A31-459A-B534-5191DB942B1E}" type="presParOf" srcId="{AEE99564-D2E8-438D-A486-C55CD80E125B}" destId="{528362D7-0A80-4F0F-97F1-704B2A081DBC}" srcOrd="1" destOrd="0" presId="urn:microsoft.com/office/officeart/2005/8/layout/list1"/>
    <dgm:cxn modelId="{F24116EA-91A5-4826-9086-0496757684AD}" type="presParOf" srcId="{7F6A1C3E-A71E-4851-B96E-E1DB9A0AB04D}" destId="{4BACF546-17F2-4073-AD95-012A08797987}" srcOrd="1" destOrd="0" presId="urn:microsoft.com/office/officeart/2005/8/layout/list1"/>
    <dgm:cxn modelId="{59F6361C-4EA3-4F7C-8C2E-BA75B36BB212}" type="presParOf" srcId="{7F6A1C3E-A71E-4851-B96E-E1DB9A0AB04D}" destId="{5006EA61-4E9A-4D96-BF98-FC259E697E98}" srcOrd="2" destOrd="0" presId="urn:microsoft.com/office/officeart/2005/8/layout/list1"/>
    <dgm:cxn modelId="{DBB42ACE-5FBE-47BF-AC65-C98D3D1C390E}" type="presParOf" srcId="{7F6A1C3E-A71E-4851-B96E-E1DB9A0AB04D}" destId="{5C36862C-AA1B-40E6-9970-9B63B4688550}" srcOrd="3" destOrd="0" presId="urn:microsoft.com/office/officeart/2005/8/layout/list1"/>
    <dgm:cxn modelId="{44926F8E-0A5E-44E4-87B2-73BDA58C12B1}" type="presParOf" srcId="{7F6A1C3E-A71E-4851-B96E-E1DB9A0AB04D}" destId="{134844D4-ADC1-4085-AC76-5346B42949D7}" srcOrd="4" destOrd="0" presId="urn:microsoft.com/office/officeart/2005/8/layout/list1"/>
    <dgm:cxn modelId="{84D04F3F-A978-406D-8B7C-5E80E2DEBFE5}" type="presParOf" srcId="{134844D4-ADC1-4085-AC76-5346B42949D7}" destId="{0006E6AE-ED32-4B7B-BBD0-8264C406763B}" srcOrd="0" destOrd="0" presId="urn:microsoft.com/office/officeart/2005/8/layout/list1"/>
    <dgm:cxn modelId="{28DAF052-F15C-42CE-9B62-F904082A0474}" type="presParOf" srcId="{134844D4-ADC1-4085-AC76-5346B42949D7}" destId="{06D97E8F-C1AF-4C16-B9AC-F02553636996}" srcOrd="1" destOrd="0" presId="urn:microsoft.com/office/officeart/2005/8/layout/list1"/>
    <dgm:cxn modelId="{C4807115-1C03-4B85-BCD0-68D1E4F6F6D1}" type="presParOf" srcId="{7F6A1C3E-A71E-4851-B96E-E1DB9A0AB04D}" destId="{C1070748-AAD7-4378-9509-D719A0A02015}" srcOrd="5" destOrd="0" presId="urn:microsoft.com/office/officeart/2005/8/layout/list1"/>
    <dgm:cxn modelId="{B5C4A29F-308A-4FE3-8FD0-7F46D0395708}" type="presParOf" srcId="{7F6A1C3E-A71E-4851-B96E-E1DB9A0AB04D}" destId="{893F2315-B074-4A07-BEE8-8246AF6CDA8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483D8C-DE5D-4E5F-B731-0E23A51B5CFD}"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s-CO"/>
        </a:p>
      </dgm:t>
    </dgm:pt>
    <dgm:pt modelId="{F78C9FA9-9877-4070-845C-BE4B65A4A27E}">
      <dgm:prSet phldrT="[Texto]"/>
      <dgm:spPr/>
      <dgm:t>
        <a:bodyPr/>
        <a:lstStyle/>
        <a:p>
          <a:r>
            <a:rPr lang="es-CO" b="0" i="0"/>
            <a:t>Rendimiento</a:t>
          </a:r>
          <a:endParaRPr lang="es-CO"/>
        </a:p>
      </dgm:t>
    </dgm:pt>
    <dgm:pt modelId="{8F9006B4-AEB0-444D-B6A0-B64D70320F98}" type="parTrans" cxnId="{D057BAA0-D221-40E6-9CEB-854FB46A4B7A}">
      <dgm:prSet/>
      <dgm:spPr/>
      <dgm:t>
        <a:bodyPr/>
        <a:lstStyle/>
        <a:p>
          <a:endParaRPr lang="es-CO"/>
        </a:p>
      </dgm:t>
    </dgm:pt>
    <dgm:pt modelId="{644A799B-045D-4AA6-941C-BC19550F77CE}" type="sibTrans" cxnId="{D057BAA0-D221-40E6-9CEB-854FB46A4B7A}">
      <dgm:prSet/>
      <dgm:spPr/>
      <dgm:t>
        <a:bodyPr/>
        <a:lstStyle/>
        <a:p>
          <a:endParaRPr lang="es-CO"/>
        </a:p>
      </dgm:t>
    </dgm:pt>
    <dgm:pt modelId="{42380001-57CF-4D1A-9E80-2737B018516D}">
      <dgm:prSet phldrT="[Texto]"/>
      <dgm:spPr/>
      <dgm:t>
        <a:bodyPr/>
        <a:lstStyle/>
        <a:p>
          <a:r>
            <a:rPr lang="es-CO" b="0" i="0"/>
            <a:t>Agilidad</a:t>
          </a:r>
          <a:endParaRPr lang="es-CO" dirty="0"/>
        </a:p>
      </dgm:t>
    </dgm:pt>
    <dgm:pt modelId="{66CB52EA-ADEF-41A5-A52E-185903779FE2}" type="parTrans" cxnId="{FC3A9E3E-C135-46FF-A019-C53D0C560502}">
      <dgm:prSet/>
      <dgm:spPr/>
      <dgm:t>
        <a:bodyPr/>
        <a:lstStyle/>
        <a:p>
          <a:endParaRPr lang="es-CO"/>
        </a:p>
      </dgm:t>
    </dgm:pt>
    <dgm:pt modelId="{772C397D-E65C-4EE3-91E5-B623A2CF5DD5}" type="sibTrans" cxnId="{FC3A9E3E-C135-46FF-A019-C53D0C560502}">
      <dgm:prSet/>
      <dgm:spPr/>
      <dgm:t>
        <a:bodyPr/>
        <a:lstStyle/>
        <a:p>
          <a:endParaRPr lang="es-CO"/>
        </a:p>
      </dgm:t>
    </dgm:pt>
    <dgm:pt modelId="{DB09C587-265A-4B92-8011-1A3139023D9A}">
      <dgm:prSet phldrT="[Texto]"/>
      <dgm:spPr/>
      <dgm:t>
        <a:bodyPr/>
        <a:lstStyle/>
        <a:p>
          <a:r>
            <a:rPr lang="es-CO" b="0" i="0" dirty="0"/>
            <a:t>Flexibilidad y escalabilidad</a:t>
          </a:r>
          <a:endParaRPr lang="es-CO" dirty="0"/>
        </a:p>
      </dgm:t>
    </dgm:pt>
    <dgm:pt modelId="{CE20C06B-5F47-4378-BC7E-1C77596819D6}" type="parTrans" cxnId="{3B2EF089-EB89-471D-B439-BBE160F725F1}">
      <dgm:prSet/>
      <dgm:spPr/>
      <dgm:t>
        <a:bodyPr/>
        <a:lstStyle/>
        <a:p>
          <a:endParaRPr lang="es-CO"/>
        </a:p>
      </dgm:t>
    </dgm:pt>
    <dgm:pt modelId="{CDAF9C90-0C8A-4B44-ABF9-C3859D85EDE7}" type="sibTrans" cxnId="{3B2EF089-EB89-471D-B439-BBE160F725F1}">
      <dgm:prSet/>
      <dgm:spPr/>
      <dgm:t>
        <a:bodyPr/>
        <a:lstStyle/>
        <a:p>
          <a:endParaRPr lang="es-CO"/>
        </a:p>
      </dgm:t>
    </dgm:pt>
    <dgm:pt modelId="{4AA55500-8540-4368-8845-B0391A235DB3}" type="pres">
      <dgm:prSet presAssocID="{68483D8C-DE5D-4E5F-B731-0E23A51B5CFD}" presName="cycle" presStyleCnt="0">
        <dgm:presLayoutVars>
          <dgm:dir/>
          <dgm:resizeHandles val="exact"/>
        </dgm:presLayoutVars>
      </dgm:prSet>
      <dgm:spPr/>
      <dgm:t>
        <a:bodyPr/>
        <a:lstStyle/>
        <a:p>
          <a:endParaRPr lang="es-ES"/>
        </a:p>
      </dgm:t>
    </dgm:pt>
    <dgm:pt modelId="{2D8968C8-C2AF-4802-8200-0EB324139F67}" type="pres">
      <dgm:prSet presAssocID="{F78C9FA9-9877-4070-845C-BE4B65A4A27E}" presName="node" presStyleLbl="node1" presStyleIdx="0" presStyleCnt="3">
        <dgm:presLayoutVars>
          <dgm:bulletEnabled val="1"/>
        </dgm:presLayoutVars>
      </dgm:prSet>
      <dgm:spPr/>
      <dgm:t>
        <a:bodyPr/>
        <a:lstStyle/>
        <a:p>
          <a:endParaRPr lang="es-ES"/>
        </a:p>
      </dgm:t>
    </dgm:pt>
    <dgm:pt modelId="{FF5B896A-526B-4F73-8192-6E03C5254BF4}" type="pres">
      <dgm:prSet presAssocID="{644A799B-045D-4AA6-941C-BC19550F77CE}" presName="sibTrans" presStyleLbl="sibTrans2D1" presStyleIdx="0" presStyleCnt="3"/>
      <dgm:spPr/>
      <dgm:t>
        <a:bodyPr/>
        <a:lstStyle/>
        <a:p>
          <a:endParaRPr lang="es-ES"/>
        </a:p>
      </dgm:t>
    </dgm:pt>
    <dgm:pt modelId="{A05A1357-1BF5-4146-ACDA-F6F0B8A9ED7A}" type="pres">
      <dgm:prSet presAssocID="{644A799B-045D-4AA6-941C-BC19550F77CE}" presName="connectorText" presStyleLbl="sibTrans2D1" presStyleIdx="0" presStyleCnt="3"/>
      <dgm:spPr/>
      <dgm:t>
        <a:bodyPr/>
        <a:lstStyle/>
        <a:p>
          <a:endParaRPr lang="es-ES"/>
        </a:p>
      </dgm:t>
    </dgm:pt>
    <dgm:pt modelId="{D85E6A4B-2774-4989-91DC-F4CAD134663B}" type="pres">
      <dgm:prSet presAssocID="{42380001-57CF-4D1A-9E80-2737B018516D}" presName="node" presStyleLbl="node1" presStyleIdx="1" presStyleCnt="3">
        <dgm:presLayoutVars>
          <dgm:bulletEnabled val="1"/>
        </dgm:presLayoutVars>
      </dgm:prSet>
      <dgm:spPr/>
      <dgm:t>
        <a:bodyPr/>
        <a:lstStyle/>
        <a:p>
          <a:endParaRPr lang="es-ES"/>
        </a:p>
      </dgm:t>
    </dgm:pt>
    <dgm:pt modelId="{12F08396-5B42-47F0-B818-DEC5040BE54B}" type="pres">
      <dgm:prSet presAssocID="{772C397D-E65C-4EE3-91E5-B623A2CF5DD5}" presName="sibTrans" presStyleLbl="sibTrans2D1" presStyleIdx="1" presStyleCnt="3"/>
      <dgm:spPr/>
      <dgm:t>
        <a:bodyPr/>
        <a:lstStyle/>
        <a:p>
          <a:endParaRPr lang="es-ES"/>
        </a:p>
      </dgm:t>
    </dgm:pt>
    <dgm:pt modelId="{C5994FD1-C71A-4A97-9052-53850EB17893}" type="pres">
      <dgm:prSet presAssocID="{772C397D-E65C-4EE3-91E5-B623A2CF5DD5}" presName="connectorText" presStyleLbl="sibTrans2D1" presStyleIdx="1" presStyleCnt="3"/>
      <dgm:spPr/>
      <dgm:t>
        <a:bodyPr/>
        <a:lstStyle/>
        <a:p>
          <a:endParaRPr lang="es-ES"/>
        </a:p>
      </dgm:t>
    </dgm:pt>
    <dgm:pt modelId="{F484A58C-2887-4212-8B9A-85A1FB01B71B}" type="pres">
      <dgm:prSet presAssocID="{DB09C587-265A-4B92-8011-1A3139023D9A}" presName="node" presStyleLbl="node1" presStyleIdx="2" presStyleCnt="3">
        <dgm:presLayoutVars>
          <dgm:bulletEnabled val="1"/>
        </dgm:presLayoutVars>
      </dgm:prSet>
      <dgm:spPr/>
      <dgm:t>
        <a:bodyPr/>
        <a:lstStyle/>
        <a:p>
          <a:endParaRPr lang="es-ES"/>
        </a:p>
      </dgm:t>
    </dgm:pt>
    <dgm:pt modelId="{AD2539E5-619B-4916-93D3-DF2F4B227CD4}" type="pres">
      <dgm:prSet presAssocID="{CDAF9C90-0C8A-4B44-ABF9-C3859D85EDE7}" presName="sibTrans" presStyleLbl="sibTrans2D1" presStyleIdx="2" presStyleCnt="3"/>
      <dgm:spPr/>
      <dgm:t>
        <a:bodyPr/>
        <a:lstStyle/>
        <a:p>
          <a:endParaRPr lang="es-ES"/>
        </a:p>
      </dgm:t>
    </dgm:pt>
    <dgm:pt modelId="{148A9373-2696-4480-839D-1E25487C1B26}" type="pres">
      <dgm:prSet presAssocID="{CDAF9C90-0C8A-4B44-ABF9-C3859D85EDE7}" presName="connectorText" presStyleLbl="sibTrans2D1" presStyleIdx="2" presStyleCnt="3"/>
      <dgm:spPr/>
      <dgm:t>
        <a:bodyPr/>
        <a:lstStyle/>
        <a:p>
          <a:endParaRPr lang="es-ES"/>
        </a:p>
      </dgm:t>
    </dgm:pt>
  </dgm:ptLst>
  <dgm:cxnLst>
    <dgm:cxn modelId="{823CA664-4991-4898-9160-B8AD3FA38CF7}" type="presOf" srcId="{F78C9FA9-9877-4070-845C-BE4B65A4A27E}" destId="{2D8968C8-C2AF-4802-8200-0EB324139F67}" srcOrd="0" destOrd="0" presId="urn:microsoft.com/office/officeart/2005/8/layout/cycle2"/>
    <dgm:cxn modelId="{6FB1FADA-2205-4A28-98E9-B858E42F13E7}" type="presOf" srcId="{CDAF9C90-0C8A-4B44-ABF9-C3859D85EDE7}" destId="{148A9373-2696-4480-839D-1E25487C1B26}" srcOrd="1" destOrd="0" presId="urn:microsoft.com/office/officeart/2005/8/layout/cycle2"/>
    <dgm:cxn modelId="{3B2EF089-EB89-471D-B439-BBE160F725F1}" srcId="{68483D8C-DE5D-4E5F-B731-0E23A51B5CFD}" destId="{DB09C587-265A-4B92-8011-1A3139023D9A}" srcOrd="2" destOrd="0" parTransId="{CE20C06B-5F47-4378-BC7E-1C77596819D6}" sibTransId="{CDAF9C90-0C8A-4B44-ABF9-C3859D85EDE7}"/>
    <dgm:cxn modelId="{93ED1FB1-25E7-4351-ADBC-FBC4E2BEA9C1}" type="presOf" srcId="{644A799B-045D-4AA6-941C-BC19550F77CE}" destId="{A05A1357-1BF5-4146-ACDA-F6F0B8A9ED7A}" srcOrd="1" destOrd="0" presId="urn:microsoft.com/office/officeart/2005/8/layout/cycle2"/>
    <dgm:cxn modelId="{F361D516-C66C-49E7-A0FA-FE258C0D295E}" type="presOf" srcId="{644A799B-045D-4AA6-941C-BC19550F77CE}" destId="{FF5B896A-526B-4F73-8192-6E03C5254BF4}" srcOrd="0" destOrd="0" presId="urn:microsoft.com/office/officeart/2005/8/layout/cycle2"/>
    <dgm:cxn modelId="{D057BAA0-D221-40E6-9CEB-854FB46A4B7A}" srcId="{68483D8C-DE5D-4E5F-B731-0E23A51B5CFD}" destId="{F78C9FA9-9877-4070-845C-BE4B65A4A27E}" srcOrd="0" destOrd="0" parTransId="{8F9006B4-AEB0-444D-B6A0-B64D70320F98}" sibTransId="{644A799B-045D-4AA6-941C-BC19550F77CE}"/>
    <dgm:cxn modelId="{FC3A9E3E-C135-46FF-A019-C53D0C560502}" srcId="{68483D8C-DE5D-4E5F-B731-0E23A51B5CFD}" destId="{42380001-57CF-4D1A-9E80-2737B018516D}" srcOrd="1" destOrd="0" parTransId="{66CB52EA-ADEF-41A5-A52E-185903779FE2}" sibTransId="{772C397D-E65C-4EE3-91E5-B623A2CF5DD5}"/>
    <dgm:cxn modelId="{6FF05930-5F5E-403D-84FE-4BC4FE3CF6C2}" type="presOf" srcId="{772C397D-E65C-4EE3-91E5-B623A2CF5DD5}" destId="{C5994FD1-C71A-4A97-9052-53850EB17893}" srcOrd="1" destOrd="0" presId="urn:microsoft.com/office/officeart/2005/8/layout/cycle2"/>
    <dgm:cxn modelId="{9C270940-1E38-44AB-B45E-5BC3527F38B3}" type="presOf" srcId="{DB09C587-265A-4B92-8011-1A3139023D9A}" destId="{F484A58C-2887-4212-8B9A-85A1FB01B71B}" srcOrd="0" destOrd="0" presId="urn:microsoft.com/office/officeart/2005/8/layout/cycle2"/>
    <dgm:cxn modelId="{8EE5C6B2-ADFA-44D4-B3E7-40CFEA418C32}" type="presOf" srcId="{CDAF9C90-0C8A-4B44-ABF9-C3859D85EDE7}" destId="{AD2539E5-619B-4916-93D3-DF2F4B227CD4}" srcOrd="0" destOrd="0" presId="urn:microsoft.com/office/officeart/2005/8/layout/cycle2"/>
    <dgm:cxn modelId="{34288C10-3481-4A40-AF0B-C4A89FA39046}" type="presOf" srcId="{42380001-57CF-4D1A-9E80-2737B018516D}" destId="{D85E6A4B-2774-4989-91DC-F4CAD134663B}" srcOrd="0" destOrd="0" presId="urn:microsoft.com/office/officeart/2005/8/layout/cycle2"/>
    <dgm:cxn modelId="{5D7D3D15-4677-493B-B516-FAB9FB2B50A5}" type="presOf" srcId="{68483D8C-DE5D-4E5F-B731-0E23A51B5CFD}" destId="{4AA55500-8540-4368-8845-B0391A235DB3}" srcOrd="0" destOrd="0" presId="urn:microsoft.com/office/officeart/2005/8/layout/cycle2"/>
    <dgm:cxn modelId="{D8977B4F-7E55-414E-B6AF-E521F5FECD3F}" type="presOf" srcId="{772C397D-E65C-4EE3-91E5-B623A2CF5DD5}" destId="{12F08396-5B42-47F0-B818-DEC5040BE54B}" srcOrd="0" destOrd="0" presId="urn:microsoft.com/office/officeart/2005/8/layout/cycle2"/>
    <dgm:cxn modelId="{3E31597C-CE7E-4521-9429-DB779D5B5309}" type="presParOf" srcId="{4AA55500-8540-4368-8845-B0391A235DB3}" destId="{2D8968C8-C2AF-4802-8200-0EB324139F67}" srcOrd="0" destOrd="0" presId="urn:microsoft.com/office/officeart/2005/8/layout/cycle2"/>
    <dgm:cxn modelId="{E8E67C80-1468-4809-A23F-41A9C09766DE}" type="presParOf" srcId="{4AA55500-8540-4368-8845-B0391A235DB3}" destId="{FF5B896A-526B-4F73-8192-6E03C5254BF4}" srcOrd="1" destOrd="0" presId="urn:microsoft.com/office/officeart/2005/8/layout/cycle2"/>
    <dgm:cxn modelId="{52A0CE2C-36F2-4755-8751-F589432365C1}" type="presParOf" srcId="{FF5B896A-526B-4F73-8192-6E03C5254BF4}" destId="{A05A1357-1BF5-4146-ACDA-F6F0B8A9ED7A}" srcOrd="0" destOrd="0" presId="urn:microsoft.com/office/officeart/2005/8/layout/cycle2"/>
    <dgm:cxn modelId="{B0C6EA9F-D99D-4FE0-ACA8-355F83C8B66C}" type="presParOf" srcId="{4AA55500-8540-4368-8845-B0391A235DB3}" destId="{D85E6A4B-2774-4989-91DC-F4CAD134663B}" srcOrd="2" destOrd="0" presId="urn:microsoft.com/office/officeart/2005/8/layout/cycle2"/>
    <dgm:cxn modelId="{76930B58-3BAA-4361-AD15-E6187FDC2C4D}" type="presParOf" srcId="{4AA55500-8540-4368-8845-B0391A235DB3}" destId="{12F08396-5B42-47F0-B818-DEC5040BE54B}" srcOrd="3" destOrd="0" presId="urn:microsoft.com/office/officeart/2005/8/layout/cycle2"/>
    <dgm:cxn modelId="{EFC8D580-2BCC-47FB-8D3A-79790D931139}" type="presParOf" srcId="{12F08396-5B42-47F0-B818-DEC5040BE54B}" destId="{C5994FD1-C71A-4A97-9052-53850EB17893}" srcOrd="0" destOrd="0" presId="urn:microsoft.com/office/officeart/2005/8/layout/cycle2"/>
    <dgm:cxn modelId="{A2A76A39-AC7D-45D4-81FC-E6E5FE861665}" type="presParOf" srcId="{4AA55500-8540-4368-8845-B0391A235DB3}" destId="{F484A58C-2887-4212-8B9A-85A1FB01B71B}" srcOrd="4" destOrd="0" presId="urn:microsoft.com/office/officeart/2005/8/layout/cycle2"/>
    <dgm:cxn modelId="{81C11DDE-A020-455F-AA9E-39F2E9D7CC94}" type="presParOf" srcId="{4AA55500-8540-4368-8845-B0391A235DB3}" destId="{AD2539E5-619B-4916-93D3-DF2F4B227CD4}" srcOrd="5" destOrd="0" presId="urn:microsoft.com/office/officeart/2005/8/layout/cycle2"/>
    <dgm:cxn modelId="{D8C20A4F-BB43-4886-9385-57AF2D862B4B}" type="presParOf" srcId="{AD2539E5-619B-4916-93D3-DF2F4B227CD4}" destId="{148A9373-2696-4480-839D-1E25487C1B2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6EA61-4E9A-4D96-BF98-FC259E697E98}">
      <dsp:nvSpPr>
        <dsp:cNvPr id="0" name=""/>
        <dsp:cNvSpPr/>
      </dsp:nvSpPr>
      <dsp:spPr>
        <a:xfrm>
          <a:off x="0" y="117467"/>
          <a:ext cx="5656520" cy="1126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9009" tIns="270764" rIns="439009" bIns="99568" numCol="1" spcCol="1270" anchor="t" anchorCtr="0">
          <a:noAutofit/>
        </a:bodyPr>
        <a:lstStyle/>
        <a:p>
          <a:pPr marL="114300" lvl="1" indent="-114300" algn="l" defTabSz="622300">
            <a:lnSpc>
              <a:spcPct val="90000"/>
            </a:lnSpc>
            <a:spcBef>
              <a:spcPct val="0"/>
            </a:spcBef>
            <a:spcAft>
              <a:spcPct val="15000"/>
            </a:spcAft>
            <a:buClr>
              <a:schemeClr val="dk1"/>
            </a:buClr>
            <a:buSzPts val="1100"/>
            <a:buChar char="••"/>
          </a:pPr>
          <a:r>
            <a:rPr lang="es-ES" sz="1400" kern="1200" dirty="0"/>
            <a:t>Los nodos y las relaciones son intercambiables, su relación se puede interpretar en cualquier sentido. Las relaciones de amistad en la red social Facebook, por ejemplo, son de este tipo.</a:t>
          </a:r>
          <a:endParaRPr lang="es-CO" sz="1400" kern="1200" dirty="0"/>
        </a:p>
      </dsp:txBody>
      <dsp:txXfrm>
        <a:off x="0" y="117467"/>
        <a:ext cx="5656520" cy="1126125"/>
      </dsp:txXfrm>
    </dsp:sp>
    <dsp:sp modelId="{528362D7-0A80-4F0F-97F1-704B2A081DBC}">
      <dsp:nvSpPr>
        <dsp:cNvPr id="0" name=""/>
        <dsp:cNvSpPr/>
      </dsp:nvSpPr>
      <dsp:spPr>
        <a:xfrm>
          <a:off x="282826" y="16634"/>
          <a:ext cx="3959564" cy="29271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662" tIns="0" rIns="149662" bIns="0" numCol="1" spcCol="1270" anchor="ctr" anchorCtr="0">
          <a:noAutofit/>
        </a:bodyPr>
        <a:lstStyle/>
        <a:p>
          <a:pPr lvl="0" algn="l" defTabSz="889000">
            <a:lnSpc>
              <a:spcPct val="90000"/>
            </a:lnSpc>
            <a:spcBef>
              <a:spcPct val="0"/>
            </a:spcBef>
            <a:spcAft>
              <a:spcPct val="35000"/>
            </a:spcAft>
          </a:pPr>
          <a:r>
            <a:rPr lang="es-ES" sz="2000" b="1" kern="1200" dirty="0"/>
            <a:t>Grafos no dirigidos</a:t>
          </a:r>
          <a:endParaRPr lang="es-CO" sz="2000" kern="1200" dirty="0"/>
        </a:p>
      </dsp:txBody>
      <dsp:txXfrm>
        <a:off x="297115" y="30923"/>
        <a:ext cx="3930986" cy="264134"/>
      </dsp:txXfrm>
    </dsp:sp>
    <dsp:sp modelId="{893F2315-B074-4A07-BEE8-8246AF6CDA83}">
      <dsp:nvSpPr>
        <dsp:cNvPr id="0" name=""/>
        <dsp:cNvSpPr/>
      </dsp:nvSpPr>
      <dsp:spPr>
        <a:xfrm>
          <a:off x="0" y="1449014"/>
          <a:ext cx="5656520" cy="1126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9009" tIns="270764" rIns="439009" bIns="99568" numCol="1" spcCol="1270" anchor="t" anchorCtr="0">
          <a:noAutofit/>
        </a:bodyPr>
        <a:lstStyle/>
        <a:p>
          <a:pPr marL="114300" lvl="1" indent="-114300" algn="l" defTabSz="622300">
            <a:lnSpc>
              <a:spcPct val="90000"/>
            </a:lnSpc>
            <a:spcBef>
              <a:spcPct val="0"/>
            </a:spcBef>
            <a:spcAft>
              <a:spcPct val="15000"/>
            </a:spcAft>
            <a:buClr>
              <a:schemeClr val="dk1"/>
            </a:buClr>
            <a:buSzPts val="1100"/>
            <a:buChar char="••"/>
          </a:pPr>
          <a:r>
            <a:rPr lang="es-ES" sz="1400" kern="1200" dirty="0"/>
            <a:t>Los nodos y la relaciones no son bidireccionales por defecto. Las relaciones en Twitter son de este tipo. Un usuario puede seguir a determinados perfiles en esta red social sin que ellos le sigan a él.</a:t>
          </a:r>
          <a:endParaRPr lang="es-CO" sz="1400" kern="1200" dirty="0"/>
        </a:p>
      </dsp:txBody>
      <dsp:txXfrm>
        <a:off x="0" y="1449014"/>
        <a:ext cx="5656520" cy="1126125"/>
      </dsp:txXfrm>
    </dsp:sp>
    <dsp:sp modelId="{06D97E8F-C1AF-4C16-B9AC-F02553636996}">
      <dsp:nvSpPr>
        <dsp:cNvPr id="0" name=""/>
        <dsp:cNvSpPr/>
      </dsp:nvSpPr>
      <dsp:spPr>
        <a:xfrm>
          <a:off x="282826" y="1313792"/>
          <a:ext cx="3959564" cy="327101"/>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662" tIns="0" rIns="149662" bIns="0" numCol="1" spcCol="1270" anchor="ctr" anchorCtr="0">
          <a:noAutofit/>
        </a:bodyPr>
        <a:lstStyle/>
        <a:p>
          <a:pPr lvl="0" algn="l" defTabSz="889000">
            <a:lnSpc>
              <a:spcPct val="90000"/>
            </a:lnSpc>
            <a:spcBef>
              <a:spcPct val="0"/>
            </a:spcBef>
            <a:spcAft>
              <a:spcPct val="35000"/>
            </a:spcAft>
          </a:pPr>
          <a:r>
            <a:rPr lang="es-ES" sz="2000" b="1" kern="1200" dirty="0"/>
            <a:t>Grafos dirigidos</a:t>
          </a:r>
          <a:endParaRPr lang="es-CO" sz="2000" kern="1200" dirty="0"/>
        </a:p>
      </dsp:txBody>
      <dsp:txXfrm>
        <a:off x="298794" y="1329760"/>
        <a:ext cx="3927628" cy="295165"/>
      </dsp:txXfrm>
    </dsp:sp>
    <dsp:sp modelId="{5F8C84C9-9001-4D73-BC1B-3A5780169C73}">
      <dsp:nvSpPr>
        <dsp:cNvPr id="0" name=""/>
        <dsp:cNvSpPr/>
      </dsp:nvSpPr>
      <dsp:spPr>
        <a:xfrm>
          <a:off x="0" y="2837219"/>
          <a:ext cx="5656520" cy="9418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9009" tIns="270764" rIns="439009" bIns="99568" numCol="1" spcCol="1270" anchor="t" anchorCtr="0">
          <a:noAutofit/>
        </a:bodyPr>
        <a:lstStyle/>
        <a:p>
          <a:pPr marL="114300" lvl="1" indent="-114300" algn="l" defTabSz="622300">
            <a:lnSpc>
              <a:spcPct val="90000"/>
            </a:lnSpc>
            <a:spcBef>
              <a:spcPct val="0"/>
            </a:spcBef>
            <a:spcAft>
              <a:spcPct val="15000"/>
            </a:spcAft>
            <a:buChar char="••"/>
          </a:pPr>
          <a:r>
            <a:rPr lang="es-ES" sz="1400" b="0" kern="1200" dirty="0"/>
            <a:t>En este tipo de gráficas las relaciones entre nodos tienen algún tipo de valoración numérica. Eso permite luego hacer operaciones.</a:t>
          </a:r>
          <a:endParaRPr lang="es-CO" sz="1400" b="0" kern="1200" dirty="0"/>
        </a:p>
      </dsp:txBody>
      <dsp:txXfrm>
        <a:off x="0" y="2837219"/>
        <a:ext cx="5656520" cy="941850"/>
      </dsp:txXfrm>
    </dsp:sp>
    <dsp:sp modelId="{E45FA7BE-2082-4D58-8318-7057B3B5474E}">
      <dsp:nvSpPr>
        <dsp:cNvPr id="0" name=""/>
        <dsp:cNvSpPr/>
      </dsp:nvSpPr>
      <dsp:spPr>
        <a:xfrm>
          <a:off x="282826" y="2645339"/>
          <a:ext cx="3959564" cy="3837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662" tIns="0" rIns="149662" bIns="0" numCol="1" spcCol="1270" anchor="ctr" anchorCtr="0">
          <a:noAutofit/>
        </a:bodyPr>
        <a:lstStyle/>
        <a:p>
          <a:pPr lvl="0" algn="l" defTabSz="889000">
            <a:lnSpc>
              <a:spcPct val="90000"/>
            </a:lnSpc>
            <a:spcBef>
              <a:spcPct val="0"/>
            </a:spcBef>
            <a:spcAft>
              <a:spcPct val="35000"/>
            </a:spcAft>
          </a:pPr>
          <a:r>
            <a:rPr lang="es-ES" sz="2000" b="1" kern="1200" dirty="0"/>
            <a:t>Grafos con peso</a:t>
          </a:r>
          <a:endParaRPr lang="es-CO" sz="2000" kern="1200" dirty="0"/>
        </a:p>
      </dsp:txBody>
      <dsp:txXfrm>
        <a:off x="301560" y="2664073"/>
        <a:ext cx="3922096"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6EA61-4E9A-4D96-BF98-FC259E697E98}">
      <dsp:nvSpPr>
        <dsp:cNvPr id="0" name=""/>
        <dsp:cNvSpPr/>
      </dsp:nvSpPr>
      <dsp:spPr>
        <a:xfrm>
          <a:off x="0" y="228245"/>
          <a:ext cx="5656520" cy="1644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9009" tIns="604012" rIns="439009" bIns="99568" numCol="1" spcCol="1270" anchor="t" anchorCtr="0">
          <a:noAutofit/>
        </a:bodyPr>
        <a:lstStyle/>
        <a:p>
          <a:pPr marL="114300" lvl="1" indent="-114300" algn="l" defTabSz="622300">
            <a:lnSpc>
              <a:spcPct val="90000"/>
            </a:lnSpc>
            <a:spcBef>
              <a:spcPct val="0"/>
            </a:spcBef>
            <a:spcAft>
              <a:spcPct val="15000"/>
            </a:spcAft>
            <a:buClr>
              <a:schemeClr val="dk1"/>
            </a:buClr>
            <a:buSzPts val="1100"/>
            <a:buChar char="••"/>
          </a:pPr>
          <a:r>
            <a:rPr lang="es-ES" sz="1400" b="0" i="0" kern="1200" dirty="0"/>
            <a:t>Estos grafos llevan incorporadas etiquetas que pueden definir los distintos vértices y también las relaciones entre ellos. En Facebook podríamos tener nodos definidos por términos como ‘amigo’ o ‘compañero de trabajo’ y la relaciones como ‘amigo de’ o ‘socio de’.</a:t>
          </a:r>
          <a:endParaRPr lang="es-CO" sz="1400" kern="1200" dirty="0"/>
        </a:p>
      </dsp:txBody>
      <dsp:txXfrm>
        <a:off x="0" y="228245"/>
        <a:ext cx="5656520" cy="1644300"/>
      </dsp:txXfrm>
    </dsp:sp>
    <dsp:sp modelId="{528362D7-0A80-4F0F-97F1-704B2A081DBC}">
      <dsp:nvSpPr>
        <dsp:cNvPr id="0" name=""/>
        <dsp:cNvSpPr/>
      </dsp:nvSpPr>
      <dsp:spPr>
        <a:xfrm>
          <a:off x="282826" y="3310"/>
          <a:ext cx="3959564" cy="65297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662" tIns="0" rIns="149662" bIns="0" numCol="1" spcCol="1270" anchor="ctr" anchorCtr="0">
          <a:noAutofit/>
        </a:bodyPr>
        <a:lstStyle/>
        <a:p>
          <a:pPr lvl="0" algn="l" defTabSz="889000">
            <a:lnSpc>
              <a:spcPct val="90000"/>
            </a:lnSpc>
            <a:spcBef>
              <a:spcPct val="0"/>
            </a:spcBef>
            <a:spcAft>
              <a:spcPct val="35000"/>
            </a:spcAft>
          </a:pPr>
          <a:r>
            <a:rPr lang="es-CO" sz="2000" b="0" i="0" kern="1200" dirty="0"/>
            <a:t>Grafos con etiquetas</a:t>
          </a:r>
          <a:endParaRPr lang="es-CO" sz="2000" kern="1200" dirty="0"/>
        </a:p>
      </dsp:txBody>
      <dsp:txXfrm>
        <a:off x="314702" y="35186"/>
        <a:ext cx="3895812" cy="589223"/>
      </dsp:txXfrm>
    </dsp:sp>
    <dsp:sp modelId="{893F2315-B074-4A07-BEE8-8246AF6CDA83}">
      <dsp:nvSpPr>
        <dsp:cNvPr id="0" name=""/>
        <dsp:cNvSpPr/>
      </dsp:nvSpPr>
      <dsp:spPr>
        <a:xfrm>
          <a:off x="0" y="2330793"/>
          <a:ext cx="5656520" cy="1461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9009" tIns="604012" rIns="439009" bIns="99568" numCol="1" spcCol="1270" anchor="t" anchorCtr="0">
          <a:noAutofit/>
        </a:bodyPr>
        <a:lstStyle/>
        <a:p>
          <a:pPr marL="114300" lvl="1" indent="-114300" algn="l" defTabSz="622300">
            <a:lnSpc>
              <a:spcPct val="90000"/>
            </a:lnSpc>
            <a:spcBef>
              <a:spcPct val="0"/>
            </a:spcBef>
            <a:spcAft>
              <a:spcPct val="15000"/>
            </a:spcAft>
            <a:buClr>
              <a:schemeClr val="dk1"/>
            </a:buClr>
            <a:buSzPts val="1100"/>
            <a:buChar char="••"/>
          </a:pPr>
          <a:r>
            <a:rPr lang="es-ES" sz="1400" b="0" i="0" kern="1200" dirty="0"/>
            <a:t>Es un grafo con peso, con etiquetas y donde podemos asignar propiedades tanto a nodos como relaciones (por ejemplo, cuestiones como nombre, edad, país de residencia, nacimiento). Es el más complejo.</a:t>
          </a:r>
          <a:endParaRPr lang="es-CO" sz="1400" kern="1200" dirty="0"/>
        </a:p>
      </dsp:txBody>
      <dsp:txXfrm>
        <a:off x="0" y="2330793"/>
        <a:ext cx="5656520" cy="1461600"/>
      </dsp:txXfrm>
    </dsp:sp>
    <dsp:sp modelId="{06D97E8F-C1AF-4C16-B9AC-F02553636996}">
      <dsp:nvSpPr>
        <dsp:cNvPr id="0" name=""/>
        <dsp:cNvSpPr/>
      </dsp:nvSpPr>
      <dsp:spPr>
        <a:xfrm>
          <a:off x="282826" y="2029145"/>
          <a:ext cx="3959564" cy="729688"/>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662" tIns="0" rIns="149662" bIns="0" numCol="1" spcCol="1270" anchor="ctr" anchorCtr="0">
          <a:noAutofit/>
        </a:bodyPr>
        <a:lstStyle/>
        <a:p>
          <a:pPr lvl="0" algn="l" defTabSz="889000">
            <a:lnSpc>
              <a:spcPct val="90000"/>
            </a:lnSpc>
            <a:spcBef>
              <a:spcPct val="0"/>
            </a:spcBef>
            <a:spcAft>
              <a:spcPct val="35000"/>
            </a:spcAft>
          </a:pPr>
          <a:r>
            <a:rPr lang="es-CO" sz="2000" b="0" i="0" kern="1200"/>
            <a:t>Grafos de propiedad</a:t>
          </a:r>
          <a:endParaRPr lang="es-CO" sz="2000" kern="1200" dirty="0"/>
        </a:p>
      </dsp:txBody>
      <dsp:txXfrm>
        <a:off x="318446" y="2064765"/>
        <a:ext cx="3888324" cy="6584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968C8-C2AF-4802-8200-0EB324139F67}">
      <dsp:nvSpPr>
        <dsp:cNvPr id="0" name=""/>
        <dsp:cNvSpPr/>
      </dsp:nvSpPr>
      <dsp:spPr>
        <a:xfrm>
          <a:off x="2126431" y="585"/>
          <a:ext cx="1368216" cy="1368216"/>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b="0" i="0" kern="1200"/>
            <a:t>Rendimiento</a:t>
          </a:r>
          <a:endParaRPr lang="es-CO" sz="1200" kern="1200"/>
        </a:p>
      </dsp:txBody>
      <dsp:txXfrm>
        <a:off x="2326802" y="200956"/>
        <a:ext cx="967474" cy="967474"/>
      </dsp:txXfrm>
    </dsp:sp>
    <dsp:sp modelId="{FF5B896A-526B-4F73-8192-6E03C5254BF4}">
      <dsp:nvSpPr>
        <dsp:cNvPr id="0" name=""/>
        <dsp:cNvSpPr/>
      </dsp:nvSpPr>
      <dsp:spPr>
        <a:xfrm rot="3600000">
          <a:off x="3137192" y="1333766"/>
          <a:ext cx="362783" cy="46177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a:off x="3164401" y="1378994"/>
        <a:ext cx="253948" cy="277063"/>
      </dsp:txXfrm>
    </dsp:sp>
    <dsp:sp modelId="{D85E6A4B-2774-4989-91DC-F4CAD134663B}">
      <dsp:nvSpPr>
        <dsp:cNvPr id="0" name=""/>
        <dsp:cNvSpPr/>
      </dsp:nvSpPr>
      <dsp:spPr>
        <a:xfrm>
          <a:off x="3152788" y="1778288"/>
          <a:ext cx="1368216" cy="1368216"/>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b="0" i="0" kern="1200"/>
            <a:t>Agilidad</a:t>
          </a:r>
          <a:endParaRPr lang="es-CO" sz="1200" kern="1200" dirty="0"/>
        </a:p>
      </dsp:txBody>
      <dsp:txXfrm>
        <a:off x="3353159" y="1978659"/>
        <a:ext cx="967474" cy="967474"/>
      </dsp:txXfrm>
    </dsp:sp>
    <dsp:sp modelId="{12F08396-5B42-47F0-B818-DEC5040BE54B}">
      <dsp:nvSpPr>
        <dsp:cNvPr id="0" name=""/>
        <dsp:cNvSpPr/>
      </dsp:nvSpPr>
      <dsp:spPr>
        <a:xfrm rot="10800000">
          <a:off x="2639415" y="2231509"/>
          <a:ext cx="362783" cy="46177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0800000">
        <a:off x="2748250" y="2323864"/>
        <a:ext cx="253948" cy="277063"/>
      </dsp:txXfrm>
    </dsp:sp>
    <dsp:sp modelId="{F484A58C-2887-4212-8B9A-85A1FB01B71B}">
      <dsp:nvSpPr>
        <dsp:cNvPr id="0" name=""/>
        <dsp:cNvSpPr/>
      </dsp:nvSpPr>
      <dsp:spPr>
        <a:xfrm>
          <a:off x="1100073" y="1778288"/>
          <a:ext cx="1368216" cy="1368216"/>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b="0" i="0" kern="1200" dirty="0"/>
            <a:t>Flexibilidad y escalabilidad</a:t>
          </a:r>
          <a:endParaRPr lang="es-CO" sz="1200" kern="1200" dirty="0"/>
        </a:p>
      </dsp:txBody>
      <dsp:txXfrm>
        <a:off x="1300444" y="1978659"/>
        <a:ext cx="967474" cy="967474"/>
      </dsp:txXfrm>
    </dsp:sp>
    <dsp:sp modelId="{AD2539E5-619B-4916-93D3-DF2F4B227CD4}">
      <dsp:nvSpPr>
        <dsp:cNvPr id="0" name=""/>
        <dsp:cNvSpPr/>
      </dsp:nvSpPr>
      <dsp:spPr>
        <a:xfrm rot="18000000">
          <a:off x="2110835" y="1351550"/>
          <a:ext cx="362783" cy="46177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a:off x="2138044" y="1491032"/>
        <a:ext cx="253948" cy="27706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33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550247" y="1336179"/>
            <a:ext cx="4539000" cy="247114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Neo4j – PHP</a:t>
            </a:r>
            <a:br>
              <a:rPr lang="es-CO" dirty="0"/>
            </a:br>
            <a:r>
              <a:rPr lang="es-CO" sz="2000" dirty="0"/>
              <a:t>Jonnathan Alberto Zuleta Duque</a:t>
            </a:r>
            <a:br>
              <a:rPr lang="es-CO" sz="2000" dirty="0"/>
            </a:br>
            <a:r>
              <a:rPr lang="es-CO" sz="2000" dirty="0"/>
              <a:t>Unipamplona</a:t>
            </a:r>
            <a:br>
              <a:rPr lang="es-CO" sz="2000" dirty="0"/>
            </a:br>
            <a:r>
              <a:rPr lang="es-CO" sz="2000" dirty="0"/>
              <a:t>2019</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148D2FD8-A8C3-4FD2-BE78-159CFA235B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10</a:t>
            </a:fld>
            <a:endParaRPr lang="es-CO"/>
          </a:p>
        </p:txBody>
      </p:sp>
      <p:pic>
        <p:nvPicPr>
          <p:cNvPr id="3" name="Imagen 2">
            <a:extLst>
              <a:ext uri="{FF2B5EF4-FFF2-40B4-BE49-F238E27FC236}">
                <a16:creationId xmlns:a16="http://schemas.microsoft.com/office/drawing/2014/main" id="{A54B69A3-E934-4742-A7A7-60720B74B39B}"/>
              </a:ext>
            </a:extLst>
          </p:cNvPr>
          <p:cNvPicPr>
            <a:picLocks noChangeAspect="1"/>
          </p:cNvPicPr>
          <p:nvPr/>
        </p:nvPicPr>
        <p:blipFill>
          <a:blip r:embed="rId2"/>
          <a:stretch>
            <a:fillRect/>
          </a:stretch>
        </p:blipFill>
        <p:spPr>
          <a:xfrm>
            <a:off x="1063256" y="576424"/>
            <a:ext cx="7172779" cy="3990652"/>
          </a:xfrm>
          <a:prstGeom prst="rect">
            <a:avLst/>
          </a:prstGeom>
        </p:spPr>
      </p:pic>
    </p:spTree>
    <p:extLst>
      <p:ext uri="{BB962C8B-B14F-4D97-AF65-F5344CB8AC3E}">
        <p14:creationId xmlns:p14="http://schemas.microsoft.com/office/powerpoint/2010/main" val="370322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3" name="Imagen 2"/>
          <p:cNvPicPr>
            <a:picLocks noChangeAspect="1"/>
          </p:cNvPicPr>
          <p:nvPr/>
        </p:nvPicPr>
        <p:blipFill>
          <a:blip r:embed="rId2"/>
          <a:stretch>
            <a:fillRect/>
          </a:stretch>
        </p:blipFill>
        <p:spPr>
          <a:xfrm>
            <a:off x="1799195" y="2846285"/>
            <a:ext cx="5204280" cy="1984280"/>
          </a:xfrm>
          <a:prstGeom prst="rect">
            <a:avLst/>
          </a:prstGeom>
        </p:spPr>
      </p:pic>
      <p:pic>
        <p:nvPicPr>
          <p:cNvPr id="4" name="Imagen 3"/>
          <p:cNvPicPr>
            <a:picLocks noChangeAspect="1"/>
          </p:cNvPicPr>
          <p:nvPr/>
        </p:nvPicPr>
        <p:blipFill>
          <a:blip r:embed="rId3"/>
          <a:stretch>
            <a:fillRect/>
          </a:stretch>
        </p:blipFill>
        <p:spPr>
          <a:xfrm>
            <a:off x="2140527" y="1126001"/>
            <a:ext cx="4343402" cy="1564417"/>
          </a:xfrm>
          <a:prstGeom prst="rect">
            <a:avLst/>
          </a:prstGeom>
        </p:spPr>
      </p:pic>
      <p:sp>
        <p:nvSpPr>
          <p:cNvPr id="5" name="Google Shape;345;p34"/>
          <p:cNvSpPr txBox="1">
            <a:spLocks/>
          </p:cNvSpPr>
          <p:nvPr/>
        </p:nvSpPr>
        <p:spPr>
          <a:xfrm>
            <a:off x="1109397" y="245433"/>
            <a:ext cx="6787694" cy="72470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0" indent="0">
              <a:buFont typeface="Muli Regular"/>
              <a:buNone/>
            </a:pPr>
            <a:r>
              <a:rPr lang="es-ES" sz="3000" dirty="0" smtClean="0">
                <a:latin typeface="Lexend Deca"/>
                <a:ea typeface="Lexend Deca"/>
                <a:cs typeface="Lexend Deca"/>
                <a:sym typeface="Lexend Deca"/>
              </a:rPr>
              <a:t>Creación de la Conexión de PHP</a:t>
            </a:r>
          </a:p>
        </p:txBody>
      </p:sp>
    </p:spTree>
    <p:extLst>
      <p:ext uri="{BB962C8B-B14F-4D97-AF65-F5344CB8AC3E}">
        <p14:creationId xmlns:p14="http://schemas.microsoft.com/office/powerpoint/2010/main" val="197927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665611" y="572976"/>
            <a:ext cx="2970725"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CO" dirty="0">
                <a:latin typeface="Mongolian Baiti" panose="03000500000000000000" pitchFamily="66" charset="0"/>
                <a:cs typeface="Mongolian Baiti" panose="03000500000000000000" pitchFamily="66" charset="0"/>
              </a:rPr>
              <a:t>Neo4j ¿Que es?</a:t>
            </a:r>
            <a:endParaRPr dirty="0">
              <a:latin typeface="Mongolian Baiti" panose="03000500000000000000" pitchFamily="66" charset="0"/>
              <a:cs typeface="Mongolian Baiti" panose="03000500000000000000" pitchFamily="66" charset="0"/>
            </a:endParaRPr>
          </a:p>
        </p:txBody>
      </p:sp>
      <p:sp>
        <p:nvSpPr>
          <p:cNvPr id="73" name="Google Shape;73;p14"/>
          <p:cNvSpPr txBox="1">
            <a:spLocks noGrp="1"/>
          </p:cNvSpPr>
          <p:nvPr>
            <p:ph type="body" idx="1"/>
          </p:nvPr>
        </p:nvSpPr>
        <p:spPr>
          <a:xfrm>
            <a:off x="591183" y="1762346"/>
            <a:ext cx="4129673" cy="1752157"/>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600" b="1" dirty="0"/>
              <a:t>Neo4j usa grafos para representar datos y las relaciones entre ellos. Un grafo se define como cualquier representación gráfica formada por vértices (se ilustran mediante círculos) y aristas (se muestran mediante líneas de intersección). Dentro de estas representaciones gráficas, tenemos varios tipos de grafos:</a:t>
            </a:r>
            <a:endParaRPr sz="2800"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descr="Neo4J: trabajando con grafos - Paradigma">
            <a:extLst>
              <a:ext uri="{FF2B5EF4-FFF2-40B4-BE49-F238E27FC236}">
                <a16:creationId xmlns:a16="http://schemas.microsoft.com/office/drawing/2014/main" id="{B075615F-3572-4447-99F4-09167ED34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407" y="1352550"/>
            <a:ext cx="3831432" cy="25717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7" name="Diagrama 6">
            <a:extLst>
              <a:ext uri="{FF2B5EF4-FFF2-40B4-BE49-F238E27FC236}">
                <a16:creationId xmlns:a16="http://schemas.microsoft.com/office/drawing/2014/main" id="{5E0DB01D-C90A-4501-80B8-24C79A2260E2}"/>
              </a:ext>
            </a:extLst>
          </p:cNvPr>
          <p:cNvGraphicFramePr/>
          <p:nvPr>
            <p:extLst>
              <p:ext uri="{D42A27DB-BD31-4B8C-83A1-F6EECF244321}">
                <p14:modId xmlns:p14="http://schemas.microsoft.com/office/powerpoint/2010/main" val="223967976"/>
              </p:ext>
            </p:extLst>
          </p:nvPr>
        </p:nvGraphicFramePr>
        <p:xfrm>
          <a:off x="1669312" y="673898"/>
          <a:ext cx="5656520" cy="3795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D2931E1-342C-4913-8776-DAABE69EF0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4</a:t>
            </a:fld>
            <a:endParaRPr lang="es-CO"/>
          </a:p>
        </p:txBody>
      </p:sp>
      <p:graphicFrame>
        <p:nvGraphicFramePr>
          <p:cNvPr id="3" name="Diagrama 2">
            <a:extLst>
              <a:ext uri="{FF2B5EF4-FFF2-40B4-BE49-F238E27FC236}">
                <a16:creationId xmlns:a16="http://schemas.microsoft.com/office/drawing/2014/main" id="{83B9493E-3EBF-4A0C-8C98-3A561B3F59DB}"/>
              </a:ext>
            </a:extLst>
          </p:cNvPr>
          <p:cNvGraphicFramePr/>
          <p:nvPr>
            <p:extLst>
              <p:ext uri="{D42A27DB-BD31-4B8C-83A1-F6EECF244321}">
                <p14:modId xmlns:p14="http://schemas.microsoft.com/office/powerpoint/2010/main" val="2795433524"/>
              </p:ext>
            </p:extLst>
          </p:nvPr>
        </p:nvGraphicFramePr>
        <p:xfrm>
          <a:off x="1743740" y="673898"/>
          <a:ext cx="5656520" cy="3795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62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CA3CABA-392A-423C-B5A8-241E315CE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5</a:t>
            </a:fld>
            <a:endParaRPr lang="es-CO"/>
          </a:p>
        </p:txBody>
      </p:sp>
      <p:sp>
        <p:nvSpPr>
          <p:cNvPr id="3" name="Google Shape;88;p16">
            <a:extLst>
              <a:ext uri="{FF2B5EF4-FFF2-40B4-BE49-F238E27FC236}">
                <a16:creationId xmlns:a16="http://schemas.microsoft.com/office/drawing/2014/main" id="{2EF62FCC-FAF6-4AB1-9A67-B128F1652BAB}"/>
              </a:ext>
            </a:extLst>
          </p:cNvPr>
          <p:cNvSpPr txBox="1">
            <a:spLocks/>
          </p:cNvSpPr>
          <p:nvPr/>
        </p:nvSpPr>
        <p:spPr>
          <a:xfrm>
            <a:off x="565598" y="526158"/>
            <a:ext cx="7800150" cy="114315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000" dirty="0">
                <a:solidFill>
                  <a:schemeClr val="bg1"/>
                </a:solidFill>
              </a:rPr>
              <a:t>Neo4j utiliza grafos de propiedad para extraer valor añadido de los datos de cualquier empresa con gran rendimiento y de una forma ágil, flexible y escalable.</a:t>
            </a:r>
          </a:p>
        </p:txBody>
      </p:sp>
      <p:graphicFrame>
        <p:nvGraphicFramePr>
          <p:cNvPr id="4" name="Diagrama 3">
            <a:extLst>
              <a:ext uri="{FF2B5EF4-FFF2-40B4-BE49-F238E27FC236}">
                <a16:creationId xmlns:a16="http://schemas.microsoft.com/office/drawing/2014/main" id="{57199FE7-7D95-4FF3-8EBC-1C5A9647EBF8}"/>
              </a:ext>
            </a:extLst>
          </p:cNvPr>
          <p:cNvGraphicFramePr/>
          <p:nvPr>
            <p:extLst>
              <p:ext uri="{D42A27DB-BD31-4B8C-83A1-F6EECF244321}">
                <p14:modId xmlns:p14="http://schemas.microsoft.com/office/powerpoint/2010/main" val="1538543018"/>
              </p:ext>
            </p:extLst>
          </p:nvPr>
        </p:nvGraphicFramePr>
        <p:xfrm>
          <a:off x="1761460" y="1470252"/>
          <a:ext cx="5621079" cy="3147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08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308100" y="180053"/>
            <a:ext cx="4263900" cy="1159800"/>
          </a:xfrm>
          <a:prstGeom prst="rect">
            <a:avLst/>
          </a:prstGeom>
        </p:spPr>
        <p:txBody>
          <a:bodyPr spcFirstLastPara="1" wrap="square" lIns="0" tIns="0" rIns="0" bIns="0" anchor="b" anchorCtr="0">
            <a:noAutofit/>
          </a:bodyPr>
          <a:lstStyle/>
          <a:p>
            <a:pPr lvl="0"/>
            <a:r>
              <a:rPr lang="es-CO" sz="2800" b="0" dirty="0" err="1"/>
              <a:t>Cypher</a:t>
            </a:r>
            <a:r>
              <a:rPr lang="es-CO" sz="2800" b="0" dirty="0"/>
              <a:t> </a:t>
            </a:r>
            <a:r>
              <a:rPr lang="es-CO" sz="2800" b="0" dirty="0" err="1"/>
              <a:t>Query</a:t>
            </a:r>
            <a:r>
              <a:rPr lang="es-CO" sz="2800" b="0" dirty="0"/>
              <a:t> </a:t>
            </a:r>
            <a:r>
              <a:rPr lang="es-CO" sz="2800" b="0" dirty="0" err="1"/>
              <a:t>Language</a:t>
            </a:r>
            <a:r>
              <a:rPr lang="es-CO" sz="2800" dirty="0"/>
              <a:t/>
            </a:r>
            <a:br>
              <a:rPr lang="es-CO" sz="2800" dirty="0"/>
            </a:br>
            <a:endParaRPr sz="2800" dirty="0"/>
          </a:p>
        </p:txBody>
      </p:sp>
      <p:sp>
        <p:nvSpPr>
          <p:cNvPr id="95" name="Google Shape;95;p17"/>
          <p:cNvSpPr txBox="1">
            <a:spLocks noGrp="1"/>
          </p:cNvSpPr>
          <p:nvPr>
            <p:ph type="subTitle" idx="1"/>
          </p:nvPr>
        </p:nvSpPr>
        <p:spPr>
          <a:xfrm>
            <a:off x="348044" y="1339853"/>
            <a:ext cx="5237352" cy="3381003"/>
          </a:xfrm>
          <a:prstGeom prst="rect">
            <a:avLst/>
          </a:prstGeom>
        </p:spPr>
        <p:txBody>
          <a:bodyPr spcFirstLastPara="1" wrap="square" lIns="0" tIns="0" rIns="0" bIns="0" anchor="t" anchorCtr="0">
            <a:noAutofit/>
          </a:bodyPr>
          <a:lstStyle/>
          <a:p>
            <a:pPr marL="0" lvl="0" indent="0"/>
            <a:r>
              <a:rPr lang="es-ES" sz="1300" b="1" dirty="0" err="1">
                <a:solidFill>
                  <a:schemeClr val="bg1"/>
                </a:solidFill>
                <a:latin typeface="Arial" panose="020B0604020202020204" pitchFamily="34" charset="0"/>
                <a:cs typeface="Arial" panose="020B0604020202020204" pitchFamily="34" charset="0"/>
              </a:rPr>
              <a:t>Cypher</a:t>
            </a:r>
            <a:r>
              <a:rPr lang="es-ES" sz="1300" b="1" dirty="0">
                <a:solidFill>
                  <a:schemeClr val="bg1"/>
                </a:solidFill>
                <a:latin typeface="Arial" panose="020B0604020202020204" pitchFamily="34" charset="0"/>
                <a:cs typeface="Arial" panose="020B0604020202020204" pitchFamily="34" charset="0"/>
              </a:rPr>
              <a:t> es un lenguaje propio de Neo4j para realizar consultas. Es la forma declarativa de realizar consultas, porque luego esta la forma nativa que es utilizando la API de java de Neo4j.</a:t>
            </a:r>
            <a:br>
              <a:rPr lang="es-ES" sz="1300" b="1" dirty="0">
                <a:solidFill>
                  <a:schemeClr val="bg1"/>
                </a:solidFill>
                <a:latin typeface="Arial" panose="020B0604020202020204" pitchFamily="34" charset="0"/>
                <a:cs typeface="Arial" panose="020B0604020202020204" pitchFamily="34" charset="0"/>
              </a:rPr>
            </a:br>
            <a:r>
              <a:rPr lang="es-ES" sz="1300" b="1" dirty="0" err="1">
                <a:solidFill>
                  <a:schemeClr val="bg1"/>
                </a:solidFill>
                <a:latin typeface="Arial" panose="020B0604020202020204" pitchFamily="34" charset="0"/>
                <a:cs typeface="Arial" panose="020B0604020202020204" pitchFamily="34" charset="0"/>
              </a:rPr>
              <a:t>Cypher</a:t>
            </a:r>
            <a:r>
              <a:rPr lang="es-ES" sz="1300" b="1" dirty="0">
                <a:solidFill>
                  <a:schemeClr val="bg1"/>
                </a:solidFill>
                <a:latin typeface="Arial" panose="020B0604020202020204" pitchFamily="34" charset="0"/>
                <a:cs typeface="Arial" panose="020B0604020202020204" pitchFamily="34" charset="0"/>
              </a:rPr>
              <a:t> es a Neo4j lo que T-SQL a </a:t>
            </a:r>
            <a:r>
              <a:rPr lang="es-ES" sz="1300" b="1" dirty="0" err="1">
                <a:solidFill>
                  <a:schemeClr val="bg1"/>
                </a:solidFill>
                <a:latin typeface="Arial" panose="020B0604020202020204" pitchFamily="34" charset="0"/>
                <a:cs typeface="Arial" panose="020B0604020202020204" pitchFamily="34" charset="0"/>
              </a:rPr>
              <a:t>Sql</a:t>
            </a:r>
            <a:r>
              <a:rPr lang="es-ES" sz="1300" b="1" dirty="0">
                <a:solidFill>
                  <a:schemeClr val="bg1"/>
                </a:solidFill>
                <a:latin typeface="Arial" panose="020B0604020202020204" pitchFamily="34" charset="0"/>
                <a:cs typeface="Arial" panose="020B0604020202020204" pitchFamily="34" charset="0"/>
              </a:rPr>
              <a:t> Server.</a:t>
            </a:r>
            <a:br>
              <a:rPr lang="es-ES" sz="1300" b="1" dirty="0">
                <a:solidFill>
                  <a:schemeClr val="bg1"/>
                </a:solidFill>
                <a:latin typeface="Arial" panose="020B0604020202020204" pitchFamily="34" charset="0"/>
                <a:cs typeface="Arial" panose="020B0604020202020204" pitchFamily="34" charset="0"/>
              </a:rPr>
            </a:br>
            <a:r>
              <a:rPr lang="es-ES" sz="1300" b="1" dirty="0">
                <a:solidFill>
                  <a:schemeClr val="bg1"/>
                </a:solidFill>
                <a:latin typeface="Arial" panose="020B0604020202020204" pitchFamily="34" charset="0"/>
                <a:cs typeface="Arial" panose="020B0604020202020204" pitchFamily="34" charset="0"/>
              </a:rPr>
              <a:t>Es un lenguaje bastante intuitivo y fácil de entender. A mi forma de ver, </a:t>
            </a:r>
            <a:r>
              <a:rPr lang="es-ES" sz="1300" b="1" dirty="0" err="1">
                <a:solidFill>
                  <a:schemeClr val="bg1"/>
                </a:solidFill>
                <a:latin typeface="Arial" panose="020B0604020202020204" pitchFamily="34" charset="0"/>
                <a:cs typeface="Arial" panose="020B0604020202020204" pitchFamily="34" charset="0"/>
              </a:rPr>
              <a:t>queries</a:t>
            </a:r>
            <a:r>
              <a:rPr lang="es-ES" sz="1300" b="1" dirty="0">
                <a:solidFill>
                  <a:schemeClr val="bg1"/>
                </a:solidFill>
                <a:latin typeface="Arial" panose="020B0604020202020204" pitchFamily="34" charset="0"/>
                <a:cs typeface="Arial" panose="020B0604020202020204" pitchFamily="34" charset="0"/>
              </a:rPr>
              <a:t> que resultan largas en </a:t>
            </a:r>
            <a:r>
              <a:rPr lang="es-ES" sz="1300" b="1" dirty="0" err="1">
                <a:solidFill>
                  <a:schemeClr val="bg1"/>
                </a:solidFill>
                <a:latin typeface="Arial" panose="020B0604020202020204" pitchFamily="34" charset="0"/>
                <a:cs typeface="Arial" panose="020B0604020202020204" pitchFamily="34" charset="0"/>
              </a:rPr>
              <a:t>sql</a:t>
            </a:r>
            <a:r>
              <a:rPr lang="es-ES" sz="1300" b="1" dirty="0">
                <a:solidFill>
                  <a:schemeClr val="bg1"/>
                </a:solidFill>
                <a:latin typeface="Arial" panose="020B0604020202020204" pitchFamily="34" charset="0"/>
                <a:cs typeface="Arial" panose="020B0604020202020204" pitchFamily="34" charset="0"/>
              </a:rPr>
              <a:t>, con </a:t>
            </a:r>
            <a:r>
              <a:rPr lang="es-ES" sz="1300" b="1" dirty="0" err="1">
                <a:solidFill>
                  <a:schemeClr val="bg1"/>
                </a:solidFill>
                <a:latin typeface="Arial" panose="020B0604020202020204" pitchFamily="34" charset="0"/>
                <a:cs typeface="Arial" panose="020B0604020202020204" pitchFamily="34" charset="0"/>
              </a:rPr>
              <a:t>Cypher</a:t>
            </a:r>
            <a:r>
              <a:rPr lang="es-ES" sz="1300" b="1" dirty="0">
                <a:solidFill>
                  <a:schemeClr val="bg1"/>
                </a:solidFill>
                <a:latin typeface="Arial" panose="020B0604020202020204" pitchFamily="34" charset="0"/>
                <a:cs typeface="Arial" panose="020B0604020202020204" pitchFamily="34" charset="0"/>
              </a:rPr>
              <a:t> quedan más simples y cortas.</a:t>
            </a:r>
            <a:br>
              <a:rPr lang="es-ES" sz="1300" b="1" dirty="0">
                <a:solidFill>
                  <a:schemeClr val="bg1"/>
                </a:solidFill>
                <a:latin typeface="Arial" panose="020B0604020202020204" pitchFamily="34" charset="0"/>
                <a:cs typeface="Arial" panose="020B0604020202020204" pitchFamily="34" charset="0"/>
              </a:rPr>
            </a:br>
            <a:r>
              <a:rPr lang="es-ES" sz="1300" b="1" dirty="0">
                <a:solidFill>
                  <a:schemeClr val="bg1"/>
                </a:solidFill>
                <a:latin typeface="Arial" panose="020B0604020202020204" pitchFamily="34" charset="0"/>
                <a:cs typeface="Arial" panose="020B0604020202020204" pitchFamily="34" charset="0"/>
              </a:rPr>
              <a:t>Para representar las relaciones se utilizan flechas y para representar nodos se utilizan paréntesis, consiguiendo de esta forma, que las </a:t>
            </a:r>
            <a:r>
              <a:rPr lang="es-ES" sz="1300" b="1" dirty="0" err="1">
                <a:solidFill>
                  <a:schemeClr val="bg1"/>
                </a:solidFill>
                <a:latin typeface="Arial" panose="020B0604020202020204" pitchFamily="34" charset="0"/>
                <a:cs typeface="Arial" panose="020B0604020202020204" pitchFamily="34" charset="0"/>
              </a:rPr>
              <a:t>queries</a:t>
            </a:r>
            <a:r>
              <a:rPr lang="es-ES" sz="1300" b="1" dirty="0">
                <a:solidFill>
                  <a:schemeClr val="bg1"/>
                </a:solidFill>
                <a:latin typeface="Arial" panose="020B0604020202020204" pitchFamily="34" charset="0"/>
                <a:cs typeface="Arial" panose="020B0604020202020204" pitchFamily="34" charset="0"/>
              </a:rPr>
              <a:t> en </a:t>
            </a:r>
            <a:r>
              <a:rPr lang="es-ES" sz="1300" b="1" dirty="0" err="1">
                <a:solidFill>
                  <a:schemeClr val="bg1"/>
                </a:solidFill>
                <a:latin typeface="Arial" panose="020B0604020202020204" pitchFamily="34" charset="0"/>
                <a:cs typeface="Arial" panose="020B0604020202020204" pitchFamily="34" charset="0"/>
              </a:rPr>
              <a:t>Cypher</a:t>
            </a:r>
            <a:r>
              <a:rPr lang="es-ES" sz="1300" b="1" dirty="0">
                <a:solidFill>
                  <a:schemeClr val="bg1"/>
                </a:solidFill>
                <a:latin typeface="Arial" panose="020B0604020202020204" pitchFamily="34" charset="0"/>
                <a:cs typeface="Arial" panose="020B0604020202020204" pitchFamily="34" charset="0"/>
              </a:rPr>
              <a:t> sean muy gráficas. Tiene bastante similitudes con </a:t>
            </a:r>
            <a:r>
              <a:rPr lang="es-ES" sz="1300" b="1" dirty="0" err="1">
                <a:solidFill>
                  <a:schemeClr val="bg1"/>
                </a:solidFill>
                <a:latin typeface="Arial" panose="020B0604020202020204" pitchFamily="34" charset="0"/>
                <a:cs typeface="Arial" panose="020B0604020202020204" pitchFamily="34" charset="0"/>
              </a:rPr>
              <a:t>queries</a:t>
            </a:r>
            <a:r>
              <a:rPr lang="es-ES" sz="1300" b="1" dirty="0">
                <a:solidFill>
                  <a:schemeClr val="bg1"/>
                </a:solidFill>
                <a:latin typeface="Arial" panose="020B0604020202020204" pitchFamily="34" charset="0"/>
                <a:cs typeface="Arial" panose="020B0604020202020204" pitchFamily="34" charset="0"/>
              </a:rPr>
              <a:t> de </a:t>
            </a:r>
            <a:r>
              <a:rPr lang="es-ES" sz="1300" b="1" dirty="0" err="1">
                <a:solidFill>
                  <a:schemeClr val="bg1"/>
                </a:solidFill>
                <a:latin typeface="Arial" panose="020B0604020202020204" pitchFamily="34" charset="0"/>
                <a:cs typeface="Arial" panose="020B0604020202020204" pitchFamily="34" charset="0"/>
              </a:rPr>
              <a:t>sql</a:t>
            </a:r>
            <a:r>
              <a:rPr lang="es-ES" sz="1300" b="1" dirty="0">
                <a:solidFill>
                  <a:schemeClr val="bg1"/>
                </a:solidFill>
                <a:latin typeface="Arial" panose="020B0604020202020204" pitchFamily="34" charset="0"/>
                <a:cs typeface="Arial" panose="020B0604020202020204" pitchFamily="34" charset="0"/>
              </a:rPr>
              <a:t> como pueden ser clausulas </a:t>
            </a:r>
            <a:r>
              <a:rPr lang="es-ES" sz="1300" b="1" dirty="0" err="1">
                <a:solidFill>
                  <a:schemeClr val="bg1"/>
                </a:solidFill>
                <a:latin typeface="Arial" panose="020B0604020202020204" pitchFamily="34" charset="0"/>
                <a:cs typeface="Arial" panose="020B0604020202020204" pitchFamily="34" charset="0"/>
              </a:rPr>
              <a:t>Where</a:t>
            </a:r>
            <a:r>
              <a:rPr lang="es-ES" sz="1300" b="1" dirty="0">
                <a:solidFill>
                  <a:schemeClr val="bg1"/>
                </a:solidFill>
                <a:latin typeface="Arial" panose="020B0604020202020204" pitchFamily="34" charset="0"/>
                <a:cs typeface="Arial" panose="020B0604020202020204" pitchFamily="34" charset="0"/>
              </a:rPr>
              <a:t>, </a:t>
            </a:r>
            <a:r>
              <a:rPr lang="es-ES" sz="1300" b="1" dirty="0" err="1">
                <a:solidFill>
                  <a:schemeClr val="bg1"/>
                </a:solidFill>
                <a:latin typeface="Arial" panose="020B0604020202020204" pitchFamily="34" charset="0"/>
                <a:cs typeface="Arial" panose="020B0604020202020204" pitchFamily="34" charset="0"/>
              </a:rPr>
              <a:t>Order</a:t>
            </a:r>
            <a:r>
              <a:rPr lang="es-ES" sz="1300" b="1" dirty="0">
                <a:solidFill>
                  <a:schemeClr val="bg1"/>
                </a:solidFill>
                <a:latin typeface="Arial" panose="020B0604020202020204" pitchFamily="34" charset="0"/>
                <a:cs typeface="Arial" panose="020B0604020202020204" pitchFamily="34" charset="0"/>
              </a:rPr>
              <a:t> </a:t>
            </a:r>
            <a:r>
              <a:rPr lang="es-ES" sz="1300" b="1" dirty="0" err="1">
                <a:solidFill>
                  <a:schemeClr val="bg1"/>
                </a:solidFill>
                <a:latin typeface="Arial" panose="020B0604020202020204" pitchFamily="34" charset="0"/>
                <a:cs typeface="Arial" panose="020B0604020202020204" pitchFamily="34" charset="0"/>
              </a:rPr>
              <a:t>by</a:t>
            </a:r>
            <a:r>
              <a:rPr lang="es-ES" sz="1300" b="1" dirty="0">
                <a:solidFill>
                  <a:schemeClr val="bg1"/>
                </a:solidFill>
                <a:latin typeface="Arial" panose="020B0604020202020204" pitchFamily="34" charset="0"/>
                <a:cs typeface="Arial" panose="020B0604020202020204" pitchFamily="34" charset="0"/>
              </a:rPr>
              <a:t>. etc..</a:t>
            </a:r>
            <a:endParaRPr sz="1300" b="1" dirty="0">
              <a:solidFill>
                <a:schemeClr val="bg1"/>
              </a:solidFill>
              <a:latin typeface="Arial" panose="020B0604020202020204" pitchFamily="34" charset="0"/>
              <a:cs typeface="Arial" panose="020B0604020202020204" pitchFamily="34" charset="0"/>
            </a:endParaRPr>
          </a:p>
        </p:txBody>
      </p:sp>
      <p:pic>
        <p:nvPicPr>
          <p:cNvPr id="96" name="Google Shape;96;p17"/>
          <p:cNvPicPr preferRelativeResize="0"/>
          <p:nvPr/>
        </p:nvPicPr>
        <p:blipFill>
          <a:blip r:embed="rId3">
            <a:alphaModFix/>
          </a:blip>
          <a:stretch>
            <a:fillRect/>
          </a:stretch>
        </p:blipFill>
        <p:spPr>
          <a:xfrm>
            <a:off x="5743406" y="1991850"/>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23" name="Google Shape;377;p38">
            <a:extLst>
              <a:ext uri="{FF2B5EF4-FFF2-40B4-BE49-F238E27FC236}">
                <a16:creationId xmlns:a16="http://schemas.microsoft.com/office/drawing/2014/main" id="{610D9E6C-EC13-4C39-ADD9-CB312131F11E}"/>
              </a:ext>
            </a:extLst>
          </p:cNvPr>
          <p:cNvPicPr preferRelativeResize="0"/>
          <p:nvPr/>
        </p:nvPicPr>
        <p:blipFill>
          <a:blip r:embed="rId3">
            <a:alphaModFix/>
          </a:blip>
          <a:stretch>
            <a:fillRect/>
          </a:stretch>
        </p:blipFill>
        <p:spPr>
          <a:xfrm>
            <a:off x="5450261" y="3120557"/>
            <a:ext cx="1842723" cy="1098064"/>
          </a:xfrm>
          <a:prstGeom prst="rect">
            <a:avLst/>
          </a:prstGeom>
          <a:noFill/>
          <a:ln>
            <a:noFill/>
          </a:ln>
        </p:spPr>
      </p:pic>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CuadroTexto 3">
            <a:extLst>
              <a:ext uri="{FF2B5EF4-FFF2-40B4-BE49-F238E27FC236}">
                <a16:creationId xmlns:a16="http://schemas.microsoft.com/office/drawing/2014/main" id="{4E0E15F1-90A0-4B41-B32B-16DF9821C899}"/>
              </a:ext>
            </a:extLst>
          </p:cNvPr>
          <p:cNvSpPr txBox="1"/>
          <p:nvPr/>
        </p:nvSpPr>
        <p:spPr>
          <a:xfrm>
            <a:off x="595423" y="287079"/>
            <a:ext cx="7885161" cy="369332"/>
          </a:xfrm>
          <a:prstGeom prst="rect">
            <a:avLst/>
          </a:prstGeom>
          <a:noFill/>
        </p:spPr>
        <p:txBody>
          <a:bodyPr wrap="square" rtlCol="0">
            <a:spAutoFit/>
          </a:bodyPr>
          <a:lstStyle/>
          <a:p>
            <a:r>
              <a:rPr lang="es-CO" sz="1800" b="1" dirty="0">
                <a:solidFill>
                  <a:schemeClr val="bg1"/>
                </a:solidFill>
              </a:rPr>
              <a:t>Creación de la base de datos en este motor, usando lenguaje </a:t>
            </a:r>
            <a:r>
              <a:rPr lang="es-CO" sz="1800" b="1" dirty="0" err="1">
                <a:solidFill>
                  <a:schemeClr val="bg1"/>
                </a:solidFill>
              </a:rPr>
              <a:t>Cypher</a:t>
            </a:r>
            <a:endParaRPr lang="es-CO" sz="1800" b="1" dirty="0">
              <a:solidFill>
                <a:schemeClr val="bg1"/>
              </a:solidFill>
            </a:endParaRPr>
          </a:p>
        </p:txBody>
      </p:sp>
      <p:pic>
        <p:nvPicPr>
          <p:cNvPr id="8" name="Google Shape;378;p38">
            <a:extLst>
              <a:ext uri="{FF2B5EF4-FFF2-40B4-BE49-F238E27FC236}">
                <a16:creationId xmlns:a16="http://schemas.microsoft.com/office/drawing/2014/main" id="{6AF3AC76-DA94-49C5-8695-183FBE4CD5E1}"/>
              </a:ext>
            </a:extLst>
          </p:cNvPr>
          <p:cNvPicPr preferRelativeResize="0"/>
          <p:nvPr/>
        </p:nvPicPr>
        <p:blipFill>
          <a:blip r:embed="rId4">
            <a:alphaModFix/>
          </a:blip>
          <a:stretch>
            <a:fillRect/>
          </a:stretch>
        </p:blipFill>
        <p:spPr>
          <a:xfrm>
            <a:off x="5763072" y="2534437"/>
            <a:ext cx="1217100" cy="1387025"/>
          </a:xfrm>
          <a:prstGeom prst="rect">
            <a:avLst/>
          </a:prstGeom>
          <a:noFill/>
          <a:ln>
            <a:noFill/>
          </a:ln>
        </p:spPr>
      </p:pic>
      <p:sp>
        <p:nvSpPr>
          <p:cNvPr id="24" name="Rectángulo 23">
            <a:extLst>
              <a:ext uri="{FF2B5EF4-FFF2-40B4-BE49-F238E27FC236}">
                <a16:creationId xmlns:a16="http://schemas.microsoft.com/office/drawing/2014/main" id="{B6116D10-0AE5-4781-8D7E-DE45ED7B3113}"/>
              </a:ext>
            </a:extLst>
          </p:cNvPr>
          <p:cNvSpPr/>
          <p:nvPr/>
        </p:nvSpPr>
        <p:spPr>
          <a:xfrm>
            <a:off x="595423" y="656411"/>
            <a:ext cx="7783532" cy="4928292"/>
          </a:xfrm>
          <a:prstGeom prst="rect">
            <a:avLst/>
          </a:prstGeom>
        </p:spPr>
        <p:txBody>
          <a:bodyPr wrap="square" numCol="2">
            <a:spAutoFit/>
          </a:bodyPr>
          <a:lstStyle/>
          <a:p>
            <a:r>
              <a:rPr lang="es-ES" b="1" dirty="0">
                <a:solidFill>
                  <a:schemeClr val="bg1"/>
                </a:solidFill>
              </a:rPr>
              <a:t>CREAR NODOS</a:t>
            </a:r>
          </a:p>
          <a:p>
            <a:r>
              <a:rPr lang="es-ES" dirty="0">
                <a:solidFill>
                  <a:schemeClr val="bg1"/>
                </a:solidFill>
              </a:rPr>
              <a:t>La clausula </a:t>
            </a:r>
            <a:r>
              <a:rPr lang="es-ES" dirty="0" err="1">
                <a:solidFill>
                  <a:schemeClr val="bg1"/>
                </a:solidFill>
              </a:rPr>
              <a:t>Create</a:t>
            </a:r>
            <a:r>
              <a:rPr lang="es-ES" dirty="0">
                <a:solidFill>
                  <a:schemeClr val="bg1"/>
                </a:solidFill>
              </a:rPr>
              <a:t> se utiliza para crear nodos.</a:t>
            </a:r>
          </a:p>
          <a:p>
            <a:r>
              <a:rPr lang="es-ES" u="sng" dirty="0">
                <a:solidFill>
                  <a:schemeClr val="bg1"/>
                </a:solidFill>
              </a:rPr>
              <a:t>Crear un nodo simple</a:t>
            </a:r>
          </a:p>
          <a:p>
            <a:r>
              <a:rPr lang="es-ES" i="1" dirty="0">
                <a:solidFill>
                  <a:schemeClr val="bg1"/>
                </a:solidFill>
                <a:effectLst>
                  <a:outerShdw blurRad="38100" dist="38100" dir="2700000" algn="tl">
                    <a:srgbClr val="000000">
                      <a:alpha val="43137"/>
                    </a:srgbClr>
                  </a:outerShdw>
                </a:effectLst>
              </a:rPr>
              <a:t>CREATE (n)</a:t>
            </a:r>
          </a:p>
          <a:p>
            <a:r>
              <a:rPr lang="es-ES" dirty="0">
                <a:solidFill>
                  <a:schemeClr val="bg1"/>
                </a:solidFill>
              </a:rPr>
              <a:t>Crea un nodo sin datos y lo almacena en la variable n. En una </a:t>
            </a:r>
            <a:r>
              <a:rPr lang="es-ES" dirty="0" err="1">
                <a:solidFill>
                  <a:schemeClr val="bg1"/>
                </a:solidFill>
              </a:rPr>
              <a:t>query</a:t>
            </a:r>
            <a:r>
              <a:rPr lang="es-ES" dirty="0">
                <a:solidFill>
                  <a:schemeClr val="bg1"/>
                </a:solidFill>
              </a:rPr>
              <a:t> posterior se puede utilizar esa variable, también podemos devolverla como resultado:</a:t>
            </a:r>
          </a:p>
          <a:p>
            <a:r>
              <a:rPr lang="es-ES" i="1" dirty="0">
                <a:solidFill>
                  <a:schemeClr val="bg1"/>
                </a:solidFill>
                <a:effectLst>
                  <a:outerShdw blurRad="38100" dist="38100" dir="2700000" algn="tl">
                    <a:srgbClr val="000000">
                      <a:alpha val="43137"/>
                    </a:srgbClr>
                  </a:outerShdw>
                </a:effectLst>
              </a:rPr>
              <a:t>CREATE (n) RETURN n</a:t>
            </a:r>
          </a:p>
          <a:p>
            <a:endParaRPr lang="es-ES" dirty="0">
              <a:solidFill>
                <a:schemeClr val="bg1"/>
              </a:solidFill>
            </a:endParaRPr>
          </a:p>
          <a:p>
            <a:r>
              <a:rPr lang="es-ES" u="sng" dirty="0">
                <a:solidFill>
                  <a:schemeClr val="bg1"/>
                </a:solidFill>
              </a:rPr>
              <a:t>Crear un nodo con un </a:t>
            </a:r>
            <a:r>
              <a:rPr lang="es-ES" u="sng" dirty="0" err="1">
                <a:solidFill>
                  <a:schemeClr val="bg1"/>
                </a:solidFill>
              </a:rPr>
              <a:t>Label</a:t>
            </a:r>
            <a:endParaRPr lang="es-ES" u="sng" dirty="0">
              <a:solidFill>
                <a:schemeClr val="bg1"/>
              </a:solidFill>
            </a:endParaRPr>
          </a:p>
          <a:p>
            <a:r>
              <a:rPr lang="es-ES" dirty="0">
                <a:solidFill>
                  <a:schemeClr val="bg1"/>
                </a:solidFill>
              </a:rPr>
              <a:t>Como hemos comentado antes, los nodos se pueden clasificar en etiquetas (</a:t>
            </a:r>
            <a:r>
              <a:rPr lang="es-ES" dirty="0" err="1">
                <a:solidFill>
                  <a:schemeClr val="bg1"/>
                </a:solidFill>
              </a:rPr>
              <a:t>Labels</a:t>
            </a:r>
            <a:r>
              <a:rPr lang="es-ES" dirty="0">
                <a:solidFill>
                  <a:schemeClr val="bg1"/>
                </a:solidFill>
              </a:rPr>
              <a:t>), es una forma de clasificar los nodos.</a:t>
            </a:r>
          </a:p>
          <a:p>
            <a:r>
              <a:rPr lang="es-ES" i="1" dirty="0">
                <a:solidFill>
                  <a:schemeClr val="bg1"/>
                </a:solidFill>
                <a:effectLst>
                  <a:outerShdw blurRad="38100" dist="38100" dir="2700000" algn="tl">
                    <a:srgbClr val="000000">
                      <a:alpha val="43137"/>
                    </a:srgbClr>
                  </a:outerShdw>
                </a:effectLst>
              </a:rPr>
              <a:t>CREATE (</a:t>
            </a:r>
            <a:r>
              <a:rPr lang="es-ES" i="1" dirty="0" err="1">
                <a:solidFill>
                  <a:schemeClr val="bg1"/>
                </a:solidFill>
                <a:effectLst>
                  <a:outerShdw blurRad="38100" dist="38100" dir="2700000" algn="tl">
                    <a:srgbClr val="000000">
                      <a:alpha val="43137"/>
                    </a:srgbClr>
                  </a:outerShdw>
                </a:effectLst>
              </a:rPr>
              <a:t>n:Product</a:t>
            </a:r>
            <a:r>
              <a:rPr lang="es-ES" i="1" dirty="0">
                <a:solidFill>
                  <a:schemeClr val="bg1"/>
                </a:solidFill>
                <a:effectLst>
                  <a:outerShdw blurRad="38100" dist="38100" dir="2700000" algn="tl">
                    <a:srgbClr val="000000">
                      <a:alpha val="43137"/>
                    </a:srgbClr>
                  </a:outerShdw>
                </a:effectLst>
              </a:rPr>
              <a:t>)</a:t>
            </a:r>
          </a:p>
          <a:p>
            <a:endParaRPr lang="es-ES" dirty="0">
              <a:solidFill>
                <a:schemeClr val="bg1"/>
              </a:solidFill>
            </a:endParaRPr>
          </a:p>
          <a:p>
            <a:r>
              <a:rPr lang="es-ES" dirty="0">
                <a:solidFill>
                  <a:schemeClr val="bg1"/>
                </a:solidFill>
              </a:rPr>
              <a:t>De esta forma creamos un nodo sin datos y le asignamos la etiqueta </a:t>
            </a:r>
            <a:r>
              <a:rPr lang="es-ES" dirty="0" err="1">
                <a:solidFill>
                  <a:schemeClr val="bg1"/>
                </a:solidFill>
              </a:rPr>
              <a:t>Product</a:t>
            </a:r>
            <a:r>
              <a:rPr lang="es-ES" dirty="0">
                <a:solidFill>
                  <a:schemeClr val="bg1"/>
                </a:solidFill>
              </a:rPr>
              <a:t>, si no existe la etiqueta la crea.</a:t>
            </a:r>
          </a:p>
          <a:p>
            <a:endParaRPr lang="es-ES" dirty="0">
              <a:solidFill>
                <a:schemeClr val="bg1"/>
              </a:solidFill>
            </a:endParaRPr>
          </a:p>
          <a:p>
            <a:endParaRPr lang="es-ES" dirty="0">
              <a:solidFill>
                <a:schemeClr val="bg1"/>
              </a:solidFill>
            </a:endParaRPr>
          </a:p>
          <a:p>
            <a:r>
              <a:rPr lang="es-ES" dirty="0">
                <a:solidFill>
                  <a:schemeClr val="bg1"/>
                </a:solidFill>
              </a:rPr>
              <a:t>También podemos asignar más de una etiqueta</a:t>
            </a:r>
          </a:p>
          <a:p>
            <a:r>
              <a:rPr lang="es-ES" i="1" dirty="0">
                <a:solidFill>
                  <a:schemeClr val="bg1"/>
                </a:solidFill>
                <a:effectLst>
                  <a:outerShdw blurRad="38100" dist="38100" dir="2700000" algn="tl">
                    <a:srgbClr val="000000">
                      <a:alpha val="43137"/>
                    </a:srgbClr>
                  </a:outerShdw>
                </a:effectLst>
              </a:rPr>
              <a:t>CREATE (</a:t>
            </a:r>
            <a:r>
              <a:rPr lang="es-ES" i="1" dirty="0" err="1">
                <a:solidFill>
                  <a:schemeClr val="bg1"/>
                </a:solidFill>
                <a:effectLst>
                  <a:outerShdw blurRad="38100" dist="38100" dir="2700000" algn="tl">
                    <a:srgbClr val="000000">
                      <a:alpha val="43137"/>
                    </a:srgbClr>
                  </a:outerShdw>
                </a:effectLst>
              </a:rPr>
              <a:t>n:Product:Book</a:t>
            </a:r>
            <a:r>
              <a:rPr lang="es-ES" i="1" dirty="0">
                <a:solidFill>
                  <a:schemeClr val="bg1"/>
                </a:solidFill>
                <a:effectLst>
                  <a:outerShdw blurRad="38100" dist="38100" dir="2700000" algn="tl">
                    <a:srgbClr val="000000">
                      <a:alpha val="43137"/>
                    </a:srgbClr>
                  </a:outerShdw>
                </a:effectLst>
              </a:rPr>
              <a:t>)</a:t>
            </a:r>
          </a:p>
          <a:p>
            <a:endParaRPr lang="es-ES" i="1" dirty="0">
              <a:solidFill>
                <a:schemeClr val="bg1"/>
              </a:solidFill>
              <a:effectLst>
                <a:outerShdw blurRad="38100" dist="38100" dir="2700000" algn="tl">
                  <a:srgbClr val="000000">
                    <a:alpha val="43137"/>
                  </a:srgbClr>
                </a:outerShdw>
              </a:effectLst>
            </a:endParaRPr>
          </a:p>
          <a:p>
            <a:r>
              <a:rPr lang="es-ES" u="sng" dirty="0">
                <a:solidFill>
                  <a:schemeClr val="bg1"/>
                </a:solidFill>
              </a:rPr>
              <a:t>Crear un nodo con datos y con una etiqueta</a:t>
            </a:r>
          </a:p>
          <a:p>
            <a:r>
              <a:rPr lang="es-ES" i="1" dirty="0">
                <a:solidFill>
                  <a:schemeClr val="bg1"/>
                </a:solidFill>
                <a:effectLst>
                  <a:outerShdw blurRad="38100" dist="38100" dir="2700000" algn="tl">
                    <a:srgbClr val="000000">
                      <a:alpha val="43137"/>
                    </a:srgbClr>
                  </a:outerShdw>
                </a:effectLst>
              </a:rPr>
              <a:t>CREATE (</a:t>
            </a:r>
            <a:r>
              <a:rPr lang="es-ES" i="1" dirty="0" err="1">
                <a:solidFill>
                  <a:schemeClr val="bg1"/>
                </a:solidFill>
                <a:effectLst>
                  <a:outerShdw blurRad="38100" dist="38100" dir="2700000" algn="tl">
                    <a:srgbClr val="000000">
                      <a:alpha val="43137"/>
                    </a:srgbClr>
                  </a:outerShdw>
                </a:effectLst>
              </a:rPr>
              <a:t>p:Product</a:t>
            </a:r>
            <a:r>
              <a:rPr lang="es-ES" i="1" dirty="0">
                <a:solidFill>
                  <a:schemeClr val="bg1"/>
                </a:solidFill>
                <a:effectLst>
                  <a:outerShdw blurRad="38100" dist="38100" dir="2700000" algn="tl">
                    <a:srgbClr val="000000">
                      <a:alpha val="43137"/>
                    </a:srgbClr>
                  </a:outerShdw>
                </a:effectLst>
              </a:rPr>
              <a:t> {</a:t>
            </a:r>
            <a:r>
              <a:rPr lang="es-ES" i="1" dirty="0" err="1">
                <a:solidFill>
                  <a:schemeClr val="bg1"/>
                </a:solidFill>
                <a:effectLst>
                  <a:outerShdw blurRad="38100" dist="38100" dir="2700000" algn="tl">
                    <a:srgbClr val="000000">
                      <a:alpha val="43137"/>
                    </a:srgbClr>
                  </a:outerShdw>
                </a:effectLst>
              </a:rPr>
              <a:t>name</a:t>
            </a:r>
            <a:r>
              <a:rPr lang="es-ES" i="1" dirty="0">
                <a:solidFill>
                  <a:schemeClr val="bg1"/>
                </a:solidFill>
                <a:effectLst>
                  <a:outerShdw blurRad="38100" dist="38100" dir="2700000" algn="tl">
                    <a:srgbClr val="000000">
                      <a:alpha val="43137"/>
                    </a:srgbClr>
                  </a:outerShdw>
                </a:effectLst>
              </a:rPr>
              <a:t>:'</a:t>
            </a:r>
            <a:r>
              <a:rPr lang="es-ES" i="1" dirty="0" err="1">
                <a:solidFill>
                  <a:schemeClr val="bg1"/>
                </a:solidFill>
                <a:effectLst>
                  <a:outerShdw blurRad="38100" dist="38100" dir="2700000" algn="tl">
                    <a:srgbClr val="000000">
                      <a:alpha val="43137"/>
                    </a:srgbClr>
                  </a:outerShdw>
                </a:effectLst>
              </a:rPr>
              <a:t>Ipad</a:t>
            </a:r>
            <a:r>
              <a:rPr lang="es-ES" i="1" dirty="0">
                <a:solidFill>
                  <a:schemeClr val="bg1"/>
                </a:solidFill>
                <a:effectLst>
                  <a:outerShdw blurRad="38100" dist="38100" dir="2700000" algn="tl">
                    <a:srgbClr val="000000">
                      <a:alpha val="43137"/>
                    </a:srgbClr>
                  </a:outerShdw>
                </a:effectLst>
              </a:rPr>
              <a:t> Air',price:450}) RETURN p</a:t>
            </a:r>
          </a:p>
          <a:p>
            <a:endParaRPr lang="es-ES" dirty="0">
              <a:solidFill>
                <a:schemeClr val="bg1"/>
              </a:solidFill>
            </a:endParaRPr>
          </a:p>
          <a:p>
            <a:r>
              <a:rPr lang="es-ES" u="sng" dirty="0">
                <a:solidFill>
                  <a:schemeClr val="bg1"/>
                </a:solidFill>
              </a:rPr>
              <a:t>Los datos que asignamos al nodo son en formato </a:t>
            </a:r>
            <a:r>
              <a:rPr lang="es-ES" u="sng" dirty="0" err="1">
                <a:solidFill>
                  <a:schemeClr val="bg1"/>
                </a:solidFill>
              </a:rPr>
              <a:t>Json</a:t>
            </a:r>
            <a:endParaRPr lang="es-CO" u="sng"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CuadroTexto 3">
            <a:extLst>
              <a:ext uri="{FF2B5EF4-FFF2-40B4-BE49-F238E27FC236}">
                <a16:creationId xmlns:a16="http://schemas.microsoft.com/office/drawing/2014/main" id="{4E0E15F1-90A0-4B41-B32B-16DF9821C899}"/>
              </a:ext>
            </a:extLst>
          </p:cNvPr>
          <p:cNvSpPr txBox="1"/>
          <p:nvPr/>
        </p:nvSpPr>
        <p:spPr>
          <a:xfrm>
            <a:off x="595423" y="287079"/>
            <a:ext cx="7885161" cy="369332"/>
          </a:xfrm>
          <a:prstGeom prst="rect">
            <a:avLst/>
          </a:prstGeom>
          <a:noFill/>
        </p:spPr>
        <p:txBody>
          <a:bodyPr wrap="square" rtlCol="0">
            <a:spAutoFit/>
          </a:bodyPr>
          <a:lstStyle/>
          <a:p>
            <a:r>
              <a:rPr lang="es-CO" sz="1800" b="1" dirty="0">
                <a:solidFill>
                  <a:schemeClr val="bg1"/>
                </a:solidFill>
              </a:rPr>
              <a:t>Creación de la base de datos en este motor, usando lenguaje </a:t>
            </a:r>
            <a:r>
              <a:rPr lang="es-CO" sz="1800" b="1" dirty="0" err="1">
                <a:solidFill>
                  <a:schemeClr val="bg1"/>
                </a:solidFill>
              </a:rPr>
              <a:t>Cypher</a:t>
            </a:r>
            <a:endParaRPr lang="es-CO" sz="1800" b="1" dirty="0">
              <a:solidFill>
                <a:schemeClr val="bg1"/>
              </a:solidFill>
            </a:endParaRPr>
          </a:p>
        </p:txBody>
      </p:sp>
      <p:sp>
        <p:nvSpPr>
          <p:cNvPr id="24" name="Rectángulo 23">
            <a:extLst>
              <a:ext uri="{FF2B5EF4-FFF2-40B4-BE49-F238E27FC236}">
                <a16:creationId xmlns:a16="http://schemas.microsoft.com/office/drawing/2014/main" id="{B6116D10-0AE5-4781-8D7E-DE45ED7B3113}"/>
              </a:ext>
            </a:extLst>
          </p:cNvPr>
          <p:cNvSpPr/>
          <p:nvPr/>
        </p:nvSpPr>
        <p:spPr>
          <a:xfrm>
            <a:off x="539205" y="1006491"/>
            <a:ext cx="3887602" cy="2462213"/>
          </a:xfrm>
          <a:prstGeom prst="rect">
            <a:avLst/>
          </a:prstGeom>
        </p:spPr>
        <p:txBody>
          <a:bodyPr wrap="square" numCol="1">
            <a:spAutoFit/>
          </a:bodyPr>
          <a:lstStyle/>
          <a:p>
            <a:r>
              <a:rPr lang="es-ES" b="1" cap="all" dirty="0">
                <a:solidFill>
                  <a:schemeClr val="bg1"/>
                </a:solidFill>
              </a:rPr>
              <a:t>CREAR RELACIONES</a:t>
            </a:r>
          </a:p>
          <a:p>
            <a:r>
              <a:rPr lang="es-ES" dirty="0">
                <a:solidFill>
                  <a:schemeClr val="bg1"/>
                </a:solidFill>
              </a:rPr>
              <a:t>La clausula </a:t>
            </a:r>
            <a:r>
              <a:rPr lang="es-ES" dirty="0" err="1">
                <a:solidFill>
                  <a:schemeClr val="bg1"/>
                </a:solidFill>
              </a:rPr>
              <a:t>Create</a:t>
            </a:r>
            <a:r>
              <a:rPr lang="es-ES" dirty="0">
                <a:solidFill>
                  <a:schemeClr val="bg1"/>
                </a:solidFill>
              </a:rPr>
              <a:t> también se utiliza para crear relaciones. Para crear relaciones podemos crear nodos y justo después utilizar las variables de los nodos para crear las relaciones. También podemos realizar una búsqueda de los nodos, almacenarlo en variables para después crear la relación. Como el objetivo de este post es la clausula </a:t>
            </a:r>
            <a:r>
              <a:rPr lang="es-ES" dirty="0" err="1">
                <a:solidFill>
                  <a:schemeClr val="bg1"/>
                </a:solidFill>
              </a:rPr>
              <a:t>create</a:t>
            </a:r>
            <a:r>
              <a:rPr lang="es-ES" dirty="0">
                <a:solidFill>
                  <a:schemeClr val="bg1"/>
                </a:solidFill>
              </a:rPr>
              <a:t> voy a optar por crear los ejemplos con la primera opción.</a:t>
            </a:r>
          </a:p>
        </p:txBody>
      </p:sp>
      <p:pic>
        <p:nvPicPr>
          <p:cNvPr id="26" name="Imagen 25">
            <a:extLst>
              <a:ext uri="{FF2B5EF4-FFF2-40B4-BE49-F238E27FC236}">
                <a16:creationId xmlns:a16="http://schemas.microsoft.com/office/drawing/2014/main" id="{D71811A4-26CE-4AF3-A340-715FBEBFBF10}"/>
              </a:ext>
            </a:extLst>
          </p:cNvPr>
          <p:cNvPicPr>
            <a:picLocks noChangeAspect="1"/>
          </p:cNvPicPr>
          <p:nvPr/>
        </p:nvPicPr>
        <p:blipFill>
          <a:blip r:embed="rId3"/>
          <a:stretch>
            <a:fillRect/>
          </a:stretch>
        </p:blipFill>
        <p:spPr>
          <a:xfrm>
            <a:off x="4220732" y="2679405"/>
            <a:ext cx="4534202" cy="2070446"/>
          </a:xfrm>
          <a:prstGeom prst="rect">
            <a:avLst/>
          </a:prstGeom>
          <a:ln>
            <a:noFill/>
          </a:ln>
          <a:effectLst>
            <a:softEdge rad="112500"/>
          </a:effectLst>
        </p:spPr>
      </p:pic>
      <p:pic>
        <p:nvPicPr>
          <p:cNvPr id="29" name="Google Shape;383;p38">
            <a:extLst>
              <a:ext uri="{FF2B5EF4-FFF2-40B4-BE49-F238E27FC236}">
                <a16:creationId xmlns:a16="http://schemas.microsoft.com/office/drawing/2014/main" id="{A972FE52-B985-4913-8C76-0BA9237BC9F6}"/>
              </a:ext>
            </a:extLst>
          </p:cNvPr>
          <p:cNvPicPr preferRelativeResize="0"/>
          <p:nvPr/>
        </p:nvPicPr>
        <p:blipFill>
          <a:blip r:embed="rId4">
            <a:alphaModFix/>
          </a:blip>
          <a:stretch>
            <a:fillRect/>
          </a:stretch>
        </p:blipFill>
        <p:spPr>
          <a:xfrm>
            <a:off x="8309331" y="128219"/>
            <a:ext cx="493125" cy="687052"/>
          </a:xfrm>
          <a:prstGeom prst="rect">
            <a:avLst/>
          </a:prstGeom>
          <a:noFill/>
          <a:ln>
            <a:noFill/>
          </a:ln>
        </p:spPr>
      </p:pic>
    </p:spTree>
    <p:extLst>
      <p:ext uri="{BB962C8B-B14F-4D97-AF65-F5344CB8AC3E}">
        <p14:creationId xmlns:p14="http://schemas.microsoft.com/office/powerpoint/2010/main" val="292903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39" name="Google Shape;339;p34"/>
          <p:cNvSpPr/>
          <p:nvPr/>
        </p:nvSpPr>
        <p:spPr>
          <a:xfrm>
            <a:off x="4310097" y="1222335"/>
            <a:ext cx="4003200" cy="254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Muli Regular"/>
                <a:ea typeface="Muli Regular"/>
                <a:cs typeface="Muli Regular"/>
                <a:sym typeface="Muli Regular"/>
              </a:rPr>
              <a:t>Place your screenshot here</a:t>
            </a:r>
            <a:endParaRPr sz="1000">
              <a:solidFill>
                <a:schemeClr val="lt1"/>
              </a:solidFill>
              <a:latin typeface="Muli Regular"/>
              <a:ea typeface="Muli Regular"/>
              <a:cs typeface="Muli Regular"/>
              <a:sym typeface="Muli Regular"/>
            </a:endParaRPr>
          </a:p>
        </p:txBody>
      </p:sp>
      <p:grpSp>
        <p:nvGrpSpPr>
          <p:cNvPr id="340" name="Google Shape;340;p34"/>
          <p:cNvGrpSpPr/>
          <p:nvPr/>
        </p:nvGrpSpPr>
        <p:grpSpPr>
          <a:xfrm>
            <a:off x="2317898" y="350874"/>
            <a:ext cx="6711386" cy="3420562"/>
            <a:chOff x="1177450" y="241631"/>
            <a:chExt cx="6173152" cy="3616776"/>
          </a:xfrm>
        </p:grpSpPr>
        <p:sp>
          <p:nvSpPr>
            <p:cNvPr id="341" name="Google Shape;34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288515" y="1367651"/>
            <a:ext cx="2537700" cy="2742195"/>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s-CO" sz="3000" dirty="0">
                <a:latin typeface="Lexend Deca"/>
                <a:ea typeface="Lexend Deca"/>
                <a:cs typeface="Lexend Deca"/>
                <a:sym typeface="Lexend Deca"/>
              </a:rPr>
              <a:t>Creación de mi bases de datos.</a:t>
            </a:r>
            <a:endParaRPr sz="3000" dirty="0">
              <a:latin typeface="Lexend Deca"/>
              <a:ea typeface="Lexend Deca"/>
              <a:cs typeface="Lexend Deca"/>
              <a:sym typeface="Lexend Deca"/>
            </a:endParaRPr>
          </a:p>
          <a:p>
            <a:pPr marL="0" lvl="0" indent="0" algn="l" rtl="0">
              <a:spcBef>
                <a:spcPts val="600"/>
              </a:spcBef>
              <a:spcAft>
                <a:spcPts val="0"/>
              </a:spcAft>
              <a:buNone/>
            </a:pPr>
            <a:r>
              <a:rPr lang="es-CO" sz="1800" dirty="0"/>
              <a:t>Se crea los grafos de Autor, Cliente, Libro y Categoría.</a:t>
            </a:r>
            <a:endParaRPr sz="1800" dirty="0"/>
          </a:p>
        </p:txBody>
      </p:sp>
      <p:pic>
        <p:nvPicPr>
          <p:cNvPr id="2" name="Imagen 1">
            <a:extLst>
              <a:ext uri="{FF2B5EF4-FFF2-40B4-BE49-F238E27FC236}">
                <a16:creationId xmlns:a16="http://schemas.microsoft.com/office/drawing/2014/main" id="{2201AA4B-2418-495F-82CE-3BABB7FDE291}"/>
              </a:ext>
            </a:extLst>
          </p:cNvPr>
          <p:cNvPicPr>
            <a:picLocks noChangeAspect="1"/>
          </p:cNvPicPr>
          <p:nvPr/>
        </p:nvPicPr>
        <p:blipFill>
          <a:blip r:embed="rId3"/>
          <a:stretch>
            <a:fillRect/>
          </a:stretch>
        </p:blipFill>
        <p:spPr>
          <a:xfrm>
            <a:off x="3011156" y="552068"/>
            <a:ext cx="5261618" cy="2852092"/>
          </a:xfrm>
          <a:prstGeom prst="rect">
            <a:avLst/>
          </a:prstGeom>
        </p:spPr>
      </p:pic>
      <p:sp>
        <p:nvSpPr>
          <p:cNvPr id="3" name="CuadroTexto 2">
            <a:extLst>
              <a:ext uri="{FF2B5EF4-FFF2-40B4-BE49-F238E27FC236}">
                <a16:creationId xmlns:a16="http://schemas.microsoft.com/office/drawing/2014/main" id="{076978EC-1DDA-4C89-A18B-D0D3EEC98AAF}"/>
              </a:ext>
            </a:extLst>
          </p:cNvPr>
          <p:cNvSpPr txBox="1"/>
          <p:nvPr/>
        </p:nvSpPr>
        <p:spPr>
          <a:xfrm>
            <a:off x="4572000" y="3867774"/>
            <a:ext cx="2881423" cy="1107996"/>
          </a:xfrm>
          <a:prstGeom prst="rect">
            <a:avLst/>
          </a:prstGeom>
          <a:noFill/>
        </p:spPr>
        <p:txBody>
          <a:bodyPr wrap="square" rtlCol="0">
            <a:spAutoFit/>
          </a:bodyPr>
          <a:lstStyle/>
          <a:p>
            <a:r>
              <a:rPr lang="es-CO" sz="6600" dirty="0">
                <a:solidFill>
                  <a:schemeClr val="bg1"/>
                </a:solidFill>
                <a:latin typeface="Neuton ExtraBold" panose="00000900000000000000" pitchFamily="2" charset="0"/>
              </a:rPr>
              <a:t>Grafo</a:t>
            </a:r>
          </a:p>
        </p:txBody>
      </p:sp>
      <p:sp>
        <p:nvSpPr>
          <p:cNvPr id="4" name="Flecha: hacia arriba 3">
            <a:extLst>
              <a:ext uri="{FF2B5EF4-FFF2-40B4-BE49-F238E27FC236}">
                <a16:creationId xmlns:a16="http://schemas.microsoft.com/office/drawing/2014/main" id="{B1FC9229-C462-4D99-9A4F-31EE9493F343}"/>
              </a:ext>
            </a:extLst>
          </p:cNvPr>
          <p:cNvSpPr/>
          <p:nvPr/>
        </p:nvSpPr>
        <p:spPr>
          <a:xfrm>
            <a:off x="5358809" y="3339370"/>
            <a:ext cx="712382" cy="770476"/>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518</Words>
  <Application>Microsoft Office PowerPoint</Application>
  <PresentationFormat>Presentación en pantalla (16:9)</PresentationFormat>
  <Paragraphs>58</Paragraphs>
  <Slides>11</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Neuton ExtraBold</vt:lpstr>
      <vt:lpstr>Arial</vt:lpstr>
      <vt:lpstr>Calibri</vt:lpstr>
      <vt:lpstr>Lexend Deca</vt:lpstr>
      <vt:lpstr>Muli Regular</vt:lpstr>
      <vt:lpstr>Mongolian Baiti</vt:lpstr>
      <vt:lpstr>Aliena template</vt:lpstr>
      <vt:lpstr>Neo4j – PHP Jonnathan Alberto Zuleta Duque Unipamplona 2019</vt:lpstr>
      <vt:lpstr>Neo4j ¿Que es?</vt:lpstr>
      <vt:lpstr>Presentación de PowerPoint</vt:lpstr>
      <vt:lpstr>Presentación de PowerPoint</vt:lpstr>
      <vt:lpstr>Presentación de PowerPoint</vt:lpstr>
      <vt:lpstr>Cypher Query Language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 PHP Jonnathan Alberto Zuleta Duque Unipamplona 2019</dc:title>
  <cp:lastModifiedBy>Jonnathan Alberto Zuleta Duque</cp:lastModifiedBy>
  <cp:revision>17</cp:revision>
  <dcterms:modified xsi:type="dcterms:W3CDTF">2020-05-05T01:45:20Z</dcterms:modified>
</cp:coreProperties>
</file>