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2A2_F2236B3F.xml" ContentType="application/vnd.ms-powerpoint.comments+xml"/>
  <Override PartName="/ppt/comments/modernComment_2B2_2224AC91.xml" ContentType="application/vnd.ms-powerpoint.comments+xml"/>
  <Override PartName="/ppt/comments/modernComment_2BA_564A8E2C.xml" ContentType="application/vnd.ms-powerpoint.comments+xml"/>
  <Override PartName="/ppt/comments/modernComment_2BF_5126C846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664" r:id="rId5"/>
    <p:sldId id="651" r:id="rId6"/>
    <p:sldId id="705" r:id="rId7"/>
    <p:sldId id="707" r:id="rId8"/>
    <p:sldId id="674" r:id="rId9"/>
    <p:sldId id="259" r:id="rId10"/>
    <p:sldId id="690" r:id="rId11"/>
    <p:sldId id="698" r:id="rId12"/>
    <p:sldId id="693" r:id="rId13"/>
    <p:sldId id="692" r:id="rId14"/>
    <p:sldId id="706" r:id="rId15"/>
    <p:sldId id="654" r:id="rId16"/>
    <p:sldId id="691" r:id="rId17"/>
    <p:sldId id="696" r:id="rId18"/>
    <p:sldId id="694" r:id="rId19"/>
    <p:sldId id="695" r:id="rId20"/>
    <p:sldId id="697" r:id="rId21"/>
    <p:sldId id="704" r:id="rId22"/>
    <p:sldId id="700" r:id="rId23"/>
    <p:sldId id="703" r:id="rId24"/>
    <p:sldId id="656" r:id="rId25"/>
    <p:sldId id="652" r:id="rId26"/>
    <p:sldId id="687" r:id="rId27"/>
    <p:sldId id="699" r:id="rId28"/>
    <p:sldId id="6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922F35-5B4B-1198-317E-F11668AA1C6E}" name="Juan Alejandro Miranda Barrera" initials="JB" userId="S::alejandro.miranda@talent.com::2e86bf65-336c-43c9-95f4-d4e4c040b2c5" providerId="AD"/>
  <p188:author id="{7BD4A2F6-1721-E69F-0690-467936E11269}" name="Samuel Buriticá" initials="SB" userId="S::samuel.buritica@talent.com::63d04fbd-478a-4741-aeba-0d69a029d2f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1E73"/>
    <a:srgbClr val="44185D"/>
    <a:srgbClr val="FBDDDE"/>
    <a:srgbClr val="F2994A"/>
    <a:srgbClr val="B69BBE"/>
    <a:srgbClr val="60D3BF"/>
    <a:srgbClr val="EC5656"/>
    <a:srgbClr val="F7C292"/>
    <a:srgbClr val="F39A9A"/>
    <a:srgbClr val="FC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46889-69C4-7933-8201-F3290325F8FD}" v="1106" dt="2022-04-11T04:12:18.353"/>
    <p1510:client id="{10BF33EB-2255-9AB2-CA14-F6944BAE09B7}" v="136" dt="2022-04-19T22:56:10.351"/>
    <p1510:client id="{13EB6F80-D0A0-82E3-1AAF-7288C0DB55F6}" v="880" dt="2022-04-06T15:25:36.892"/>
    <p1510:client id="{173F8684-D5C3-2638-30BF-16A7A0A24735}" v="389" dt="2022-04-21T19:55:14.434"/>
    <p1510:client id="{52C5738A-07E4-95BF-F4BE-E14546154B89}" v="1602" dt="2022-04-07T04:56:58.479"/>
    <p1510:client id="{57326B60-991F-7052-E374-72B399775D80}" v="348" dt="2022-04-06T02:52:33.831"/>
    <p1510:client id="{58D1943B-6717-D85D-E123-A9BDDD57F4D8}" v="1860" dt="2022-04-21T01:16:45.070"/>
    <p1510:client id="{5CEA59C3-C312-9457-8B65-CC54DCCEE47F}" v="1469" dt="2022-04-11T20:55:07.204"/>
    <p1510:client id="{5F0A0EDD-C8B8-8326-6D5B-BFE1814F2A9E}" v="94" dt="2022-04-05T18:14:59.856"/>
    <p1510:client id="{64202C3A-F384-3129-BB9C-051B3ED0AE89}" v="193" dt="2022-04-10T01:22:37.473"/>
    <p1510:client id="{6839E937-AE41-B3C7-561D-08513FDC128F}" v="966" dt="2022-04-21T17:32:04.809"/>
    <p1510:client id="{785DCE39-AA6F-00BB-38BE-E670325CC241}" v="59" dt="2022-04-08T17:15:38.287"/>
    <p1510:client id="{8F2AD387-8479-6BB1-06AA-5FFC450E3C4E}" v="1045" dt="2022-04-05T16:44:30.692"/>
    <p1510:client id="{94125EC9-5F02-8EB3-75B8-3683F879D38B}" v="1044" dt="2022-04-10T01:06:29.993"/>
    <p1510:client id="{9DB0FED9-8B2C-560B-FCEB-2C2EE945415D}" v="282" dt="2022-04-06T03:49:06.219"/>
    <p1510:client id="{BFC61F4C-F63B-3336-F3E0-E7D6186CAF5E}" v="842" dt="2022-04-09T21:59:17.109"/>
    <p1510:client id="{C929D4CF-3129-24E5-1DBD-E47CE3AB07AB}" v="589" dt="2022-04-05T17:25:18.474"/>
    <p1510:client id="{ECF52868-25AA-425D-0D69-1C180EE9F37F}" v="1031" dt="2022-04-17T14:59:49.777"/>
    <p1510:client id="{F838AD35-8E9D-4E2E-BB3E-40558E90D39F}" v="2884" dt="2022-04-05T21:52:16.427"/>
    <p1510:client id="{FEACF933-5242-28D9-FE35-7AFBDD625D37}" v="117" dt="2022-04-11T21:03:19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lejandro Miranda Barrera" userId="S::alejandro.miranda@talent.com::2e86bf65-336c-43c9-95f4-d4e4c040b2c5" providerId="AD" clId="Web-{F838AD35-8E9D-4E2E-BB3E-40558E90D39F}"/>
    <pc:docChg chg="addSld delSld modSld sldOrd">
      <pc:chgData name="Juan Alejandro Miranda Barrera" userId="S::alejandro.miranda@talent.com::2e86bf65-336c-43c9-95f4-d4e4c040b2c5" providerId="AD" clId="Web-{F838AD35-8E9D-4E2E-BB3E-40558E90D39F}" dt="2022-04-05T21:52:16.427" v="1904"/>
      <pc:docMkLst>
        <pc:docMk/>
      </pc:docMkLst>
      <pc:sldChg chg="modSp">
        <pc:chgData name="Juan Alejandro Miranda Barrera" userId="S::alejandro.miranda@talent.com::2e86bf65-336c-43c9-95f4-d4e4c040b2c5" providerId="AD" clId="Web-{F838AD35-8E9D-4E2E-BB3E-40558E90D39F}" dt="2022-04-05T18:19:18.796" v="129" actId="20577"/>
        <pc:sldMkLst>
          <pc:docMk/>
          <pc:sldMk cId="1119306965" sldId="654"/>
        </pc:sldMkLst>
        <pc:spChg chg="mod">
          <ac:chgData name="Juan Alejandro Miranda Barrera" userId="S::alejandro.miranda@talent.com::2e86bf65-336c-43c9-95f4-d4e4c040b2c5" providerId="AD" clId="Web-{F838AD35-8E9D-4E2E-BB3E-40558E90D39F}" dt="2022-04-05T18:19:18.796" v="129" actId="20577"/>
          <ac:spMkLst>
            <pc:docMk/>
            <pc:sldMk cId="1119306965" sldId="654"/>
            <ac:spMk id="68" creationId="{C74E8E7B-A76E-F184-B46A-D204355D3C9A}"/>
          </ac:spMkLst>
        </pc:spChg>
      </pc:sldChg>
      <pc:sldChg chg="modSp">
        <pc:chgData name="Juan Alejandro Miranda Barrera" userId="S::alejandro.miranda@talent.com::2e86bf65-336c-43c9-95f4-d4e4c040b2c5" providerId="AD" clId="Web-{F838AD35-8E9D-4E2E-BB3E-40558E90D39F}" dt="2022-04-05T18:18:48.827" v="120" actId="20577"/>
        <pc:sldMkLst>
          <pc:docMk/>
          <pc:sldMk cId="929644046" sldId="691"/>
        </pc:sldMkLst>
        <pc:spChg chg="mod">
          <ac:chgData name="Juan Alejandro Miranda Barrera" userId="S::alejandro.miranda@talent.com::2e86bf65-336c-43c9-95f4-d4e4c040b2c5" providerId="AD" clId="Web-{F838AD35-8E9D-4E2E-BB3E-40558E90D39F}" dt="2022-04-05T18:18:48.827" v="120" actId="20577"/>
          <ac:spMkLst>
            <pc:docMk/>
            <pc:sldMk cId="929644046" sldId="691"/>
            <ac:spMk id="68" creationId="{C74E8E7B-A76E-F184-B46A-D204355D3C9A}"/>
          </ac:spMkLst>
        </pc:spChg>
      </pc:sldChg>
      <pc:sldChg chg="addSp delSp modSp ord">
        <pc:chgData name="Juan Alejandro Miranda Barrera" userId="S::alejandro.miranda@talent.com::2e86bf65-336c-43c9-95f4-d4e4c040b2c5" providerId="AD" clId="Web-{F838AD35-8E9D-4E2E-BB3E-40558E90D39F}" dt="2022-04-05T21:34:24.400" v="1785" actId="1076"/>
        <pc:sldMkLst>
          <pc:docMk/>
          <pc:sldMk cId="1426032977" sldId="692"/>
        </pc:sldMkLst>
        <pc:spChg chg="mod">
          <ac:chgData name="Juan Alejandro Miranda Barrera" userId="S::alejandro.miranda@talent.com::2e86bf65-336c-43c9-95f4-d4e4c040b2c5" providerId="AD" clId="Web-{F838AD35-8E9D-4E2E-BB3E-40558E90D39F}" dt="2022-04-05T20:58:02.485" v="1604" actId="14100"/>
          <ac:spMkLst>
            <pc:docMk/>
            <pc:sldMk cId="1426032977" sldId="692"/>
            <ac:spMk id="5" creationId="{5F5732BF-72CD-CFC2-E839-883FF6B64E97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26:13.457" v="1697" actId="20577"/>
          <ac:spMkLst>
            <pc:docMk/>
            <pc:sldMk cId="1426032977" sldId="692"/>
            <ac:spMk id="6" creationId="{2D94012F-9227-47B4-35F4-2D4D05956E10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0:57:37.782" v="1600" actId="20577"/>
          <ac:spMkLst>
            <pc:docMk/>
            <pc:sldMk cId="1426032977" sldId="692"/>
            <ac:spMk id="9" creationId="{E4E4E25A-C44A-A23D-2F7E-D127F4064E6E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34:24.400" v="1785" actId="1076"/>
          <ac:spMkLst>
            <pc:docMk/>
            <pc:sldMk cId="1426032977" sldId="692"/>
            <ac:spMk id="10" creationId="{F3DB63AA-785F-3648-89EF-A793DF6F7884}"/>
          </ac:spMkLst>
        </pc:spChg>
        <pc:spChg chg="add mod">
          <ac:chgData name="Juan Alejandro Miranda Barrera" userId="S::alejandro.miranda@talent.com::2e86bf65-336c-43c9-95f4-d4e4c040b2c5" providerId="AD" clId="Web-{F838AD35-8E9D-4E2E-BB3E-40558E90D39F}" dt="2022-04-05T19:09:43.980" v="1455" actId="20577"/>
          <ac:spMkLst>
            <pc:docMk/>
            <pc:sldMk cId="1426032977" sldId="692"/>
            <ac:spMk id="12" creationId="{C23988AF-771C-066B-1C76-25FE2E340A76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34:13.103" v="1784" actId="20577"/>
          <ac:spMkLst>
            <pc:docMk/>
            <pc:sldMk cId="1426032977" sldId="692"/>
            <ac:spMk id="13" creationId="{E8E146F4-8EF6-DCBC-7DBE-A24AD7FECA05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28:11.146" v="1744" actId="1076"/>
          <ac:spMkLst>
            <pc:docMk/>
            <pc:sldMk cId="1426032977" sldId="692"/>
            <ac:spMk id="14" creationId="{0C25FC26-F52D-E8B4-8446-D1DAEA0951E3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15:01.950" v="1680" actId="1076"/>
          <ac:spMkLst>
            <pc:docMk/>
            <pc:sldMk cId="1426032977" sldId="692"/>
            <ac:spMk id="15" creationId="{02B5DB54-F52D-9148-615C-34AB0388972D}"/>
          </ac:spMkLst>
        </pc:spChg>
        <pc:spChg chg="add del mod">
          <ac:chgData name="Juan Alejandro Miranda Barrera" userId="S::alejandro.miranda@talent.com::2e86bf65-336c-43c9-95f4-d4e4c040b2c5" providerId="AD" clId="Web-{F838AD35-8E9D-4E2E-BB3E-40558E90D39F}" dt="2022-04-05T21:14:55.309" v="1676"/>
          <ac:spMkLst>
            <pc:docMk/>
            <pc:sldMk cId="1426032977" sldId="692"/>
            <ac:spMk id="20" creationId="{68B5166F-0461-2FEA-B616-868B465E3F52}"/>
          </ac:spMkLst>
        </pc:spChg>
        <pc:spChg chg="add del mod">
          <ac:chgData name="Juan Alejandro Miranda Barrera" userId="S::alejandro.miranda@talent.com::2e86bf65-336c-43c9-95f4-d4e4c040b2c5" providerId="AD" clId="Web-{F838AD35-8E9D-4E2E-BB3E-40558E90D39F}" dt="2022-04-05T21:14:55.309" v="1675"/>
          <ac:spMkLst>
            <pc:docMk/>
            <pc:sldMk cId="1426032977" sldId="692"/>
            <ac:spMk id="21" creationId="{ECA919CC-DE0E-856F-8EC8-1AF57F0EE85A}"/>
          </ac:spMkLst>
        </pc:spChg>
        <pc:spChg chg="add del mod">
          <ac:chgData name="Juan Alejandro Miranda Barrera" userId="S::alejandro.miranda@talent.com::2e86bf65-336c-43c9-95f4-d4e4c040b2c5" providerId="AD" clId="Web-{F838AD35-8E9D-4E2E-BB3E-40558E90D39F}" dt="2022-04-05T21:14:55.309" v="1674"/>
          <ac:spMkLst>
            <pc:docMk/>
            <pc:sldMk cId="1426032977" sldId="692"/>
            <ac:spMk id="22" creationId="{EAC5327D-4102-3F3D-9C60-AB5B15C1EF4E}"/>
          </ac:spMkLst>
        </pc:spChg>
        <pc:spChg chg="add del mod">
          <ac:chgData name="Juan Alejandro Miranda Barrera" userId="S::alejandro.miranda@talent.com::2e86bf65-336c-43c9-95f4-d4e4c040b2c5" providerId="AD" clId="Web-{F838AD35-8E9D-4E2E-BB3E-40558E90D39F}" dt="2022-04-05T21:14:55.309" v="1673"/>
          <ac:spMkLst>
            <pc:docMk/>
            <pc:sldMk cId="1426032977" sldId="692"/>
            <ac:spMk id="23" creationId="{31F5D635-0407-E234-F5A2-3BE744121325}"/>
          </ac:spMkLst>
        </pc:spChg>
        <pc:spChg chg="add mod">
          <ac:chgData name="Juan Alejandro Miranda Barrera" userId="S::alejandro.miranda@talent.com::2e86bf65-336c-43c9-95f4-d4e4c040b2c5" providerId="AD" clId="Web-{F838AD35-8E9D-4E2E-BB3E-40558E90D39F}" dt="2022-04-05T21:25:56.816" v="1695" actId="20577"/>
          <ac:spMkLst>
            <pc:docMk/>
            <pc:sldMk cId="1426032977" sldId="692"/>
            <ac:spMk id="24" creationId="{22D33625-66B7-0B3B-BFD5-F28DD63B8FFB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9:08:45.417" v="1436" actId="20577"/>
          <ac:spMkLst>
            <pc:docMk/>
            <pc:sldMk cId="1426032977" sldId="692"/>
            <ac:spMk id="68" creationId="{C74E8E7B-A76E-F184-B46A-D204355D3C9A}"/>
          </ac:spMkLst>
        </pc:spChg>
      </pc:sldChg>
      <pc:sldChg chg="addSp delSp modSp ord">
        <pc:chgData name="Juan Alejandro Miranda Barrera" userId="S::alejandro.miranda@talent.com::2e86bf65-336c-43c9-95f4-d4e4c040b2c5" providerId="AD" clId="Web-{F838AD35-8E9D-4E2E-BB3E-40558E90D39F}" dt="2022-04-05T21:14:01.746" v="1672" actId="1076"/>
        <pc:sldMkLst>
          <pc:docMk/>
          <pc:sldMk cId="81228948" sldId="693"/>
        </pc:sldMkLst>
        <pc:spChg chg="mod">
          <ac:chgData name="Juan Alejandro Miranda Barrera" userId="S::alejandro.miranda@talent.com::2e86bf65-336c-43c9-95f4-d4e4c040b2c5" providerId="AD" clId="Web-{F838AD35-8E9D-4E2E-BB3E-40558E90D39F}" dt="2022-04-05T18:53:27.513" v="1153" actId="20577"/>
          <ac:spMkLst>
            <pc:docMk/>
            <pc:sldMk cId="81228948" sldId="693"/>
            <ac:spMk id="5" creationId="{EA5CD550-D672-8702-2C8B-B3916BF00432}"/>
          </ac:spMkLst>
        </pc:spChg>
        <pc:spChg chg="del">
          <ac:chgData name="Juan Alejandro Miranda Barrera" userId="S::alejandro.miranda@talent.com::2e86bf65-336c-43c9-95f4-d4e4c040b2c5" providerId="AD" clId="Web-{F838AD35-8E9D-4E2E-BB3E-40558E90D39F}" dt="2022-04-05T18:58:26.283" v="1156"/>
          <ac:spMkLst>
            <pc:docMk/>
            <pc:sldMk cId="81228948" sldId="693"/>
            <ac:spMk id="6" creationId="{856F60C3-2F50-08FD-3F4D-9A5F990ED2B4}"/>
          </ac:spMkLst>
        </pc:spChg>
        <pc:spChg chg="add mod">
          <ac:chgData name="Juan Alejandro Miranda Barrera" userId="S::alejandro.miranda@talent.com::2e86bf65-336c-43c9-95f4-d4e4c040b2c5" providerId="AD" clId="Web-{F838AD35-8E9D-4E2E-BB3E-40558E90D39F}" dt="2022-04-05T21:13:41.355" v="1658"/>
          <ac:spMkLst>
            <pc:docMk/>
            <pc:sldMk cId="81228948" sldId="693"/>
            <ac:spMk id="6" creationId="{B9EF4E52-A3A7-6702-2A1B-6B0D63F1DC61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51:43.590" v="1045" actId="20577"/>
          <ac:spMkLst>
            <pc:docMk/>
            <pc:sldMk cId="81228948" sldId="693"/>
            <ac:spMk id="9" creationId="{74F93DCA-E792-07EE-8755-765A1A4D3BB3}"/>
          </ac:spMkLst>
        </pc:spChg>
        <pc:spChg chg="add mod">
          <ac:chgData name="Juan Alejandro Miranda Barrera" userId="S::alejandro.miranda@talent.com::2e86bf65-336c-43c9-95f4-d4e4c040b2c5" providerId="AD" clId="Web-{F838AD35-8E9D-4E2E-BB3E-40558E90D39F}" dt="2022-04-05T21:13:09.902" v="1648" actId="1076"/>
          <ac:spMkLst>
            <pc:docMk/>
            <pc:sldMk cId="81228948" sldId="693"/>
            <ac:spMk id="12" creationId="{AFD6384E-F17C-F327-4A2B-FC4D859470F4}"/>
          </ac:spMkLst>
        </pc:spChg>
        <pc:spChg chg="del">
          <ac:chgData name="Juan Alejandro Miranda Barrera" userId="S::alejandro.miranda@talent.com::2e86bf65-336c-43c9-95f4-d4e4c040b2c5" providerId="AD" clId="Web-{F838AD35-8E9D-4E2E-BB3E-40558E90D39F}" dt="2022-04-05T18:58:29.393" v="1157"/>
          <ac:spMkLst>
            <pc:docMk/>
            <pc:sldMk cId="81228948" sldId="693"/>
            <ac:spMk id="13" creationId="{70C49B57-1DBE-F53B-0288-BBC08FD4FC5D}"/>
          </ac:spMkLst>
        </pc:spChg>
        <pc:spChg chg="add mod">
          <ac:chgData name="Juan Alejandro Miranda Barrera" userId="S::alejandro.miranda@talent.com::2e86bf65-336c-43c9-95f4-d4e4c040b2c5" providerId="AD" clId="Web-{F838AD35-8E9D-4E2E-BB3E-40558E90D39F}" dt="2022-04-05T21:13:25.886" v="1654" actId="1076"/>
          <ac:spMkLst>
            <pc:docMk/>
            <pc:sldMk cId="81228948" sldId="693"/>
            <ac:spMk id="13" creationId="{DEC0BC95-772B-EEBC-B428-92F29958E592}"/>
          </ac:spMkLst>
        </pc:spChg>
        <pc:spChg chg="del">
          <ac:chgData name="Juan Alejandro Miranda Barrera" userId="S::alejandro.miranda@talent.com::2e86bf65-336c-43c9-95f4-d4e4c040b2c5" providerId="AD" clId="Web-{F838AD35-8E9D-4E2E-BB3E-40558E90D39F}" dt="2022-04-05T18:58:30.783" v="1158"/>
          <ac:spMkLst>
            <pc:docMk/>
            <pc:sldMk cId="81228948" sldId="693"/>
            <ac:spMk id="14" creationId="{41D9C2B3-CF1F-63ED-0EC4-4AE5E8F815FD}"/>
          </ac:spMkLst>
        </pc:spChg>
        <pc:spChg chg="add del">
          <ac:chgData name="Juan Alejandro Miranda Barrera" userId="S::alejandro.miranda@talent.com::2e86bf65-336c-43c9-95f4-d4e4c040b2c5" providerId="AD" clId="Web-{F838AD35-8E9D-4E2E-BB3E-40558E90D39F}" dt="2022-04-05T21:13:49.433" v="1664"/>
          <ac:spMkLst>
            <pc:docMk/>
            <pc:sldMk cId="81228948" sldId="693"/>
            <ac:spMk id="14" creationId="{E0FBAD19-99BF-CBDF-DA7E-5686B43D7182}"/>
          </ac:spMkLst>
        </pc:spChg>
        <pc:spChg chg="del">
          <ac:chgData name="Juan Alejandro Miranda Barrera" userId="S::alejandro.miranda@talent.com::2e86bf65-336c-43c9-95f4-d4e4c040b2c5" providerId="AD" clId="Web-{F838AD35-8E9D-4E2E-BB3E-40558E90D39F}" dt="2022-04-05T18:58:31.674" v="1159"/>
          <ac:spMkLst>
            <pc:docMk/>
            <pc:sldMk cId="81228948" sldId="693"/>
            <ac:spMk id="15" creationId="{955D6256-0D21-9CCD-F6B5-CC51D739DD34}"/>
          </ac:spMkLst>
        </pc:spChg>
        <pc:spChg chg="add del">
          <ac:chgData name="Juan Alejandro Miranda Barrera" userId="S::alejandro.miranda@talent.com::2e86bf65-336c-43c9-95f4-d4e4c040b2c5" providerId="AD" clId="Web-{F838AD35-8E9D-4E2E-BB3E-40558E90D39F}" dt="2022-04-05T21:13:49.433" v="1663"/>
          <ac:spMkLst>
            <pc:docMk/>
            <pc:sldMk cId="81228948" sldId="693"/>
            <ac:spMk id="15" creationId="{A3A16FD1-865F-42C1-E05B-AAB4361A4F75}"/>
          </ac:spMkLst>
        </pc:spChg>
        <pc:spChg chg="add del">
          <ac:chgData name="Juan Alejandro Miranda Barrera" userId="S::alejandro.miranda@talent.com::2e86bf65-336c-43c9-95f4-d4e4c040b2c5" providerId="AD" clId="Web-{F838AD35-8E9D-4E2E-BB3E-40558E90D39F}" dt="2022-04-05T21:13:49.433" v="1662"/>
          <ac:spMkLst>
            <pc:docMk/>
            <pc:sldMk cId="81228948" sldId="693"/>
            <ac:spMk id="16" creationId="{E0A851B4-C5D8-B298-8B1D-8093E4D8CE1D}"/>
          </ac:spMkLst>
        </pc:spChg>
        <pc:spChg chg="add del">
          <ac:chgData name="Juan Alejandro Miranda Barrera" userId="S::alejandro.miranda@talent.com::2e86bf65-336c-43c9-95f4-d4e4c040b2c5" providerId="AD" clId="Web-{F838AD35-8E9D-4E2E-BB3E-40558E90D39F}" dt="2022-04-05T21:13:54.027" v="1670"/>
          <ac:spMkLst>
            <pc:docMk/>
            <pc:sldMk cId="81228948" sldId="693"/>
            <ac:spMk id="17" creationId="{771B71A5-E5DE-22C0-1718-148B79569A23}"/>
          </ac:spMkLst>
        </pc:spChg>
        <pc:spChg chg="add del">
          <ac:chgData name="Juan Alejandro Miranda Barrera" userId="S::alejandro.miranda@talent.com::2e86bf65-336c-43c9-95f4-d4e4c040b2c5" providerId="AD" clId="Web-{F838AD35-8E9D-4E2E-BB3E-40558E90D39F}" dt="2022-04-05T21:13:54.027" v="1669"/>
          <ac:spMkLst>
            <pc:docMk/>
            <pc:sldMk cId="81228948" sldId="693"/>
            <ac:spMk id="18" creationId="{51F7E269-578D-A7D4-0DA7-41E70489F037}"/>
          </ac:spMkLst>
        </pc:spChg>
        <pc:spChg chg="add del">
          <ac:chgData name="Juan Alejandro Miranda Barrera" userId="S::alejandro.miranda@talent.com::2e86bf65-336c-43c9-95f4-d4e4c040b2c5" providerId="AD" clId="Web-{F838AD35-8E9D-4E2E-BB3E-40558E90D39F}" dt="2022-04-05T21:13:54.027" v="1668"/>
          <ac:spMkLst>
            <pc:docMk/>
            <pc:sldMk cId="81228948" sldId="693"/>
            <ac:spMk id="20" creationId="{5D22E9C6-0EEE-9554-921C-336F12C3FD6A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13:02.073" v="1643" actId="1076"/>
          <ac:spMkLst>
            <pc:docMk/>
            <pc:sldMk cId="81228948" sldId="693"/>
            <ac:spMk id="21" creationId="{986EF79A-B5D1-0C71-DE0A-0E94C27E92F6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13:15.324" v="1650" actId="1076"/>
          <ac:spMkLst>
            <pc:docMk/>
            <pc:sldMk cId="81228948" sldId="693"/>
            <ac:spMk id="22" creationId="{1DD36B60-8C8E-B1AD-BE6B-3D3D06C1581B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13:22.511" v="1653" actId="1076"/>
          <ac:spMkLst>
            <pc:docMk/>
            <pc:sldMk cId="81228948" sldId="693"/>
            <ac:spMk id="23" creationId="{A34ACB48-FC3A-8A31-151B-7823557F12B2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13:15.355" v="1652" actId="1076"/>
          <ac:spMkLst>
            <pc:docMk/>
            <pc:sldMk cId="81228948" sldId="693"/>
            <ac:spMk id="24" creationId="{384BA5C8-F0AF-363C-844B-181ECCCA8F9E}"/>
          </ac:spMkLst>
        </pc:spChg>
        <pc:spChg chg="add mod">
          <ac:chgData name="Juan Alejandro Miranda Barrera" userId="S::alejandro.miranda@talent.com::2e86bf65-336c-43c9-95f4-d4e4c040b2c5" providerId="AD" clId="Web-{F838AD35-8E9D-4E2E-BB3E-40558E90D39F}" dt="2022-04-05T21:14:01.746" v="1672" actId="1076"/>
          <ac:spMkLst>
            <pc:docMk/>
            <pc:sldMk cId="81228948" sldId="693"/>
            <ac:spMk id="37" creationId="{3DB53FB7-EEFD-1B3C-8562-9703EE0877E5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55:30.624" v="1155" actId="20577"/>
          <ac:spMkLst>
            <pc:docMk/>
            <pc:sldMk cId="81228948" sldId="693"/>
            <ac:spMk id="68" creationId="{C74E8E7B-A76E-F184-B46A-D204355D3C9A}"/>
          </ac:spMkLst>
        </pc:spChg>
      </pc:sldChg>
      <pc:sldChg chg="addSp delSp modSp">
        <pc:chgData name="Juan Alejandro Miranda Barrera" userId="S::alejandro.miranda@talent.com::2e86bf65-336c-43c9-95f4-d4e4c040b2c5" providerId="AD" clId="Web-{F838AD35-8E9D-4E2E-BB3E-40558E90D39F}" dt="2022-04-05T21:05:11.912" v="1636" actId="20577"/>
        <pc:sldMkLst>
          <pc:docMk/>
          <pc:sldMk cId="1526405236" sldId="694"/>
        </pc:sldMkLst>
        <pc:spChg chg="add del">
          <ac:chgData name="Juan Alejandro Miranda Barrera" userId="S::alejandro.miranda@talent.com::2e86bf65-336c-43c9-95f4-d4e4c040b2c5" providerId="AD" clId="Web-{F838AD35-8E9D-4E2E-BB3E-40558E90D39F}" dt="2022-04-05T21:00:37.737" v="1606"/>
          <ac:spMkLst>
            <pc:docMk/>
            <pc:sldMk cId="1526405236" sldId="694"/>
            <ac:spMk id="4" creationId="{90C7F19E-EB3D-0959-42DF-4B035CDC731C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27:53.991" v="281" actId="14100"/>
          <ac:spMkLst>
            <pc:docMk/>
            <pc:sldMk cId="1526405236" sldId="694"/>
            <ac:spMk id="6" creationId="{E7747683-A0F9-F33F-404C-13028A5D4859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01:16.956" v="1619" actId="1076"/>
          <ac:spMkLst>
            <pc:docMk/>
            <pc:sldMk cId="1526405236" sldId="694"/>
            <ac:spMk id="7" creationId="{E6F2F667-612C-504A-5CB3-DB903C38A8D9}"/>
          </ac:spMkLst>
        </pc:spChg>
        <pc:spChg chg="add del mod">
          <ac:chgData name="Juan Alejandro Miranda Barrera" userId="S::alejandro.miranda@talent.com::2e86bf65-336c-43c9-95f4-d4e4c040b2c5" providerId="AD" clId="Web-{F838AD35-8E9D-4E2E-BB3E-40558E90D39F}" dt="2022-04-05T21:00:52.769" v="1611"/>
          <ac:spMkLst>
            <pc:docMk/>
            <pc:sldMk cId="1526405236" sldId="694"/>
            <ac:spMk id="8" creationId="{5F1B6423-7E2B-FCB8-8D5F-F5A5986276B7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29:16.508" v="466" actId="20577"/>
          <ac:spMkLst>
            <pc:docMk/>
            <pc:sldMk cId="1526405236" sldId="694"/>
            <ac:spMk id="11" creationId="{0D118BEE-0DE2-786B-8057-E0B3EAF8E0F7}"/>
          </ac:spMkLst>
        </pc:spChg>
        <pc:spChg chg="add del mod">
          <ac:chgData name="Juan Alejandro Miranda Barrera" userId="S::alejandro.miranda@talent.com::2e86bf65-336c-43c9-95f4-d4e4c040b2c5" providerId="AD" clId="Web-{F838AD35-8E9D-4E2E-BB3E-40558E90D39F}" dt="2022-04-05T21:01:00.612" v="1616"/>
          <ac:spMkLst>
            <pc:docMk/>
            <pc:sldMk cId="1526405236" sldId="694"/>
            <ac:spMk id="12" creationId="{E9F9CD68-8EF4-E40F-9CB7-9A5816D75EB7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28:00.851" v="283" actId="1076"/>
          <ac:spMkLst>
            <pc:docMk/>
            <pc:sldMk cId="1526405236" sldId="694"/>
            <ac:spMk id="13" creationId="{24D66669-4764-7E07-FEAB-BBA78408A8AB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39:33.939" v="511" actId="20577"/>
          <ac:spMkLst>
            <pc:docMk/>
            <pc:sldMk cId="1526405236" sldId="694"/>
            <ac:spMk id="14" creationId="{B4FE65CB-7DF0-0723-59D6-2086F0173710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01:25.613" v="1621" actId="1076"/>
          <ac:spMkLst>
            <pc:docMk/>
            <pc:sldMk cId="1526405236" sldId="694"/>
            <ac:spMk id="15" creationId="{D7052BC3-2EEC-CDCD-3D27-E1CD09E084DD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01:19.534" v="1620" actId="1076"/>
          <ac:spMkLst>
            <pc:docMk/>
            <pc:sldMk cId="1526405236" sldId="694"/>
            <ac:spMk id="17" creationId="{47E63DCA-8350-07D3-199E-5DFD33DBAC15}"/>
          </ac:spMkLst>
        </pc:spChg>
        <pc:spChg chg="add mod">
          <ac:chgData name="Juan Alejandro Miranda Barrera" userId="S::alejandro.miranda@talent.com::2e86bf65-336c-43c9-95f4-d4e4c040b2c5" providerId="AD" clId="Web-{F838AD35-8E9D-4E2E-BB3E-40558E90D39F}" dt="2022-04-05T21:05:11.912" v="1636" actId="20577"/>
          <ac:spMkLst>
            <pc:docMk/>
            <pc:sldMk cId="1526405236" sldId="694"/>
            <ac:spMk id="22" creationId="{6EA4502B-F1E8-9569-C173-EE516506BB50}"/>
          </ac:spMkLst>
        </pc:spChg>
        <pc:spChg chg="add del">
          <ac:chgData name="Juan Alejandro Miranda Barrera" userId="S::alejandro.miranda@talent.com::2e86bf65-336c-43c9-95f4-d4e4c040b2c5" providerId="AD" clId="Web-{F838AD35-8E9D-4E2E-BB3E-40558E90D39F}" dt="2022-04-05T21:01:54.644" v="1624"/>
          <ac:spMkLst>
            <pc:docMk/>
            <pc:sldMk cId="1526405236" sldId="694"/>
            <ac:spMk id="23" creationId="{5B738FBD-FBB4-153A-AB79-CE2A6A5F2E25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32:45.870" v="483" actId="20577"/>
          <ac:spMkLst>
            <pc:docMk/>
            <pc:sldMk cId="1526405236" sldId="694"/>
            <ac:spMk id="68" creationId="{C74E8E7B-A76E-F184-B46A-D204355D3C9A}"/>
          </ac:spMkLst>
        </pc:spChg>
      </pc:sldChg>
      <pc:sldChg chg="modSp ord">
        <pc:chgData name="Juan Alejandro Miranda Barrera" userId="S::alejandro.miranda@talent.com::2e86bf65-336c-43c9-95f4-d4e4c040b2c5" providerId="AD" clId="Web-{F838AD35-8E9D-4E2E-BB3E-40558E90D39F}" dt="2022-04-05T21:34:51.166" v="1786" actId="1076"/>
        <pc:sldMkLst>
          <pc:docMk/>
          <pc:sldMk cId="822661713" sldId="695"/>
        </pc:sldMkLst>
        <pc:spChg chg="mod">
          <ac:chgData name="Juan Alejandro Miranda Barrera" userId="S::alejandro.miranda@talent.com::2e86bf65-336c-43c9-95f4-d4e4c040b2c5" providerId="AD" clId="Web-{F838AD35-8E9D-4E2E-BB3E-40558E90D39F}" dt="2022-04-05T21:34:51.166" v="1786" actId="1076"/>
          <ac:spMkLst>
            <pc:docMk/>
            <pc:sldMk cId="822661713" sldId="695"/>
            <ac:spMk id="68" creationId="{C74E8E7B-A76E-F184-B46A-D204355D3C9A}"/>
          </ac:spMkLst>
        </pc:spChg>
      </pc:sldChg>
      <pc:sldChg chg="modSp">
        <pc:chgData name="Juan Alejandro Miranda Barrera" userId="S::alejandro.miranda@talent.com::2e86bf65-336c-43c9-95f4-d4e4c040b2c5" providerId="AD" clId="Web-{F838AD35-8E9D-4E2E-BB3E-40558E90D39F}" dt="2022-04-05T18:38:49.516" v="509" actId="20577"/>
        <pc:sldMkLst>
          <pc:docMk/>
          <pc:sldMk cId="12422851" sldId="696"/>
        </pc:sldMkLst>
        <pc:spChg chg="mod">
          <ac:chgData name="Juan Alejandro Miranda Barrera" userId="S::alejandro.miranda@talent.com::2e86bf65-336c-43c9-95f4-d4e4c040b2c5" providerId="AD" clId="Web-{F838AD35-8E9D-4E2E-BB3E-40558E90D39F}" dt="2022-04-05T18:24:01.347" v="147" actId="20577"/>
          <ac:spMkLst>
            <pc:docMk/>
            <pc:sldMk cId="12422851" sldId="696"/>
            <ac:spMk id="10" creationId="{F3DB63AA-785F-3648-89EF-A793DF6F7884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38:49.516" v="509" actId="20577"/>
          <ac:spMkLst>
            <pc:docMk/>
            <pc:sldMk cId="12422851" sldId="696"/>
            <ac:spMk id="68" creationId="{C74E8E7B-A76E-F184-B46A-D204355D3C9A}"/>
          </ac:spMkLst>
        </pc:spChg>
      </pc:sldChg>
      <pc:sldChg chg="modSp">
        <pc:chgData name="Juan Alejandro Miranda Barrera" userId="S::alejandro.miranda@talent.com::2e86bf65-336c-43c9-95f4-d4e4c040b2c5" providerId="AD" clId="Web-{F838AD35-8E9D-4E2E-BB3E-40558E90D39F}" dt="2022-04-05T21:51:34.786" v="1902" actId="20577"/>
        <pc:sldMkLst>
          <pc:docMk/>
          <pc:sldMk cId="2203105955" sldId="697"/>
        </pc:sldMkLst>
        <pc:spChg chg="mod">
          <ac:chgData name="Juan Alejandro Miranda Barrera" userId="S::alejandro.miranda@talent.com::2e86bf65-336c-43c9-95f4-d4e4c040b2c5" providerId="AD" clId="Web-{F838AD35-8E9D-4E2E-BB3E-40558E90D39F}" dt="2022-04-05T21:48:56.347" v="1794" actId="20577"/>
          <ac:spMkLst>
            <pc:docMk/>
            <pc:sldMk cId="2203105955" sldId="697"/>
            <ac:spMk id="5" creationId="{3179C9AF-E613-32AB-4F68-0AA19B5501B9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50:18.614" v="1801" actId="14100"/>
          <ac:spMkLst>
            <pc:docMk/>
            <pc:sldMk cId="2203105955" sldId="697"/>
            <ac:spMk id="6" creationId="{F30DE889-6176-494A-17B8-029FE21A5223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31:52.461" v="1755" actId="1076"/>
          <ac:spMkLst>
            <pc:docMk/>
            <pc:sldMk cId="2203105955" sldId="697"/>
            <ac:spMk id="8" creationId="{28525D05-FA1A-E225-C7FB-CE2CFB889776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33:59.978" v="1781" actId="20577"/>
          <ac:spMkLst>
            <pc:docMk/>
            <pc:sldMk cId="2203105955" sldId="697"/>
            <ac:spMk id="9" creationId="{08D5D7AA-83C1-F12D-041C-51EE64173487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33:14.243" v="1759" actId="1076"/>
          <ac:spMkLst>
            <pc:docMk/>
            <pc:sldMk cId="2203105955" sldId="697"/>
            <ac:spMk id="11" creationId="{AE33E4EC-8EE8-00DB-09C5-7EDF7C302BE9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51:34.786" v="1902" actId="20577"/>
          <ac:spMkLst>
            <pc:docMk/>
            <pc:sldMk cId="2203105955" sldId="697"/>
            <ac:spMk id="13" creationId="{EE3AC488-0846-5C3D-C061-E0E0B3D98B7F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33:17.509" v="1760" actId="1076"/>
          <ac:spMkLst>
            <pc:docMk/>
            <pc:sldMk cId="2203105955" sldId="697"/>
            <ac:spMk id="14" creationId="{919BCCE8-F517-8212-3C76-328653FA2DC8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21:35:20.432" v="1787" actId="20577"/>
          <ac:spMkLst>
            <pc:docMk/>
            <pc:sldMk cId="2203105955" sldId="697"/>
            <ac:spMk id="68" creationId="{C74E8E7B-A76E-F184-B46A-D204355D3C9A}"/>
          </ac:spMkLst>
        </pc:spChg>
      </pc:sldChg>
      <pc:sldChg chg="modSp ord">
        <pc:chgData name="Juan Alejandro Miranda Barrera" userId="S::alejandro.miranda@talent.com::2e86bf65-336c-43c9-95f4-d4e4c040b2c5" providerId="AD" clId="Web-{F838AD35-8E9D-4E2E-BB3E-40558E90D39F}" dt="2022-04-05T18:47:40.274" v="886"/>
        <pc:sldMkLst>
          <pc:docMk/>
          <pc:sldMk cId="1447726636" sldId="698"/>
        </pc:sldMkLst>
        <pc:spChg chg="mod">
          <ac:chgData name="Juan Alejandro Miranda Barrera" userId="S::alejandro.miranda@talent.com::2e86bf65-336c-43c9-95f4-d4e4c040b2c5" providerId="AD" clId="Web-{F838AD35-8E9D-4E2E-BB3E-40558E90D39F}" dt="2022-04-05T18:44:32.037" v="802" actId="20577"/>
          <ac:spMkLst>
            <pc:docMk/>
            <pc:sldMk cId="1447726636" sldId="698"/>
            <ac:spMk id="5" creationId="{6E75F3E4-9A22-8669-5FC1-960E1FAB6E1D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46:22.757" v="850"/>
          <ac:spMkLst>
            <pc:docMk/>
            <pc:sldMk cId="1447726636" sldId="698"/>
            <ac:spMk id="6" creationId="{53A864DA-F6F8-8CCC-EF9B-BE7DBE2D26C1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44:45.662" v="844" actId="20577"/>
          <ac:spMkLst>
            <pc:docMk/>
            <pc:sldMk cId="1447726636" sldId="698"/>
            <ac:spMk id="9" creationId="{B316A036-71DF-9931-8E53-500A7F332BBA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46:50.133" v="882" actId="20577"/>
          <ac:spMkLst>
            <pc:docMk/>
            <pc:sldMk cId="1447726636" sldId="698"/>
            <ac:spMk id="13" creationId="{E6127977-B09E-7905-C373-EF0DEE6A7B11}"/>
          </ac:spMkLst>
        </pc:spChg>
        <pc:spChg chg="mod">
          <ac:chgData name="Juan Alejandro Miranda Barrera" userId="S::alejandro.miranda@talent.com::2e86bf65-336c-43c9-95f4-d4e4c040b2c5" providerId="AD" clId="Web-{F838AD35-8E9D-4E2E-BB3E-40558E90D39F}" dt="2022-04-05T18:47:18.305" v="883" actId="1076"/>
          <ac:spMkLst>
            <pc:docMk/>
            <pc:sldMk cId="1447726636" sldId="698"/>
            <ac:spMk id="68" creationId="{C74E8E7B-A76E-F184-B46A-D204355D3C9A}"/>
          </ac:spMkLst>
        </pc:spChg>
      </pc:sldChg>
      <pc:sldChg chg="add del replId">
        <pc:chgData name="Juan Alejandro Miranda Barrera" userId="S::alejandro.miranda@talent.com::2e86bf65-336c-43c9-95f4-d4e4c040b2c5" providerId="AD" clId="Web-{F838AD35-8E9D-4E2E-BB3E-40558E90D39F}" dt="2022-04-05T21:52:16.427" v="1904"/>
        <pc:sldMkLst>
          <pc:docMk/>
          <pc:sldMk cId="2444378155" sldId="700"/>
        </pc:sldMkLst>
      </pc:sldChg>
    </pc:docChg>
  </pc:docChgLst>
  <pc:docChgLst>
    <pc:chgData name="Samuel Buriticá" userId="S::samuel.buritica@talent.com::63d04fbd-478a-4741-aeba-0d69a029d2fb" providerId="AD" clId="Web-{64202C3A-F384-3129-BB9C-051B3ED0AE89}"/>
    <pc:docChg chg="delSld modSld">
      <pc:chgData name="Samuel Buriticá" userId="S::samuel.buritica@talent.com::63d04fbd-478a-4741-aeba-0d69a029d2fb" providerId="AD" clId="Web-{64202C3A-F384-3129-BB9C-051B3ED0AE89}" dt="2022-04-10T01:22:37.285" v="93" actId="20577"/>
      <pc:docMkLst>
        <pc:docMk/>
      </pc:docMkLst>
      <pc:sldChg chg="modSp">
        <pc:chgData name="Samuel Buriticá" userId="S::samuel.buritica@talent.com::63d04fbd-478a-4741-aeba-0d69a029d2fb" providerId="AD" clId="Web-{64202C3A-F384-3129-BB9C-051B3ED0AE89}" dt="2022-04-10T01:18:20.394" v="73" actId="20577"/>
        <pc:sldMkLst>
          <pc:docMk/>
          <pc:sldMk cId="3722097597" sldId="259"/>
        </pc:sldMkLst>
        <pc:spChg chg="mod">
          <ac:chgData name="Samuel Buriticá" userId="S::samuel.buritica@talent.com::63d04fbd-478a-4741-aeba-0d69a029d2fb" providerId="AD" clId="Web-{64202C3A-F384-3129-BB9C-051B3ED0AE89}" dt="2022-04-10T01:18:20.394" v="73" actId="20577"/>
          <ac:spMkLst>
            <pc:docMk/>
            <pc:sldMk cId="3722097597" sldId="259"/>
            <ac:spMk id="10" creationId="{F3DB63AA-785F-3648-89EF-A793DF6F7884}"/>
          </ac:spMkLst>
        </pc:spChg>
      </pc:sldChg>
      <pc:sldChg chg="modSp">
        <pc:chgData name="Samuel Buriticá" userId="S::samuel.buritica@talent.com::63d04fbd-478a-4741-aeba-0d69a029d2fb" providerId="AD" clId="Web-{64202C3A-F384-3129-BB9C-051B3ED0AE89}" dt="2022-04-10T01:16:46.940" v="62" actId="20577"/>
        <pc:sldMkLst>
          <pc:docMk/>
          <pc:sldMk cId="2703289558" sldId="651"/>
        </pc:sldMkLst>
        <pc:spChg chg="mod">
          <ac:chgData name="Samuel Buriticá" userId="S::samuel.buritica@talent.com::63d04fbd-478a-4741-aeba-0d69a029d2fb" providerId="AD" clId="Web-{64202C3A-F384-3129-BB9C-051B3ED0AE89}" dt="2022-04-10T01:16:46.940" v="62" actId="20577"/>
          <ac:spMkLst>
            <pc:docMk/>
            <pc:sldMk cId="2703289558" sldId="651"/>
            <ac:spMk id="32" creationId="{91435539-F1D4-5D43-BB5F-86FDD17386DC}"/>
          </ac:spMkLst>
        </pc:spChg>
      </pc:sldChg>
      <pc:sldChg chg="modSp">
        <pc:chgData name="Samuel Buriticá" userId="S::samuel.buritica@talent.com::63d04fbd-478a-4741-aeba-0d69a029d2fb" providerId="AD" clId="Web-{64202C3A-F384-3129-BB9C-051B3ED0AE89}" dt="2022-04-10T01:22:37.285" v="93" actId="20577"/>
        <pc:sldMkLst>
          <pc:docMk/>
          <pc:sldMk cId="1453784627" sldId="656"/>
        </pc:sldMkLst>
        <pc:spChg chg="mod">
          <ac:chgData name="Samuel Buriticá" userId="S::samuel.buritica@talent.com::63d04fbd-478a-4741-aeba-0d69a029d2fb" providerId="AD" clId="Web-{64202C3A-F384-3129-BB9C-051B3ED0AE89}" dt="2022-04-10T01:22:37.285" v="93" actId="20577"/>
          <ac:spMkLst>
            <pc:docMk/>
            <pc:sldMk cId="1453784627" sldId="656"/>
            <ac:spMk id="119" creationId="{66B343B8-E3A5-B093-A84D-4AA71111FA04}"/>
          </ac:spMkLst>
        </pc:spChg>
      </pc:sldChg>
      <pc:sldChg chg="addSp modSp">
        <pc:chgData name="Samuel Buriticá" userId="S::samuel.buritica@talent.com::63d04fbd-478a-4741-aeba-0d69a029d2fb" providerId="AD" clId="Web-{64202C3A-F384-3129-BB9C-051B3ED0AE89}" dt="2022-04-10T01:22:11.925" v="92" actId="20577"/>
        <pc:sldMkLst>
          <pc:docMk/>
          <pc:sldMk cId="3388887549" sldId="704"/>
        </pc:sldMkLst>
        <pc:spChg chg="add mod">
          <ac:chgData name="Samuel Buriticá" userId="S::samuel.buritica@talent.com::63d04fbd-478a-4741-aeba-0d69a029d2fb" providerId="AD" clId="Web-{64202C3A-F384-3129-BB9C-051B3ED0AE89}" dt="2022-04-10T01:22:11.925" v="92" actId="20577"/>
          <ac:spMkLst>
            <pc:docMk/>
            <pc:sldMk cId="3388887549" sldId="704"/>
            <ac:spMk id="15" creationId="{00A444C0-E789-C1DC-C168-F9684CA1710E}"/>
          </ac:spMkLst>
        </pc:spChg>
      </pc:sldChg>
      <pc:sldChg chg="del">
        <pc:chgData name="Samuel Buriticá" userId="S::samuel.buritica@talent.com::63d04fbd-478a-4741-aeba-0d69a029d2fb" providerId="AD" clId="Web-{64202C3A-F384-3129-BB9C-051B3ED0AE89}" dt="2022-04-10T01:17:40.565" v="63"/>
        <pc:sldMkLst>
          <pc:docMk/>
          <pc:sldMk cId="2287169196" sldId="706"/>
        </pc:sldMkLst>
      </pc:sldChg>
    </pc:docChg>
  </pc:docChgLst>
  <pc:docChgLst>
    <pc:chgData name="Samuel Buriticá" userId="S::samuel.buritica@talent.com::63d04fbd-478a-4741-aeba-0d69a029d2fb" providerId="AD" clId="Web-{6839E937-AE41-B3C7-561D-08513FDC128F}"/>
    <pc:docChg chg="addSld modSld sldOrd">
      <pc:chgData name="Samuel Buriticá" userId="S::samuel.buritica@talent.com::63d04fbd-478a-4741-aeba-0d69a029d2fb" providerId="AD" clId="Web-{6839E937-AE41-B3C7-561D-08513FDC128F}" dt="2022-04-21T17:32:04.809" v="832" actId="14100"/>
      <pc:docMkLst>
        <pc:docMk/>
      </pc:docMkLst>
      <pc:sldChg chg="modSp">
        <pc:chgData name="Samuel Buriticá" userId="S::samuel.buritica@talent.com::63d04fbd-478a-4741-aeba-0d69a029d2fb" providerId="AD" clId="Web-{6839E937-AE41-B3C7-561D-08513FDC128F}" dt="2022-04-21T17:32:04.809" v="832" actId="14100"/>
        <pc:sldMkLst>
          <pc:docMk/>
          <pc:sldMk cId="2703289558" sldId="651"/>
        </pc:sldMkLst>
        <pc:spChg chg="mod">
          <ac:chgData name="Samuel Buriticá" userId="S::samuel.buritica@talent.com::63d04fbd-478a-4741-aeba-0d69a029d2fb" providerId="AD" clId="Web-{6839E937-AE41-B3C7-561D-08513FDC128F}" dt="2022-04-21T17:32:04.809" v="832" actId="14100"/>
          <ac:spMkLst>
            <pc:docMk/>
            <pc:sldMk cId="2703289558" sldId="651"/>
            <ac:spMk id="31" creationId="{185CC1DB-4D34-0941-B2FC-1F0993793338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2:31:28.869" v="24" actId="20577"/>
          <ac:spMkLst>
            <pc:docMk/>
            <pc:sldMk cId="2703289558" sldId="651"/>
            <ac:spMk id="32" creationId="{91435539-F1D4-5D43-BB5F-86FDD17386DC}"/>
          </ac:spMkLst>
        </pc:spChg>
      </pc:sldChg>
      <pc:sldChg chg="modSp">
        <pc:chgData name="Samuel Buriticá" userId="S::samuel.buritica@talent.com::63d04fbd-478a-4741-aeba-0d69a029d2fb" providerId="AD" clId="Web-{6839E937-AE41-B3C7-561D-08513FDC128F}" dt="2022-04-21T03:27:02.232" v="557" actId="1076"/>
        <pc:sldMkLst>
          <pc:docMk/>
          <pc:sldMk cId="886258201" sldId="652"/>
        </pc:sldMkLst>
        <pc:grpChg chg="mod">
          <ac:chgData name="Samuel Buriticá" userId="S::samuel.buritica@talent.com::63d04fbd-478a-4741-aeba-0d69a029d2fb" providerId="AD" clId="Web-{6839E937-AE41-B3C7-561D-08513FDC128F}" dt="2022-04-21T03:27:02.232" v="557" actId="1076"/>
          <ac:grpSpMkLst>
            <pc:docMk/>
            <pc:sldMk cId="886258201" sldId="652"/>
            <ac:grpSpMk id="24" creationId="{0E0EB84F-5B27-A201-5FD8-F43DA80488C7}"/>
          </ac:grpSpMkLst>
        </pc:grpChg>
        <pc:grpChg chg="mod">
          <ac:chgData name="Samuel Buriticá" userId="S::samuel.buritica@talent.com::63d04fbd-478a-4741-aeba-0d69a029d2fb" providerId="AD" clId="Web-{6839E937-AE41-B3C7-561D-08513FDC128F}" dt="2022-04-21T03:26:44.888" v="552" actId="1076"/>
          <ac:grpSpMkLst>
            <pc:docMk/>
            <pc:sldMk cId="886258201" sldId="652"/>
            <ac:grpSpMk id="26" creationId="{F443E88A-23F0-8643-BA93-258091F3C81A}"/>
          </ac:grpSpMkLst>
        </pc:grpChg>
        <pc:grpChg chg="mod">
          <ac:chgData name="Samuel Buriticá" userId="S::samuel.buritica@talent.com::63d04fbd-478a-4741-aeba-0d69a029d2fb" providerId="AD" clId="Web-{6839E937-AE41-B3C7-561D-08513FDC128F}" dt="2022-04-21T03:26:52.653" v="554" actId="1076"/>
          <ac:grpSpMkLst>
            <pc:docMk/>
            <pc:sldMk cId="886258201" sldId="652"/>
            <ac:grpSpMk id="31" creationId="{6787E4A6-1F51-37ED-19B7-BD662606B242}"/>
          </ac:grpSpMkLst>
        </pc:grpChg>
        <pc:grpChg chg="mod">
          <ac:chgData name="Samuel Buriticá" userId="S::samuel.buritica@talent.com::63d04fbd-478a-4741-aeba-0d69a029d2fb" providerId="AD" clId="Web-{6839E937-AE41-B3C7-561D-08513FDC128F}" dt="2022-04-21T03:26:59.279" v="556" actId="1076"/>
          <ac:grpSpMkLst>
            <pc:docMk/>
            <pc:sldMk cId="886258201" sldId="652"/>
            <ac:grpSpMk id="36" creationId="{9A93C05B-C06D-2010-2F4F-5E2FF866696F}"/>
          </ac:grpSpMkLst>
        </pc:grpChg>
        <pc:grpChg chg="mod">
          <ac:chgData name="Samuel Buriticá" userId="S::samuel.buritica@talent.com::63d04fbd-478a-4741-aeba-0d69a029d2fb" providerId="AD" clId="Web-{6839E937-AE41-B3C7-561D-08513FDC128F}" dt="2022-04-21T03:26:55.888" v="555" actId="1076"/>
          <ac:grpSpMkLst>
            <pc:docMk/>
            <pc:sldMk cId="886258201" sldId="652"/>
            <ac:grpSpMk id="41" creationId="{D475A6EF-201A-FB76-CAD6-2BA2FCC88263}"/>
          </ac:grpSpMkLst>
        </pc:grpChg>
      </pc:sldChg>
      <pc:sldChg chg="modSp">
        <pc:chgData name="Samuel Buriticá" userId="S::samuel.buritica@talent.com::63d04fbd-478a-4741-aeba-0d69a029d2fb" providerId="AD" clId="Web-{6839E937-AE41-B3C7-561D-08513FDC128F}" dt="2022-04-21T16:25:12.323" v="742" actId="20577"/>
        <pc:sldMkLst>
          <pc:docMk/>
          <pc:sldMk cId="1119306965" sldId="654"/>
        </pc:sldMkLst>
        <pc:spChg chg="mod">
          <ac:chgData name="Samuel Buriticá" userId="S::samuel.buritica@talent.com::63d04fbd-478a-4741-aeba-0d69a029d2fb" providerId="AD" clId="Web-{6839E937-AE41-B3C7-561D-08513FDC128F}" dt="2022-04-21T03:55:07.897" v="699" actId="20577"/>
          <ac:spMkLst>
            <pc:docMk/>
            <pc:sldMk cId="1119306965" sldId="654"/>
            <ac:spMk id="12" creationId="{29920B96-CE71-D43E-0B08-30637BDBF1E1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16:25:12.323" v="742" actId="20577"/>
          <ac:spMkLst>
            <pc:docMk/>
            <pc:sldMk cId="1119306965" sldId="654"/>
            <ac:spMk id="88" creationId="{96841797-F548-14B4-6F3D-2C56D6501179}"/>
          </ac:spMkLst>
        </pc:spChg>
      </pc:sldChg>
      <pc:sldChg chg="modSp">
        <pc:chgData name="Samuel Buriticá" userId="S::samuel.buritica@talent.com::63d04fbd-478a-4741-aeba-0d69a029d2fb" providerId="AD" clId="Web-{6839E937-AE41-B3C7-561D-08513FDC128F}" dt="2022-04-21T03:46:51.749" v="679" actId="20577"/>
        <pc:sldMkLst>
          <pc:docMk/>
          <pc:sldMk cId="1453784627" sldId="656"/>
        </pc:sldMkLst>
        <pc:spChg chg="mod">
          <ac:chgData name="Samuel Buriticá" userId="S::samuel.buritica@talent.com::63d04fbd-478a-4741-aeba-0d69a029d2fb" providerId="AD" clId="Web-{6839E937-AE41-B3C7-561D-08513FDC128F}" dt="2022-04-21T03:45:40.811" v="671" actId="20577"/>
          <ac:spMkLst>
            <pc:docMk/>
            <pc:sldMk cId="1453784627" sldId="656"/>
            <ac:spMk id="49" creationId="{99D2065F-8EFE-8148-AB45-AD2F39CB5B73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5:44.436" v="673" actId="20577"/>
          <ac:spMkLst>
            <pc:docMk/>
            <pc:sldMk cId="1453784627" sldId="656"/>
            <ac:spMk id="51" creationId="{6358153C-1064-5E4E-B9E4-A65796C98B6B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6:08.218" v="675" actId="20577"/>
          <ac:spMkLst>
            <pc:docMk/>
            <pc:sldMk cId="1453784627" sldId="656"/>
            <ac:spMk id="98" creationId="{54E2EA5E-8A2F-9BDB-CC12-651BA0FB9BA9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6:26.890" v="677" actId="20577"/>
          <ac:spMkLst>
            <pc:docMk/>
            <pc:sldMk cId="1453784627" sldId="656"/>
            <ac:spMk id="102" creationId="{5849C80E-60DB-18FB-46C3-CBCD141E41B3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6:51.749" v="679" actId="20577"/>
          <ac:spMkLst>
            <pc:docMk/>
            <pc:sldMk cId="1453784627" sldId="656"/>
            <ac:spMk id="106" creationId="{7B07C67D-EF67-908B-AE1B-9EC77E41CD50}"/>
          </ac:spMkLst>
        </pc:spChg>
      </pc:sldChg>
      <pc:sldChg chg="modSp ord">
        <pc:chgData name="Samuel Buriticá" userId="S::samuel.buritica@talent.com::63d04fbd-478a-4741-aeba-0d69a029d2fb" providerId="AD" clId="Web-{6839E937-AE41-B3C7-561D-08513FDC128F}" dt="2022-04-21T03:41:44.698" v="668" actId="1076"/>
        <pc:sldMkLst>
          <pc:docMk/>
          <pc:sldMk cId="4062407487" sldId="674"/>
        </pc:sldMkLst>
        <pc:spChg chg="mod">
          <ac:chgData name="Samuel Buriticá" userId="S::samuel.buritica@talent.com::63d04fbd-478a-4741-aeba-0d69a029d2fb" providerId="AD" clId="Web-{6839E937-AE41-B3C7-561D-08513FDC128F}" dt="2022-04-21T02:33:13.683" v="46" actId="20577"/>
          <ac:spMkLst>
            <pc:docMk/>
            <pc:sldMk cId="4062407487" sldId="674"/>
            <ac:spMk id="4" creationId="{3B1EE5A8-71FD-23C5-FF59-32F2C0D131E4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0:02.165" v="652" actId="14100"/>
          <ac:spMkLst>
            <pc:docMk/>
            <pc:sldMk cId="4062407487" sldId="674"/>
            <ac:spMk id="17" creationId="{A0F8F81B-B830-6542-AD80-251E4CB4CEA6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39:45.556" v="651"/>
          <ac:spMkLst>
            <pc:docMk/>
            <pc:sldMk cId="4062407487" sldId="674"/>
            <ac:spMk id="18" creationId="{3E3E7C39-1AEA-544D-8843-8595A6BC8C56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1:23.291" v="665" actId="14100"/>
          <ac:spMkLst>
            <pc:docMk/>
            <pc:sldMk cId="4062407487" sldId="674"/>
            <ac:spMk id="26" creationId="{75F6F960-921C-3C4A-B1AD-D3FBCC769401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1:03.729" v="663"/>
          <ac:spMkLst>
            <pc:docMk/>
            <pc:sldMk cId="4062407487" sldId="674"/>
            <ac:spMk id="27" creationId="{6468353F-6EFB-5A45-939E-53910871AEDF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0:36.806" v="657"/>
          <ac:spMkLst>
            <pc:docMk/>
            <pc:sldMk cId="4062407487" sldId="674"/>
            <ac:spMk id="29" creationId="{FD2C7D41-B043-9E48-ACD4-0022083D38BB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0:51.088" v="660" actId="1076"/>
          <ac:spMkLst>
            <pc:docMk/>
            <pc:sldMk cId="4062407487" sldId="674"/>
            <ac:spMk id="30" creationId="{8BCC0B00-FFB9-4A4B-BE51-74DD1E66D3AC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0:31.556" v="655"/>
          <ac:spMkLst>
            <pc:docMk/>
            <pc:sldMk cId="4062407487" sldId="674"/>
            <ac:spMk id="32" creationId="{D7CC4389-7005-3F4D-AF8B-7FEAEE58D14E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0:31.572" v="656"/>
          <ac:spMkLst>
            <pc:docMk/>
            <pc:sldMk cId="4062407487" sldId="674"/>
            <ac:spMk id="33" creationId="{E2638788-7AFA-2548-BF10-F7D43141356F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0:18.853" v="653"/>
          <ac:spMkLst>
            <pc:docMk/>
            <pc:sldMk cId="4062407487" sldId="674"/>
            <ac:spMk id="39" creationId="{6686C512-C619-784D-8D08-D5C94465FAF2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0:18.868" v="654"/>
          <ac:spMkLst>
            <pc:docMk/>
            <pc:sldMk cId="4062407487" sldId="674"/>
            <ac:spMk id="40" creationId="{265402E0-93D5-4F43-B0F0-0C57D6E9E583}"/>
          </ac:spMkLst>
        </pc:spChg>
        <pc:grpChg chg="mod">
          <ac:chgData name="Samuel Buriticá" userId="S::samuel.buritica@talent.com::63d04fbd-478a-4741-aeba-0d69a029d2fb" providerId="AD" clId="Web-{6839E937-AE41-B3C7-561D-08513FDC128F}" dt="2022-04-21T03:41:44.698" v="668" actId="1076"/>
          <ac:grpSpMkLst>
            <pc:docMk/>
            <pc:sldMk cId="4062407487" sldId="674"/>
            <ac:grpSpMk id="25" creationId="{061C6D27-A3FE-F14B-B8CC-EAE49EABC666}"/>
          </ac:grpSpMkLst>
        </pc:grpChg>
        <pc:grpChg chg="mod">
          <ac:chgData name="Samuel Buriticá" userId="S::samuel.buritica@talent.com::63d04fbd-478a-4741-aeba-0d69a029d2fb" providerId="AD" clId="Web-{6839E937-AE41-B3C7-561D-08513FDC128F}" dt="2022-04-21T03:40:56.900" v="661" actId="1076"/>
          <ac:grpSpMkLst>
            <pc:docMk/>
            <pc:sldMk cId="4062407487" sldId="674"/>
            <ac:grpSpMk id="28" creationId="{6AE27860-37A3-6B41-B5F4-85D5EB399AB3}"/>
          </ac:grpSpMkLst>
        </pc:grpChg>
      </pc:sldChg>
      <pc:sldChg chg="modSp">
        <pc:chgData name="Samuel Buriticá" userId="S::samuel.buritica@talent.com::63d04fbd-478a-4741-aeba-0d69a029d2fb" providerId="AD" clId="Web-{6839E937-AE41-B3C7-561D-08513FDC128F}" dt="2022-04-21T03:56:05.649" v="700" actId="20577"/>
        <pc:sldMkLst>
          <pc:docMk/>
          <pc:sldMk cId="81228948" sldId="693"/>
        </pc:sldMkLst>
        <pc:spChg chg="mod">
          <ac:chgData name="Samuel Buriticá" userId="S::samuel.buritica@talent.com::63d04fbd-478a-4741-aeba-0d69a029d2fb" providerId="AD" clId="Web-{6839E937-AE41-B3C7-561D-08513FDC128F}" dt="2022-04-21T03:56:05.649" v="700" actId="20577"/>
          <ac:spMkLst>
            <pc:docMk/>
            <pc:sldMk cId="81228948" sldId="693"/>
            <ac:spMk id="22" creationId="{1DD36B60-8C8E-B1AD-BE6B-3D3D06C1581B}"/>
          </ac:spMkLst>
        </pc:spChg>
      </pc:sldChg>
      <pc:sldChg chg="modSp">
        <pc:chgData name="Samuel Buriticá" userId="S::samuel.buritica@talent.com::63d04fbd-478a-4741-aeba-0d69a029d2fb" providerId="AD" clId="Web-{6839E937-AE41-B3C7-561D-08513FDC128F}" dt="2022-04-21T03:52:27.614" v="697" actId="20577"/>
        <pc:sldMkLst>
          <pc:docMk/>
          <pc:sldMk cId="822661713" sldId="695"/>
        </pc:sldMkLst>
        <pc:spChg chg="mod">
          <ac:chgData name="Samuel Buriticá" userId="S::samuel.buritica@talent.com::63d04fbd-478a-4741-aeba-0d69a029d2fb" providerId="AD" clId="Web-{6839E937-AE41-B3C7-561D-08513FDC128F}" dt="2022-04-21T03:49:45.846" v="693" actId="20577"/>
          <ac:spMkLst>
            <pc:docMk/>
            <pc:sldMk cId="822661713" sldId="695"/>
            <ac:spMk id="5" creationId="{2DA2659A-E05C-66C9-FF21-ABD0BB6A801D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52:27.614" v="697" actId="20577"/>
          <ac:spMkLst>
            <pc:docMk/>
            <pc:sldMk cId="822661713" sldId="695"/>
            <ac:spMk id="6" creationId="{30531BEA-D5D0-BE8E-727E-812A0DEC36F8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51:51.707" v="696" actId="14100"/>
          <ac:spMkLst>
            <pc:docMk/>
            <pc:sldMk cId="822661713" sldId="695"/>
            <ac:spMk id="9" creationId="{54A2767A-D1CF-FBC0-BC3D-7C9E3247F160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50:58.628" v="694" actId="20577"/>
          <ac:spMkLst>
            <pc:docMk/>
            <pc:sldMk cId="822661713" sldId="695"/>
            <ac:spMk id="12" creationId="{E6422505-E1A2-8944-24D1-90585D271782}"/>
          </ac:spMkLst>
        </pc:spChg>
      </pc:sldChg>
      <pc:sldChg chg="modSp">
        <pc:chgData name="Samuel Buriticá" userId="S::samuel.buritica@talent.com::63d04fbd-478a-4741-aeba-0d69a029d2fb" providerId="AD" clId="Web-{6839E937-AE41-B3C7-561D-08513FDC128F}" dt="2022-04-21T03:53:23.443" v="698" actId="20577"/>
        <pc:sldMkLst>
          <pc:docMk/>
          <pc:sldMk cId="2203105955" sldId="697"/>
        </pc:sldMkLst>
        <pc:spChg chg="mod">
          <ac:chgData name="Samuel Buriticá" userId="S::samuel.buritica@talent.com::63d04fbd-478a-4741-aeba-0d69a029d2fb" providerId="AD" clId="Web-{6839E937-AE41-B3C7-561D-08513FDC128F}" dt="2022-04-21T03:53:23.443" v="698" actId="20577"/>
          <ac:spMkLst>
            <pc:docMk/>
            <pc:sldMk cId="2203105955" sldId="697"/>
            <ac:spMk id="6" creationId="{F30DE889-6176-494A-17B8-029FE21A5223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4:48.826" v="669" actId="1076"/>
          <ac:spMkLst>
            <pc:docMk/>
            <pc:sldMk cId="2203105955" sldId="697"/>
            <ac:spMk id="68" creationId="{C74E8E7B-A76E-F184-B46A-D204355D3C9A}"/>
          </ac:spMkLst>
        </pc:spChg>
      </pc:sldChg>
      <pc:sldChg chg="modSp">
        <pc:chgData name="Samuel Buriticá" userId="S::samuel.buritica@talent.com::63d04fbd-478a-4741-aeba-0d69a029d2fb" providerId="AD" clId="Web-{6839E937-AE41-B3C7-561D-08513FDC128F}" dt="2022-04-21T03:56:32.978" v="703" actId="1076"/>
        <pc:sldMkLst>
          <pc:docMk/>
          <pc:sldMk cId="1447726636" sldId="698"/>
        </pc:sldMkLst>
        <pc:spChg chg="mod">
          <ac:chgData name="Samuel Buriticá" userId="S::samuel.buritica@talent.com::63d04fbd-478a-4741-aeba-0d69a029d2fb" providerId="AD" clId="Web-{6839E937-AE41-B3C7-561D-08513FDC128F}" dt="2022-04-21T03:56:32.978" v="703" actId="1076"/>
          <ac:spMkLst>
            <pc:docMk/>
            <pc:sldMk cId="1447726636" sldId="698"/>
            <ac:spMk id="68" creationId="{C74E8E7B-A76E-F184-B46A-D204355D3C9A}"/>
          </ac:spMkLst>
        </pc:spChg>
      </pc:sldChg>
      <pc:sldChg chg="addSp delSp modSp">
        <pc:chgData name="Samuel Buriticá" userId="S::samuel.buritica@talent.com::63d04fbd-478a-4741-aeba-0d69a029d2fb" providerId="AD" clId="Web-{6839E937-AE41-B3C7-561D-08513FDC128F}" dt="2022-04-21T16:23:53.728" v="740" actId="20577"/>
        <pc:sldMkLst>
          <pc:docMk/>
          <pc:sldMk cId="575728788" sldId="700"/>
        </pc:sldMkLst>
        <pc:spChg chg="mod">
          <ac:chgData name="Samuel Buriticá" userId="S::samuel.buritica@talent.com::63d04fbd-478a-4741-aeba-0d69a029d2fb" providerId="AD" clId="Web-{6839E937-AE41-B3C7-561D-08513FDC128F}" dt="2022-04-21T02:56:29.689" v="468" actId="1076"/>
          <ac:spMkLst>
            <pc:docMk/>
            <pc:sldMk cId="575728788" sldId="700"/>
            <ac:spMk id="6" creationId="{0BCCF3FF-CC43-CEDD-DC91-59694FB062B2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2:56:35.580" v="470" actId="1076"/>
          <ac:spMkLst>
            <pc:docMk/>
            <pc:sldMk cId="575728788" sldId="700"/>
            <ac:spMk id="7" creationId="{F99C3A77-0ED0-E724-6ADD-59A5254C65A7}"/>
          </ac:spMkLst>
        </pc:spChg>
        <pc:spChg chg="add del mod">
          <ac:chgData name="Samuel Buriticá" userId="S::samuel.buritica@talent.com::63d04fbd-478a-4741-aeba-0d69a029d2fb" providerId="AD" clId="Web-{6839E937-AE41-B3C7-561D-08513FDC128F}" dt="2022-04-21T16:23:53.728" v="740" actId="20577"/>
          <ac:spMkLst>
            <pc:docMk/>
            <pc:sldMk cId="575728788" sldId="700"/>
            <ac:spMk id="36" creationId="{072AB8B7-D890-0AC4-B4C0-DE2025E0F162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0T15:19:58.890" v="15" actId="20577"/>
          <ac:spMkLst>
            <pc:docMk/>
            <pc:sldMk cId="575728788" sldId="700"/>
            <ac:spMk id="102" creationId="{5849C80E-60DB-18FB-46C3-CBCD141E41B3}"/>
          </ac:spMkLst>
        </pc:spChg>
        <pc:grpChg chg="mod">
          <ac:chgData name="Samuel Buriticá" userId="S::samuel.buritica@talent.com::63d04fbd-478a-4741-aeba-0d69a029d2fb" providerId="AD" clId="Web-{6839E937-AE41-B3C7-561D-08513FDC128F}" dt="2022-04-21T02:56:29.673" v="467" actId="1076"/>
          <ac:grpSpMkLst>
            <pc:docMk/>
            <pc:sldMk cId="575728788" sldId="700"/>
            <ac:grpSpMk id="4" creationId="{1F144C2C-F3EA-832C-5250-92A999C546F3}"/>
          </ac:grpSpMkLst>
        </pc:grpChg>
        <pc:grpChg chg="mod">
          <ac:chgData name="Samuel Buriticá" userId="S::samuel.buritica@talent.com::63d04fbd-478a-4741-aeba-0d69a029d2fb" providerId="AD" clId="Web-{6839E937-AE41-B3C7-561D-08513FDC128F}" dt="2022-04-21T02:56:29.533" v="465" actId="1076"/>
          <ac:grpSpMkLst>
            <pc:docMk/>
            <pc:sldMk cId="575728788" sldId="700"/>
            <ac:grpSpMk id="92" creationId="{8AAF7C95-C33C-8A4F-A6C5-4374AF2BE389}"/>
          </ac:grpSpMkLst>
        </pc:grpChg>
        <pc:grpChg chg="mod">
          <ac:chgData name="Samuel Buriticá" userId="S::samuel.buritica@talent.com::63d04fbd-478a-4741-aeba-0d69a029d2fb" providerId="AD" clId="Web-{6839E937-AE41-B3C7-561D-08513FDC128F}" dt="2022-04-21T02:56:29.595" v="466" actId="1076"/>
          <ac:grpSpMkLst>
            <pc:docMk/>
            <pc:sldMk cId="575728788" sldId="700"/>
            <ac:grpSpMk id="100" creationId="{D58CE1AA-3B0B-0569-4640-DE873721F45A}"/>
          </ac:grpSpMkLst>
        </pc:grpChg>
        <pc:picChg chg="add del mod">
          <ac:chgData name="Samuel Buriticá" userId="S::samuel.buritica@talent.com::63d04fbd-478a-4741-aeba-0d69a029d2fb" providerId="AD" clId="Web-{6839E937-AE41-B3C7-561D-08513FDC128F}" dt="2022-04-21T16:20:48.272" v="704"/>
          <ac:picMkLst>
            <pc:docMk/>
            <pc:sldMk cId="575728788" sldId="700"/>
            <ac:picMk id="8" creationId="{551E709B-EF7F-560D-9B1C-8950BF886BB5}"/>
          </ac:picMkLst>
        </pc:picChg>
        <pc:picChg chg="add del mod">
          <ac:chgData name="Samuel Buriticá" userId="S::samuel.buritica@talent.com::63d04fbd-478a-4741-aeba-0d69a029d2fb" providerId="AD" clId="Web-{6839E937-AE41-B3C7-561D-08513FDC128F}" dt="2022-04-21T16:21:30.601" v="710"/>
          <ac:picMkLst>
            <pc:docMk/>
            <pc:sldMk cId="575728788" sldId="700"/>
            <ac:picMk id="9" creationId="{8F1538B2-52FF-AAED-3908-8D38856EEA5D}"/>
          </ac:picMkLst>
        </pc:picChg>
        <pc:picChg chg="add mod">
          <ac:chgData name="Samuel Buriticá" userId="S::samuel.buritica@talent.com::63d04fbd-478a-4741-aeba-0d69a029d2fb" providerId="AD" clId="Web-{6839E937-AE41-B3C7-561D-08513FDC128F}" dt="2022-04-21T16:22:23.602" v="718" actId="1076"/>
          <ac:picMkLst>
            <pc:docMk/>
            <pc:sldMk cId="575728788" sldId="700"/>
            <ac:picMk id="12" creationId="{4A72FCA2-ADE5-08B9-6609-D4CF5AA105F5}"/>
          </ac:picMkLst>
        </pc:picChg>
        <pc:picChg chg="add del mod">
          <ac:chgData name="Samuel Buriticá" userId="S::samuel.buritica@talent.com::63d04fbd-478a-4741-aeba-0d69a029d2fb" providerId="AD" clId="Web-{6839E937-AE41-B3C7-561D-08513FDC128F}" dt="2022-04-21T16:22:33.743" v="720"/>
          <ac:picMkLst>
            <pc:docMk/>
            <pc:sldMk cId="575728788" sldId="700"/>
            <ac:picMk id="15" creationId="{62C2A8A6-FC8D-14FA-4E12-18E66C02CC06}"/>
          </ac:picMkLst>
        </pc:picChg>
      </pc:sldChg>
      <pc:sldChg chg="modSp">
        <pc:chgData name="Samuel Buriticá" userId="S::samuel.buritica@talent.com::63d04fbd-478a-4741-aeba-0d69a029d2fb" providerId="AD" clId="Web-{6839E937-AE41-B3C7-561D-08513FDC128F}" dt="2022-04-21T03:48:23.845" v="692" actId="20577"/>
        <pc:sldMkLst>
          <pc:docMk/>
          <pc:sldMk cId="1361496134" sldId="703"/>
        </pc:sldMkLst>
        <pc:spChg chg="mod">
          <ac:chgData name="Samuel Buriticá" userId="S::samuel.buritica@talent.com::63d04fbd-478a-4741-aeba-0d69a029d2fb" providerId="AD" clId="Web-{6839E937-AE41-B3C7-561D-08513FDC128F}" dt="2022-04-21T03:47:30.703" v="686"/>
          <ac:spMkLst>
            <pc:docMk/>
            <pc:sldMk cId="1361496134" sldId="703"/>
            <ac:spMk id="67" creationId="{B79182E1-165E-815E-8473-0E4ACE73A17E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8:23.845" v="692" actId="20577"/>
          <ac:spMkLst>
            <pc:docMk/>
            <pc:sldMk cId="1361496134" sldId="703"/>
            <ac:spMk id="68" creationId="{C74E8E7B-A76E-F184-B46A-D204355D3C9A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47:30.828" v="688"/>
          <ac:spMkLst>
            <pc:docMk/>
            <pc:sldMk cId="1361496134" sldId="703"/>
            <ac:spMk id="69" creationId="{B9B1376A-CF5E-FEF8-1995-6DF9166442B4}"/>
          </ac:spMkLst>
        </pc:spChg>
      </pc:sldChg>
      <pc:sldChg chg="addSp modSp">
        <pc:chgData name="Samuel Buriticá" userId="S::samuel.buritica@talent.com::63d04fbd-478a-4741-aeba-0d69a029d2fb" providerId="AD" clId="Web-{6839E937-AE41-B3C7-561D-08513FDC128F}" dt="2022-04-21T03:25:49.949" v="551" actId="1076"/>
        <pc:sldMkLst>
          <pc:docMk/>
          <pc:sldMk cId="3388887549" sldId="704"/>
        </pc:sldMkLst>
        <pc:spChg chg="mod">
          <ac:chgData name="Samuel Buriticá" userId="S::samuel.buritica@talent.com::63d04fbd-478a-4741-aeba-0d69a029d2fb" providerId="AD" clId="Web-{6839E937-AE41-B3C7-561D-08513FDC128F}" dt="2022-04-21T03:18:33.927" v="545" actId="20577"/>
          <ac:spMkLst>
            <pc:docMk/>
            <pc:sldMk cId="3388887549" sldId="704"/>
            <ac:spMk id="5" creationId="{3179C9AF-E613-32AB-4F68-0AA19B5501B9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19:02.428" v="547" actId="20577"/>
          <ac:spMkLst>
            <pc:docMk/>
            <pc:sldMk cId="3388887549" sldId="704"/>
            <ac:spMk id="6" creationId="{C22FF47E-4894-6217-EB2D-389D5FD7F5A0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13:43.282" v="536" actId="1076"/>
          <ac:spMkLst>
            <pc:docMk/>
            <pc:sldMk cId="3388887549" sldId="704"/>
            <ac:spMk id="7" creationId="{5F79214C-722C-C99A-B67E-1537B7F1FA2E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08:33.418" v="524" actId="1076"/>
          <ac:spMkLst>
            <pc:docMk/>
            <pc:sldMk cId="3388887549" sldId="704"/>
            <ac:spMk id="17" creationId="{5CB38374-8498-CC9D-0144-528D959D5EB2}"/>
          </ac:spMkLst>
        </pc:spChg>
        <pc:spChg chg="add mod">
          <ac:chgData name="Samuel Buriticá" userId="S::samuel.buritica@talent.com::63d04fbd-478a-4741-aeba-0d69a029d2fb" providerId="AD" clId="Web-{6839E937-AE41-B3C7-561D-08513FDC128F}" dt="2022-04-21T03:18:48.537" v="546" actId="20577"/>
          <ac:spMkLst>
            <pc:docMk/>
            <pc:sldMk cId="3388887549" sldId="704"/>
            <ac:spMk id="19" creationId="{AEA191A6-9913-FBEE-EDFE-6ECDE8B03879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08:33.450" v="525" actId="1076"/>
          <ac:spMkLst>
            <pc:docMk/>
            <pc:sldMk cId="3388887549" sldId="704"/>
            <ac:spMk id="20" creationId="{E43EC1CC-38D8-E8C5-0C40-52254A5BC691}"/>
          </ac:spMkLst>
        </pc:spChg>
        <pc:spChg chg="add mod">
          <ac:chgData name="Samuel Buriticá" userId="S::samuel.buritica@talent.com::63d04fbd-478a-4741-aeba-0d69a029d2fb" providerId="AD" clId="Web-{6839E937-AE41-B3C7-561D-08513FDC128F}" dt="2022-04-21T03:25:49.949" v="551" actId="1076"/>
          <ac:spMkLst>
            <pc:docMk/>
            <pc:sldMk cId="3388887549" sldId="704"/>
            <ac:spMk id="21" creationId="{FD0F4964-A04F-B079-90D1-A87F2AF8FC9D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3:17:55.849" v="542" actId="20577"/>
          <ac:spMkLst>
            <pc:docMk/>
            <pc:sldMk cId="3388887549" sldId="704"/>
            <ac:spMk id="68" creationId="{C74E8E7B-A76E-F184-B46A-D204355D3C9A}"/>
          </ac:spMkLst>
        </pc:spChg>
      </pc:sldChg>
      <pc:sldChg chg="modSp">
        <pc:chgData name="Samuel Buriticá" userId="S::samuel.buritica@talent.com::63d04fbd-478a-4741-aeba-0d69a029d2fb" providerId="AD" clId="Web-{6839E937-AE41-B3C7-561D-08513FDC128F}" dt="2022-04-20T15:15:59.732" v="10" actId="20577"/>
        <pc:sldMkLst>
          <pc:docMk/>
          <pc:sldMk cId="3576149633" sldId="705"/>
        </pc:sldMkLst>
        <pc:spChg chg="mod">
          <ac:chgData name="Samuel Buriticá" userId="S::samuel.buritica@talent.com::63d04fbd-478a-4741-aeba-0d69a029d2fb" providerId="AD" clId="Web-{6839E937-AE41-B3C7-561D-08513FDC128F}" dt="2022-04-20T15:15:59.732" v="10" actId="20577"/>
          <ac:spMkLst>
            <pc:docMk/>
            <pc:sldMk cId="3576149633" sldId="705"/>
            <ac:spMk id="6" creationId="{FD38C87C-FCBF-7B43-BA5D-E1BADD4B1681}"/>
          </ac:spMkLst>
        </pc:spChg>
      </pc:sldChg>
      <pc:sldChg chg="modSp">
        <pc:chgData name="Samuel Buriticá" userId="S::samuel.buritica@talent.com::63d04fbd-478a-4741-aeba-0d69a029d2fb" providerId="AD" clId="Web-{6839E937-AE41-B3C7-561D-08513FDC128F}" dt="2022-04-21T00:34:28.496" v="22" actId="20577"/>
        <pc:sldMkLst>
          <pc:docMk/>
          <pc:sldMk cId="257739686" sldId="706"/>
        </pc:sldMkLst>
        <pc:spChg chg="mod">
          <ac:chgData name="Samuel Buriticá" userId="S::samuel.buritica@talent.com::63d04fbd-478a-4741-aeba-0d69a029d2fb" providerId="AD" clId="Web-{6839E937-AE41-B3C7-561D-08513FDC128F}" dt="2022-04-21T00:34:28.496" v="22" actId="20577"/>
          <ac:spMkLst>
            <pc:docMk/>
            <pc:sldMk cId="257739686" sldId="706"/>
            <ac:spMk id="46" creationId="{FAC81833-1E01-4CAC-D697-9232F65E5E5A}"/>
          </ac:spMkLst>
        </pc:spChg>
      </pc:sldChg>
      <pc:sldChg chg="addSp delSp modSp add replId">
        <pc:chgData name="Samuel Buriticá" userId="S::samuel.buritica@talent.com::63d04fbd-478a-4741-aeba-0d69a029d2fb" providerId="AD" clId="Web-{6839E937-AE41-B3C7-561D-08513FDC128F}" dt="2022-04-21T17:28:07.040" v="831" actId="20577"/>
        <pc:sldMkLst>
          <pc:docMk/>
          <pc:sldMk cId="407242450" sldId="707"/>
        </pc:sldMkLst>
        <pc:spChg chg="del">
          <ac:chgData name="Samuel Buriticá" userId="S::samuel.buritica@talent.com::63d04fbd-478a-4741-aeba-0d69a029d2fb" providerId="AD" clId="Web-{6839E937-AE41-B3C7-561D-08513FDC128F}" dt="2022-04-21T02:38:13.875" v="87"/>
          <ac:spMkLst>
            <pc:docMk/>
            <pc:sldMk cId="407242450" sldId="707"/>
            <ac:spMk id="2" creationId="{0405C312-F402-4B43-9794-6A7F81CACF4C}"/>
          </ac:spMkLst>
        </pc:spChg>
        <pc:spChg chg="mod">
          <ac:chgData name="Samuel Buriticá" userId="S::samuel.buritica@talent.com::63d04fbd-478a-4741-aeba-0d69a029d2fb" providerId="AD" clId="Web-{6839E937-AE41-B3C7-561D-08513FDC128F}" dt="2022-04-21T02:37:58.625" v="69" actId="1076"/>
          <ac:spMkLst>
            <pc:docMk/>
            <pc:sldMk cId="407242450" sldId="707"/>
            <ac:spMk id="4" creationId="{3B1EE5A8-71FD-23C5-FF59-32F2C0D131E4}"/>
          </ac:spMkLst>
        </pc:spChg>
        <pc:spChg chg="add mod">
          <ac:chgData name="Samuel Buriticá" userId="S::samuel.buritica@talent.com::63d04fbd-478a-4741-aeba-0d69a029d2fb" providerId="AD" clId="Web-{6839E937-AE41-B3C7-561D-08513FDC128F}" dt="2022-04-21T17:23:52.256" v="766" actId="14100"/>
          <ac:spMkLst>
            <pc:docMk/>
            <pc:sldMk cId="407242450" sldId="707"/>
            <ac:spMk id="9" creationId="{2E4D56F3-9E6C-4273-89A8-D965728810FD}"/>
          </ac:spMkLst>
        </pc:spChg>
        <pc:spChg chg="del">
          <ac:chgData name="Samuel Buriticá" userId="S::samuel.buritica@talent.com::63d04fbd-478a-4741-aeba-0d69a029d2fb" providerId="AD" clId="Web-{6839E937-AE41-B3C7-561D-08513FDC128F}" dt="2022-04-21T02:38:13.875" v="86"/>
          <ac:spMkLst>
            <pc:docMk/>
            <pc:sldMk cId="407242450" sldId="707"/>
            <ac:spMk id="12" creationId="{A76FE43A-BA3D-B444-9427-356C5F8C0C1F}"/>
          </ac:spMkLst>
        </pc:spChg>
        <pc:spChg chg="del">
          <ac:chgData name="Samuel Buriticá" userId="S::samuel.buritica@talent.com::63d04fbd-478a-4741-aeba-0d69a029d2fb" providerId="AD" clId="Web-{6839E937-AE41-B3C7-561D-08513FDC128F}" dt="2022-04-21T02:38:13.875" v="85"/>
          <ac:spMkLst>
            <pc:docMk/>
            <pc:sldMk cId="407242450" sldId="707"/>
            <ac:spMk id="13" creationId="{AA9D17E1-E26C-D340-87AC-16F6ABF86157}"/>
          </ac:spMkLst>
        </pc:spChg>
        <pc:spChg chg="del">
          <ac:chgData name="Samuel Buriticá" userId="S::samuel.buritica@talent.com::63d04fbd-478a-4741-aeba-0d69a029d2fb" providerId="AD" clId="Web-{6839E937-AE41-B3C7-561D-08513FDC128F}" dt="2022-04-21T02:38:13.875" v="84"/>
          <ac:spMkLst>
            <pc:docMk/>
            <pc:sldMk cId="407242450" sldId="707"/>
            <ac:spMk id="14" creationId="{BBC5BC21-0CC8-EC4E-8738-0D522B771780}"/>
          </ac:spMkLst>
        </pc:spChg>
        <pc:spChg chg="del">
          <ac:chgData name="Samuel Buriticá" userId="S::samuel.buritica@talent.com::63d04fbd-478a-4741-aeba-0d69a029d2fb" providerId="AD" clId="Web-{6839E937-AE41-B3C7-561D-08513FDC128F}" dt="2022-04-21T02:38:13.875" v="83"/>
          <ac:spMkLst>
            <pc:docMk/>
            <pc:sldMk cId="407242450" sldId="707"/>
            <ac:spMk id="15" creationId="{A04F2A9B-2C6E-E44C-9B3B-BBE1D246F413}"/>
          </ac:spMkLst>
        </pc:spChg>
        <pc:spChg chg="del">
          <ac:chgData name="Samuel Buriticá" userId="S::samuel.buritica@talent.com::63d04fbd-478a-4741-aeba-0d69a029d2fb" providerId="AD" clId="Web-{6839E937-AE41-B3C7-561D-08513FDC128F}" dt="2022-04-21T02:38:13.875" v="82"/>
          <ac:spMkLst>
            <pc:docMk/>
            <pc:sldMk cId="407242450" sldId="707"/>
            <ac:spMk id="16" creationId="{5327FDA5-4705-9D47-BC9C-EB48B1089188}"/>
          </ac:spMkLst>
        </pc:spChg>
        <pc:spChg chg="add mod">
          <ac:chgData name="Samuel Buriticá" userId="S::samuel.buritica@talent.com::63d04fbd-478a-4741-aeba-0d69a029d2fb" providerId="AD" clId="Web-{6839E937-AE41-B3C7-561D-08513FDC128F}" dt="2022-04-21T17:23:47.100" v="765" actId="14100"/>
          <ac:spMkLst>
            <pc:docMk/>
            <pc:sldMk cId="407242450" sldId="707"/>
            <ac:spMk id="42" creationId="{D5D33FB5-06A6-43A3-EBE7-C02BB4D02A35}"/>
          </ac:spMkLst>
        </pc:spChg>
        <pc:spChg chg="add mod">
          <ac:chgData name="Samuel Buriticá" userId="S::samuel.buritica@talent.com::63d04fbd-478a-4741-aeba-0d69a029d2fb" providerId="AD" clId="Web-{6839E937-AE41-B3C7-561D-08513FDC128F}" dt="2022-04-21T17:26:29.055" v="825" actId="20577"/>
          <ac:spMkLst>
            <pc:docMk/>
            <pc:sldMk cId="407242450" sldId="707"/>
            <ac:spMk id="43" creationId="{458306D1-23E8-1880-18BF-57CCDA4481B8}"/>
          </ac:spMkLst>
        </pc:spChg>
        <pc:spChg chg="add mod">
          <ac:chgData name="Samuel Buriticá" userId="S::samuel.buritica@talent.com::63d04fbd-478a-4741-aeba-0d69a029d2fb" providerId="AD" clId="Web-{6839E937-AE41-B3C7-561D-08513FDC128F}" dt="2022-04-21T17:27:59.353" v="829" actId="20577"/>
          <ac:spMkLst>
            <pc:docMk/>
            <pc:sldMk cId="407242450" sldId="707"/>
            <ac:spMk id="44" creationId="{36B9C44F-C3D0-12EF-272D-B8402E6B7F6A}"/>
          </ac:spMkLst>
        </pc:spChg>
        <pc:spChg chg="add mod">
          <ac:chgData name="Samuel Buriticá" userId="S::samuel.buritica@talent.com::63d04fbd-478a-4741-aeba-0d69a029d2fb" providerId="AD" clId="Web-{6839E937-AE41-B3C7-561D-08513FDC128F}" dt="2022-04-21T17:28:07.040" v="831" actId="20577"/>
          <ac:spMkLst>
            <pc:docMk/>
            <pc:sldMk cId="407242450" sldId="707"/>
            <ac:spMk id="45" creationId="{B053F05E-AE08-B791-B0FF-75601E396451}"/>
          </ac:spMkLst>
        </pc:spChg>
        <pc:spChg chg="add mod">
          <ac:chgData name="Samuel Buriticá" userId="S::samuel.buritica@talent.com::63d04fbd-478a-4741-aeba-0d69a029d2fb" providerId="AD" clId="Web-{6839E937-AE41-B3C7-561D-08513FDC128F}" dt="2022-04-21T03:37:58.757" v="638" actId="1076"/>
          <ac:spMkLst>
            <pc:docMk/>
            <pc:sldMk cId="407242450" sldId="707"/>
            <ac:spMk id="46" creationId="{B8DA6F11-EEB7-3ECB-9C33-14388DB391A7}"/>
          </ac:spMkLst>
        </pc:spChg>
        <pc:spChg chg="add mod">
          <ac:chgData name="Samuel Buriticá" userId="S::samuel.buritica@talent.com::63d04fbd-478a-4741-aeba-0d69a029d2fb" providerId="AD" clId="Web-{6839E937-AE41-B3C7-561D-08513FDC128F}" dt="2022-04-21T17:23:56.990" v="767" actId="1076"/>
          <ac:spMkLst>
            <pc:docMk/>
            <pc:sldMk cId="407242450" sldId="707"/>
            <ac:spMk id="47" creationId="{99ADF22C-5505-F119-0E20-DEABD8B429C0}"/>
          </ac:spMkLst>
        </pc:spChg>
        <pc:grpChg chg="del">
          <ac:chgData name="Samuel Buriticá" userId="S::samuel.buritica@talent.com::63d04fbd-478a-4741-aeba-0d69a029d2fb" providerId="AD" clId="Web-{6839E937-AE41-B3C7-561D-08513FDC128F}" dt="2022-04-21T02:38:13.875" v="81"/>
          <ac:grpSpMkLst>
            <pc:docMk/>
            <pc:sldMk cId="407242450" sldId="707"/>
            <ac:grpSpMk id="3" creationId="{03A335A9-C771-DC47-8EB0-330ACD606DDA}"/>
          </ac:grpSpMkLst>
        </pc:grpChg>
        <pc:grpChg chg="del">
          <ac:chgData name="Samuel Buriticá" userId="S::samuel.buritica@talent.com::63d04fbd-478a-4741-aeba-0d69a029d2fb" providerId="AD" clId="Web-{6839E937-AE41-B3C7-561D-08513FDC128F}" dt="2022-04-21T02:38:13.875" v="80"/>
          <ac:grpSpMkLst>
            <pc:docMk/>
            <pc:sldMk cId="407242450" sldId="707"/>
            <ac:grpSpMk id="25" creationId="{061C6D27-A3FE-F14B-B8CC-EAE49EABC666}"/>
          </ac:grpSpMkLst>
        </pc:grpChg>
        <pc:grpChg chg="del">
          <ac:chgData name="Samuel Buriticá" userId="S::samuel.buritica@talent.com::63d04fbd-478a-4741-aeba-0d69a029d2fb" providerId="AD" clId="Web-{6839E937-AE41-B3C7-561D-08513FDC128F}" dt="2022-04-21T02:38:13.875" v="79"/>
          <ac:grpSpMkLst>
            <pc:docMk/>
            <pc:sldMk cId="407242450" sldId="707"/>
            <ac:grpSpMk id="28" creationId="{6AE27860-37A3-6B41-B5F4-85D5EB399AB3}"/>
          </ac:grpSpMkLst>
        </pc:grpChg>
        <pc:grpChg chg="del">
          <ac:chgData name="Samuel Buriticá" userId="S::samuel.buritica@talent.com::63d04fbd-478a-4741-aeba-0d69a029d2fb" providerId="AD" clId="Web-{6839E937-AE41-B3C7-561D-08513FDC128F}" dt="2022-04-21T02:38:13.875" v="78"/>
          <ac:grpSpMkLst>
            <pc:docMk/>
            <pc:sldMk cId="407242450" sldId="707"/>
            <ac:grpSpMk id="31" creationId="{D04BFBE3-F60A-5041-AA4C-CC8A9591D169}"/>
          </ac:grpSpMkLst>
        </pc:grpChg>
        <pc:grpChg chg="del">
          <ac:chgData name="Samuel Buriticá" userId="S::samuel.buritica@talent.com::63d04fbd-478a-4741-aeba-0d69a029d2fb" providerId="AD" clId="Web-{6839E937-AE41-B3C7-561D-08513FDC128F}" dt="2022-04-21T02:38:13.875" v="77"/>
          <ac:grpSpMkLst>
            <pc:docMk/>
            <pc:sldMk cId="407242450" sldId="707"/>
            <ac:grpSpMk id="34" creationId="{66245EA5-5A4F-4E4B-8A30-7149C8822628}"/>
          </ac:grpSpMkLst>
        </pc:grpChg>
        <pc:picChg chg="del">
          <ac:chgData name="Samuel Buriticá" userId="S::samuel.buritica@talent.com::63d04fbd-478a-4741-aeba-0d69a029d2fb" providerId="AD" clId="Web-{6839E937-AE41-B3C7-561D-08513FDC128F}" dt="2022-04-21T02:38:13.875" v="75"/>
          <ac:picMkLst>
            <pc:docMk/>
            <pc:sldMk cId="407242450" sldId="707"/>
            <ac:picMk id="5" creationId="{853E7F69-334E-8A4C-34C0-2D4FFA872DB0}"/>
          </ac:picMkLst>
        </pc:picChg>
        <pc:picChg chg="del">
          <ac:chgData name="Samuel Buriticá" userId="S::samuel.buritica@talent.com::63d04fbd-478a-4741-aeba-0d69a029d2fb" providerId="AD" clId="Web-{6839E937-AE41-B3C7-561D-08513FDC128F}" dt="2022-04-21T02:38:13.875" v="74"/>
          <ac:picMkLst>
            <pc:docMk/>
            <pc:sldMk cId="407242450" sldId="707"/>
            <ac:picMk id="6" creationId="{88898066-85C4-0ACD-D27F-EB1564BBB787}"/>
          </ac:picMkLst>
        </pc:picChg>
        <pc:picChg chg="add del mod">
          <ac:chgData name="Samuel Buriticá" userId="S::samuel.buritica@talent.com::63d04fbd-478a-4741-aeba-0d69a029d2fb" providerId="AD" clId="Web-{6839E937-AE41-B3C7-561D-08513FDC128F}" dt="2022-04-21T02:40:01.736" v="97"/>
          <ac:picMkLst>
            <pc:docMk/>
            <pc:sldMk cId="407242450" sldId="707"/>
            <ac:picMk id="7" creationId="{CC9DE583-9D9E-7F59-5AD9-CD31E0C83CDF}"/>
          </ac:picMkLst>
        </pc:picChg>
        <pc:picChg chg="add del mod">
          <ac:chgData name="Samuel Buriticá" userId="S::samuel.buritica@talent.com::63d04fbd-478a-4741-aeba-0d69a029d2fb" providerId="AD" clId="Web-{6839E937-AE41-B3C7-561D-08513FDC128F}" dt="2022-04-21T03:32:29.346" v="558"/>
          <ac:picMkLst>
            <pc:docMk/>
            <pc:sldMk cId="407242450" sldId="707"/>
            <ac:picMk id="8" creationId="{A15DC31B-8A13-03FB-32A7-445D12B60C30}"/>
          </ac:picMkLst>
        </pc:picChg>
        <pc:picChg chg="add mod">
          <ac:chgData name="Samuel Buriticá" userId="S::samuel.buritica@talent.com::63d04fbd-478a-4741-aeba-0d69a029d2fb" providerId="AD" clId="Web-{6839E937-AE41-B3C7-561D-08513FDC128F}" dt="2022-04-21T03:32:44.190" v="564" actId="1076"/>
          <ac:picMkLst>
            <pc:docMk/>
            <pc:sldMk cId="407242450" sldId="707"/>
            <ac:picMk id="10" creationId="{49D6FFD2-F441-80C6-7818-3E352B579D82}"/>
          </ac:picMkLst>
        </pc:picChg>
        <pc:picChg chg="add del mod">
          <ac:chgData name="Samuel Buriticá" userId="S::samuel.buritica@talent.com::63d04fbd-478a-4741-aeba-0d69a029d2fb" providerId="AD" clId="Web-{6839E937-AE41-B3C7-561D-08513FDC128F}" dt="2022-04-21T03:33:08.362" v="567"/>
          <ac:picMkLst>
            <pc:docMk/>
            <pc:sldMk cId="407242450" sldId="707"/>
            <ac:picMk id="11" creationId="{FF409C2D-9890-EA75-1660-44E72C2361B1}"/>
          </ac:picMkLst>
        </pc:picChg>
        <pc:picChg chg="del">
          <ac:chgData name="Samuel Buriticá" userId="S::samuel.buritica@talent.com::63d04fbd-478a-4741-aeba-0d69a029d2fb" providerId="AD" clId="Web-{6839E937-AE41-B3C7-561D-08513FDC128F}" dt="2022-04-21T02:38:13.875" v="73"/>
          <ac:picMkLst>
            <pc:docMk/>
            <pc:sldMk cId="407242450" sldId="707"/>
            <ac:picMk id="19" creationId="{B9B7D3B9-9183-CAB9-561B-082F630E4DE5}"/>
          </ac:picMkLst>
        </pc:picChg>
        <pc:picChg chg="del">
          <ac:chgData name="Samuel Buriticá" userId="S::samuel.buritica@talent.com::63d04fbd-478a-4741-aeba-0d69a029d2fb" providerId="AD" clId="Web-{6839E937-AE41-B3C7-561D-08513FDC128F}" dt="2022-04-21T02:38:13.875" v="72"/>
          <ac:picMkLst>
            <pc:docMk/>
            <pc:sldMk cId="407242450" sldId="707"/>
            <ac:picMk id="20" creationId="{D70FE5C3-5629-80AA-2ACD-FE9D2B0D668A}"/>
          </ac:picMkLst>
        </pc:picChg>
        <pc:picChg chg="del">
          <ac:chgData name="Samuel Buriticá" userId="S::samuel.buritica@talent.com::63d04fbd-478a-4741-aeba-0d69a029d2fb" providerId="AD" clId="Web-{6839E937-AE41-B3C7-561D-08513FDC128F}" dt="2022-04-21T02:38:13.875" v="71"/>
          <ac:picMkLst>
            <pc:docMk/>
            <pc:sldMk cId="407242450" sldId="707"/>
            <ac:picMk id="21" creationId="{9C76A7F9-9E12-4E68-0B6D-18FF921E3972}"/>
          </ac:picMkLst>
        </pc:picChg>
        <pc:picChg chg="del">
          <ac:chgData name="Samuel Buriticá" userId="S::samuel.buritica@talent.com::63d04fbd-478a-4741-aeba-0d69a029d2fb" providerId="AD" clId="Web-{6839E937-AE41-B3C7-561D-08513FDC128F}" dt="2022-04-21T02:38:13.875" v="76"/>
          <ac:picMkLst>
            <pc:docMk/>
            <pc:sldMk cId="407242450" sldId="707"/>
            <ac:picMk id="41" creationId="{6FE526C4-DD39-AB45-AE5C-538EF383CA4C}"/>
          </ac:picMkLst>
        </pc:picChg>
      </pc:sldChg>
    </pc:docChg>
  </pc:docChgLst>
  <pc:docChgLst>
    <pc:chgData name="Samuel Buriticá" userId="S::samuel.buritica@talent.com::63d04fbd-478a-4741-aeba-0d69a029d2fb" providerId="AD" clId="Web-{94125EC9-5F02-8EB3-75B8-3683F879D38B}"/>
    <pc:docChg chg="delSld modSld">
      <pc:chgData name="Samuel Buriticá" userId="S::samuel.buritica@talent.com::63d04fbd-478a-4741-aeba-0d69a029d2fb" providerId="AD" clId="Web-{94125EC9-5F02-8EB3-75B8-3683F879D38B}" dt="2022-04-10T01:06:26.102" v="641" actId="20577"/>
      <pc:docMkLst>
        <pc:docMk/>
      </pc:docMkLst>
      <pc:sldChg chg="del">
        <pc:chgData name="Samuel Buriticá" userId="S::samuel.buritica@talent.com::63d04fbd-478a-4741-aeba-0d69a029d2fb" providerId="AD" clId="Web-{94125EC9-5F02-8EB3-75B8-3683F879D38B}" dt="2022-04-10T00:21:57.014" v="4"/>
        <pc:sldMkLst>
          <pc:docMk/>
          <pc:sldMk cId="3867234198" sldId="702"/>
        </pc:sldMkLst>
      </pc:sldChg>
      <pc:sldChg chg="addSp delSp modSp">
        <pc:chgData name="Samuel Buriticá" userId="S::samuel.buritica@talent.com::63d04fbd-478a-4741-aeba-0d69a029d2fb" providerId="AD" clId="Web-{94125EC9-5F02-8EB3-75B8-3683F879D38B}" dt="2022-04-10T01:06:26.102" v="641" actId="20577"/>
        <pc:sldMkLst>
          <pc:docMk/>
          <pc:sldMk cId="1361496134" sldId="703"/>
        </pc:sldMkLst>
        <pc:spChg chg="mod">
          <ac:chgData name="Samuel Buriticá" userId="S::samuel.buritica@talent.com::63d04fbd-478a-4741-aeba-0d69a029d2fb" providerId="AD" clId="Web-{94125EC9-5F02-8EB3-75B8-3683F879D38B}" dt="2022-04-10T00:24:47.938" v="16" actId="1076"/>
          <ac:spMkLst>
            <pc:docMk/>
            <pc:sldMk cId="1361496134" sldId="703"/>
            <ac:spMk id="4" creationId="{ED30AE3E-6EEC-1FE5-75B7-3C2AC973B546}"/>
          </ac:spMkLst>
        </pc:spChg>
        <pc:spChg chg="mod">
          <ac:chgData name="Samuel Buriticá" userId="S::samuel.buritica@talent.com::63d04fbd-478a-4741-aeba-0d69a029d2fb" providerId="AD" clId="Web-{94125EC9-5F02-8EB3-75B8-3683F879D38B}" dt="2022-04-10T00:25:09.891" v="19" actId="14100"/>
          <ac:spMkLst>
            <pc:docMk/>
            <pc:sldMk cId="1361496134" sldId="703"/>
            <ac:spMk id="5" creationId="{3179C9AF-E613-32AB-4F68-0AA19B5501B9}"/>
          </ac:spMkLst>
        </pc:spChg>
        <pc:spChg chg="del">
          <ac:chgData name="Samuel Buriticá" userId="S::samuel.buritica@talent.com::63d04fbd-478a-4741-aeba-0d69a029d2fb" providerId="AD" clId="Web-{94125EC9-5F02-8EB3-75B8-3683F879D38B}" dt="2022-04-10T00:22:29.327" v="5"/>
          <ac:spMkLst>
            <pc:docMk/>
            <pc:sldMk cId="1361496134" sldId="703"/>
            <ac:spMk id="6" creationId="{F30DE889-6176-494A-17B8-029FE21A5223}"/>
          </ac:spMkLst>
        </pc:spChg>
        <pc:spChg chg="mod">
          <ac:chgData name="Samuel Buriticá" userId="S::samuel.buritica@talent.com::63d04fbd-478a-4741-aeba-0d69a029d2fb" providerId="AD" clId="Web-{94125EC9-5F02-8EB3-75B8-3683F879D38B}" dt="2022-04-10T00:24:43.266" v="15" actId="1076"/>
          <ac:spMkLst>
            <pc:docMk/>
            <pc:sldMk cId="1361496134" sldId="703"/>
            <ac:spMk id="7" creationId="{5F79214C-722C-C99A-B67E-1537B7F1FA2E}"/>
          </ac:spMkLst>
        </pc:spChg>
        <pc:spChg chg="mod">
          <ac:chgData name="Samuel Buriticá" userId="S::samuel.buritica@talent.com::63d04fbd-478a-4741-aeba-0d69a029d2fb" providerId="AD" clId="Web-{94125EC9-5F02-8EB3-75B8-3683F879D38B}" dt="2022-04-10T01:05:16.461" v="626" actId="20577"/>
          <ac:spMkLst>
            <pc:docMk/>
            <pc:sldMk cId="1361496134" sldId="703"/>
            <ac:spMk id="9" creationId="{08D5D7AA-83C1-F12D-041C-51EE64173487}"/>
          </ac:spMkLst>
        </pc:spChg>
        <pc:spChg chg="del mod">
          <ac:chgData name="Samuel Buriticá" userId="S::samuel.buritica@talent.com::63d04fbd-478a-4741-aeba-0d69a029d2fb" providerId="AD" clId="Web-{94125EC9-5F02-8EB3-75B8-3683F879D38B}" dt="2022-04-10T00:22:33.920" v="10"/>
          <ac:spMkLst>
            <pc:docMk/>
            <pc:sldMk cId="1361496134" sldId="703"/>
            <ac:spMk id="13" creationId="{EE3AC488-0846-5C3D-C061-E0E0B3D98B7F}"/>
          </ac:spMkLst>
        </pc:spChg>
        <pc:spChg chg="del">
          <ac:chgData name="Samuel Buriticá" userId="S::samuel.buritica@talent.com::63d04fbd-478a-4741-aeba-0d69a029d2fb" providerId="AD" clId="Web-{94125EC9-5F02-8EB3-75B8-3683F879D38B}" dt="2022-04-10T00:22:31.811" v="7"/>
          <ac:spMkLst>
            <pc:docMk/>
            <pc:sldMk cId="1361496134" sldId="703"/>
            <ac:spMk id="14" creationId="{919BCCE8-F517-8212-3C76-328653FA2DC8}"/>
          </ac:spMkLst>
        </pc:spChg>
        <pc:spChg chg="del">
          <ac:chgData name="Samuel Buriticá" userId="S::samuel.buritica@talent.com::63d04fbd-478a-4741-aeba-0d69a029d2fb" providerId="AD" clId="Web-{94125EC9-5F02-8EB3-75B8-3683F879D38B}" dt="2022-04-10T00:22:30.592" v="6"/>
          <ac:spMkLst>
            <pc:docMk/>
            <pc:sldMk cId="1361496134" sldId="703"/>
            <ac:spMk id="15" creationId="{7CB86E85-9DC3-A2FD-B8C8-1D6CE74A49EE}"/>
          </ac:spMkLst>
        </pc:spChg>
        <pc:spChg chg="mod">
          <ac:chgData name="Samuel Buriticá" userId="S::samuel.buritica@talent.com::63d04fbd-478a-4741-aeba-0d69a029d2fb" providerId="AD" clId="Web-{94125EC9-5F02-8EB3-75B8-3683F879D38B}" dt="2022-04-10T01:06:26.102" v="641" actId="20577"/>
          <ac:spMkLst>
            <pc:docMk/>
            <pc:sldMk cId="1361496134" sldId="703"/>
            <ac:spMk id="68" creationId="{C74E8E7B-A76E-F184-B46A-D204355D3C9A}"/>
          </ac:spMkLst>
        </pc:spChg>
        <pc:picChg chg="add mod">
          <ac:chgData name="Samuel Buriticá" userId="S::samuel.buritica@talent.com::63d04fbd-478a-4741-aeba-0d69a029d2fb" providerId="AD" clId="Web-{94125EC9-5F02-8EB3-75B8-3683F879D38B}" dt="2022-04-10T00:29:17.581" v="88" actId="1076"/>
          <ac:picMkLst>
            <pc:docMk/>
            <pc:sldMk cId="1361496134" sldId="703"/>
            <ac:picMk id="12" creationId="{5D261866-F065-A167-7F7E-133595F7F32B}"/>
          </ac:picMkLst>
        </pc:picChg>
      </pc:sldChg>
      <pc:sldChg chg="delSp modSp">
        <pc:chgData name="Samuel Buriticá" userId="S::samuel.buritica@talent.com::63d04fbd-478a-4741-aeba-0d69a029d2fb" providerId="AD" clId="Web-{94125EC9-5F02-8EB3-75B8-3683F879D38B}" dt="2022-04-10T01:04:41.414" v="623" actId="20577"/>
        <pc:sldMkLst>
          <pc:docMk/>
          <pc:sldMk cId="3388887549" sldId="704"/>
        </pc:sldMkLst>
        <pc:spChg chg="del">
          <ac:chgData name="Samuel Buriticá" userId="S::samuel.buritica@talent.com::63d04fbd-478a-4741-aeba-0d69a029d2fb" providerId="AD" clId="Web-{94125EC9-5F02-8EB3-75B8-3683F879D38B}" dt="2022-04-10T00:21:30.748" v="0"/>
          <ac:spMkLst>
            <pc:docMk/>
            <pc:sldMk cId="3388887549" sldId="704"/>
            <ac:spMk id="6" creationId="{F30DE889-6176-494A-17B8-029FE21A5223}"/>
          </ac:spMkLst>
        </pc:spChg>
        <pc:spChg chg="del">
          <ac:chgData name="Samuel Buriticá" userId="S::samuel.buritica@talent.com::63d04fbd-478a-4741-aeba-0d69a029d2fb" providerId="AD" clId="Web-{94125EC9-5F02-8EB3-75B8-3683F879D38B}" dt="2022-04-10T00:21:36.592" v="3"/>
          <ac:spMkLst>
            <pc:docMk/>
            <pc:sldMk cId="3388887549" sldId="704"/>
            <ac:spMk id="13" creationId="{EE3AC488-0846-5C3D-C061-E0E0B3D98B7F}"/>
          </ac:spMkLst>
        </pc:spChg>
        <pc:spChg chg="del">
          <ac:chgData name="Samuel Buriticá" userId="S::samuel.buritica@talent.com::63d04fbd-478a-4741-aeba-0d69a029d2fb" providerId="AD" clId="Web-{94125EC9-5F02-8EB3-75B8-3683F879D38B}" dt="2022-04-10T00:21:34.373" v="2"/>
          <ac:spMkLst>
            <pc:docMk/>
            <pc:sldMk cId="3388887549" sldId="704"/>
            <ac:spMk id="14" creationId="{919BCCE8-F517-8212-3C76-328653FA2DC8}"/>
          </ac:spMkLst>
        </pc:spChg>
        <pc:spChg chg="del">
          <ac:chgData name="Samuel Buriticá" userId="S::samuel.buritica@talent.com::63d04fbd-478a-4741-aeba-0d69a029d2fb" providerId="AD" clId="Web-{94125EC9-5F02-8EB3-75B8-3683F879D38B}" dt="2022-04-10T00:21:32.638" v="1"/>
          <ac:spMkLst>
            <pc:docMk/>
            <pc:sldMk cId="3388887549" sldId="704"/>
            <ac:spMk id="15" creationId="{7CB86E85-9DC3-A2FD-B8C8-1D6CE74A49EE}"/>
          </ac:spMkLst>
        </pc:spChg>
        <pc:spChg chg="mod">
          <ac:chgData name="Samuel Buriticá" userId="S::samuel.buritica@talent.com::63d04fbd-478a-4741-aeba-0d69a029d2fb" providerId="AD" clId="Web-{94125EC9-5F02-8EB3-75B8-3683F879D38B}" dt="2022-04-10T01:04:41.414" v="623" actId="20577"/>
          <ac:spMkLst>
            <pc:docMk/>
            <pc:sldMk cId="3388887549" sldId="704"/>
            <ac:spMk id="68" creationId="{C74E8E7B-A76E-F184-B46A-D204355D3C9A}"/>
          </ac:spMkLst>
        </pc:spChg>
      </pc:sldChg>
    </pc:docChg>
  </pc:docChgLst>
  <pc:docChgLst>
    <pc:chgData name="Samuel Buriticá" userId="S::samuel.buritica@talent.com::63d04fbd-478a-4741-aeba-0d69a029d2fb" providerId="AD" clId="Web-{ECF52868-25AA-425D-0D69-1C180EE9F37F}"/>
    <pc:docChg chg="mod modSld">
      <pc:chgData name="Samuel Buriticá" userId="S::samuel.buritica@talent.com::63d04fbd-478a-4741-aeba-0d69a029d2fb" providerId="AD" clId="Web-{ECF52868-25AA-425D-0D69-1C180EE9F37F}" dt="2022-04-17T14:59:48.855" v="593" actId="20577"/>
      <pc:docMkLst>
        <pc:docMk/>
      </pc:docMkLst>
      <pc:sldChg chg="modSp modCm">
        <pc:chgData name="Samuel Buriticá" userId="S::samuel.buritica@talent.com::63d04fbd-478a-4741-aeba-0d69a029d2fb" providerId="AD" clId="Web-{ECF52868-25AA-425D-0D69-1C180EE9F37F}" dt="2022-04-17T14:56:49.901" v="581"/>
        <pc:sldMkLst>
          <pc:docMk/>
          <pc:sldMk cId="4062407487" sldId="674"/>
        </pc:sldMkLst>
        <pc:spChg chg="mod">
          <ac:chgData name="Samuel Buriticá" userId="S::samuel.buritica@talent.com::63d04fbd-478a-4741-aeba-0d69a029d2fb" providerId="AD" clId="Web-{ECF52868-25AA-425D-0D69-1C180EE9F37F}" dt="2022-04-17T14:56:23.682" v="580" actId="20577"/>
          <ac:spMkLst>
            <pc:docMk/>
            <pc:sldMk cId="4062407487" sldId="674"/>
            <ac:spMk id="4" creationId="{3B1EE5A8-71FD-23C5-FF59-32F2C0D131E4}"/>
          </ac:spMkLst>
        </pc:spChg>
      </pc:sldChg>
      <pc:sldChg chg="modSp">
        <pc:chgData name="Samuel Buriticá" userId="S::samuel.buritica@talent.com::63d04fbd-478a-4741-aeba-0d69a029d2fb" providerId="AD" clId="Web-{ECF52868-25AA-425D-0D69-1C180EE9F37F}" dt="2022-04-17T14:54:11.024" v="533" actId="14100"/>
        <pc:sldMkLst>
          <pc:docMk/>
          <pc:sldMk cId="1864316005" sldId="687"/>
        </pc:sldMkLst>
        <pc:picChg chg="mod">
          <ac:chgData name="Samuel Buriticá" userId="S::samuel.buritica@talent.com::63d04fbd-478a-4741-aeba-0d69a029d2fb" providerId="AD" clId="Web-{ECF52868-25AA-425D-0D69-1C180EE9F37F}" dt="2022-04-17T14:54:11.024" v="533" actId="14100"/>
          <ac:picMkLst>
            <pc:docMk/>
            <pc:sldMk cId="1864316005" sldId="687"/>
            <ac:picMk id="13" creationId="{19E0459F-F0F6-7461-DDEC-492FA99A5F17}"/>
          </ac:picMkLst>
        </pc:picChg>
      </pc:sldChg>
      <pc:sldChg chg="modSp">
        <pc:chgData name="Samuel Buriticá" userId="S::samuel.buritica@talent.com::63d04fbd-478a-4741-aeba-0d69a029d2fb" providerId="AD" clId="Web-{ECF52868-25AA-425D-0D69-1C180EE9F37F}" dt="2022-04-17T14:59:48.855" v="593" actId="20577"/>
        <pc:sldMkLst>
          <pc:docMk/>
          <pc:sldMk cId="1426032977" sldId="692"/>
        </pc:sldMkLst>
        <pc:spChg chg="mod">
          <ac:chgData name="Samuel Buriticá" userId="S::samuel.buritica@talent.com::63d04fbd-478a-4741-aeba-0d69a029d2fb" providerId="AD" clId="Web-{ECF52868-25AA-425D-0D69-1C180EE9F37F}" dt="2022-04-17T14:59:35.902" v="586" actId="20577"/>
          <ac:spMkLst>
            <pc:docMk/>
            <pc:sldMk cId="1426032977" sldId="692"/>
            <ac:spMk id="10" creationId="{F3DB63AA-785F-3648-89EF-A793DF6F7884}"/>
          </ac:spMkLst>
        </pc:spChg>
        <pc:spChg chg="mod">
          <ac:chgData name="Samuel Buriticá" userId="S::samuel.buritica@talent.com::63d04fbd-478a-4741-aeba-0d69a029d2fb" providerId="AD" clId="Web-{ECF52868-25AA-425D-0D69-1C180EE9F37F}" dt="2022-04-17T14:59:48.855" v="593" actId="20577"/>
          <ac:spMkLst>
            <pc:docMk/>
            <pc:sldMk cId="1426032977" sldId="692"/>
            <ac:spMk id="68" creationId="{C74E8E7B-A76E-F184-B46A-D204355D3C9A}"/>
          </ac:spMkLst>
        </pc:spChg>
      </pc:sldChg>
      <pc:sldChg chg="modSp">
        <pc:chgData name="Samuel Buriticá" userId="S::samuel.buritica@talent.com::63d04fbd-478a-4741-aeba-0d69a029d2fb" providerId="AD" clId="Web-{ECF52868-25AA-425D-0D69-1C180EE9F37F}" dt="2022-04-17T14:39:31.407" v="396" actId="20577"/>
        <pc:sldMkLst>
          <pc:docMk/>
          <pc:sldMk cId="575728788" sldId="700"/>
        </pc:sldMkLst>
        <pc:spChg chg="mod">
          <ac:chgData name="Samuel Buriticá" userId="S::samuel.buritica@talent.com::63d04fbd-478a-4741-aeba-0d69a029d2fb" providerId="AD" clId="Web-{ECF52868-25AA-425D-0D69-1C180EE9F37F}" dt="2022-04-17T14:39:31.407" v="396" actId="20577"/>
          <ac:spMkLst>
            <pc:docMk/>
            <pc:sldMk cId="575728788" sldId="700"/>
            <ac:spMk id="102" creationId="{5849C80E-60DB-18FB-46C3-CBCD141E41B3}"/>
          </ac:spMkLst>
        </pc:spChg>
      </pc:sldChg>
      <pc:sldChg chg="addSp delSp modSp modCm">
        <pc:chgData name="Samuel Buriticá" userId="S::samuel.buritica@talent.com::63d04fbd-478a-4741-aeba-0d69a029d2fb" providerId="AD" clId="Web-{ECF52868-25AA-425D-0D69-1C180EE9F37F}" dt="2022-04-17T14:53:11.711" v="530"/>
        <pc:sldMkLst>
          <pc:docMk/>
          <pc:sldMk cId="1361496134" sldId="703"/>
        </pc:sldMkLst>
        <pc:spChg chg="mod">
          <ac:chgData name="Samuel Buriticá" userId="S::samuel.buritica@talent.com::63d04fbd-478a-4741-aeba-0d69a029d2fb" providerId="AD" clId="Web-{ECF52868-25AA-425D-0D69-1C180EE9F37F}" dt="2022-04-17T14:50:50.835" v="520" actId="20577"/>
          <ac:spMkLst>
            <pc:docMk/>
            <pc:sldMk cId="1361496134" sldId="703"/>
            <ac:spMk id="5" creationId="{3179C9AF-E613-32AB-4F68-0AA19B5501B9}"/>
          </ac:spMkLst>
        </pc:spChg>
        <pc:spChg chg="mod">
          <ac:chgData name="Samuel Buriticá" userId="S::samuel.buritica@talent.com::63d04fbd-478a-4741-aeba-0d69a029d2fb" providerId="AD" clId="Web-{ECF52868-25AA-425D-0D69-1C180EE9F37F}" dt="2022-04-17T14:52:54.836" v="528" actId="20577"/>
          <ac:spMkLst>
            <pc:docMk/>
            <pc:sldMk cId="1361496134" sldId="703"/>
            <ac:spMk id="7" creationId="{5F79214C-722C-C99A-B67E-1537B7F1FA2E}"/>
          </ac:spMkLst>
        </pc:spChg>
        <pc:spChg chg="mod">
          <ac:chgData name="Samuel Buriticá" userId="S::samuel.buritica@talent.com::63d04fbd-478a-4741-aeba-0d69a029d2fb" providerId="AD" clId="Web-{ECF52868-25AA-425D-0D69-1C180EE9F37F}" dt="2022-04-17T14:51:34.476" v="522" actId="1076"/>
          <ac:spMkLst>
            <pc:docMk/>
            <pc:sldMk cId="1361496134" sldId="703"/>
            <ac:spMk id="8" creationId="{28525D05-FA1A-E225-C7FB-CE2CFB889776}"/>
          </ac:spMkLst>
        </pc:spChg>
        <pc:spChg chg="mod">
          <ac:chgData name="Samuel Buriticá" userId="S::samuel.buritica@talent.com::63d04fbd-478a-4741-aeba-0d69a029d2fb" providerId="AD" clId="Web-{ECF52868-25AA-425D-0D69-1C180EE9F37F}" dt="2022-04-17T14:52:23.336" v="527" actId="1076"/>
          <ac:spMkLst>
            <pc:docMk/>
            <pc:sldMk cId="1361496134" sldId="703"/>
            <ac:spMk id="9" creationId="{08D5D7AA-83C1-F12D-041C-51EE64173487}"/>
          </ac:spMkLst>
        </pc:spChg>
        <pc:spChg chg="del mod">
          <ac:chgData name="Samuel Buriticá" userId="S::samuel.buritica@talent.com::63d04fbd-478a-4741-aeba-0d69a029d2fb" providerId="AD" clId="Web-{ECF52868-25AA-425D-0D69-1C180EE9F37F}" dt="2022-04-17T14:51:25.679" v="521"/>
          <ac:spMkLst>
            <pc:docMk/>
            <pc:sldMk cId="1361496134" sldId="703"/>
            <ac:spMk id="11" creationId="{AE33E4EC-8EE8-00DB-09C5-7EDF7C302BE9}"/>
          </ac:spMkLst>
        </pc:spChg>
        <pc:spChg chg="add mod">
          <ac:chgData name="Samuel Buriticá" userId="S::samuel.buritica@talent.com::63d04fbd-478a-4741-aeba-0d69a029d2fb" providerId="AD" clId="Web-{ECF52868-25AA-425D-0D69-1C180EE9F37F}" dt="2022-04-17T14:46:19.535" v="442" actId="20577"/>
          <ac:spMkLst>
            <pc:docMk/>
            <pc:sldMk cId="1361496134" sldId="703"/>
            <ac:spMk id="16" creationId="{13E5A28C-F4D1-9CF6-1EDA-70F1653BA344}"/>
          </ac:spMkLst>
        </pc:spChg>
        <pc:spChg chg="add mod">
          <ac:chgData name="Samuel Buriticá" userId="S::samuel.buritica@talent.com::63d04fbd-478a-4741-aeba-0d69a029d2fb" providerId="AD" clId="Web-{ECF52868-25AA-425D-0D69-1C180EE9F37F}" dt="2022-04-17T14:51:47.742" v="523" actId="1076"/>
          <ac:spMkLst>
            <pc:docMk/>
            <pc:sldMk cId="1361496134" sldId="703"/>
            <ac:spMk id="17" creationId="{9AC6D700-671D-8483-AB28-C074543DE852}"/>
          </ac:spMkLst>
        </pc:spChg>
        <pc:spChg chg="add mod">
          <ac:chgData name="Samuel Buriticá" userId="S::samuel.buritica@talent.com::63d04fbd-478a-4741-aeba-0d69a029d2fb" providerId="AD" clId="Web-{ECF52868-25AA-425D-0D69-1C180EE9F37F}" dt="2022-04-17T14:51:51.726" v="524" actId="1076"/>
          <ac:spMkLst>
            <pc:docMk/>
            <pc:sldMk cId="1361496134" sldId="703"/>
            <ac:spMk id="18" creationId="{80CEAD75-9AF2-D8E7-62E2-DA8F86AB01A8}"/>
          </ac:spMkLst>
        </pc:spChg>
      </pc:sldChg>
      <pc:sldChg chg="addSp delSp modSp modCm">
        <pc:chgData name="Samuel Buriticá" userId="S::samuel.buritica@talent.com::63d04fbd-478a-4741-aeba-0d69a029d2fb" providerId="AD" clId="Web-{ECF52868-25AA-425D-0D69-1C180EE9F37F}" dt="2022-04-17T14:53:22.493" v="531"/>
        <pc:sldMkLst>
          <pc:docMk/>
          <pc:sldMk cId="3388887549" sldId="704"/>
        </pc:sldMkLst>
        <pc:spChg chg="mod">
          <ac:chgData name="Samuel Buriticá" userId="S::samuel.buritica@talent.com::63d04fbd-478a-4741-aeba-0d69a029d2fb" providerId="AD" clId="Web-{ECF52868-25AA-425D-0D69-1C180EE9F37F}" dt="2022-04-17T14:35:01.123" v="332" actId="1076"/>
          <ac:spMkLst>
            <pc:docMk/>
            <pc:sldMk cId="3388887549" sldId="704"/>
            <ac:spMk id="6" creationId="{C22FF47E-4894-6217-EB2D-389D5FD7F5A0}"/>
          </ac:spMkLst>
        </pc:spChg>
        <pc:spChg chg="mod">
          <ac:chgData name="Samuel Buriticá" userId="S::samuel.buritica@talent.com::63d04fbd-478a-4741-aeba-0d69a029d2fb" providerId="AD" clId="Web-{ECF52868-25AA-425D-0D69-1C180EE9F37F}" dt="2022-04-17T14:33:29.794" v="317" actId="1076"/>
          <ac:spMkLst>
            <pc:docMk/>
            <pc:sldMk cId="3388887549" sldId="704"/>
            <ac:spMk id="9" creationId="{08D5D7AA-83C1-F12D-041C-51EE64173487}"/>
          </ac:spMkLst>
        </pc:spChg>
        <pc:spChg chg="mod">
          <ac:chgData name="Samuel Buriticá" userId="S::samuel.buritica@talent.com::63d04fbd-478a-4741-aeba-0d69a029d2fb" providerId="AD" clId="Web-{ECF52868-25AA-425D-0D69-1C180EE9F37F}" dt="2022-04-17T14:21:06.121" v="5" actId="20577"/>
          <ac:spMkLst>
            <pc:docMk/>
            <pc:sldMk cId="3388887549" sldId="704"/>
            <ac:spMk id="10" creationId="{F3DB63AA-785F-3648-89EF-A793DF6F7884}"/>
          </ac:spMkLst>
        </pc:spChg>
        <pc:spChg chg="mod">
          <ac:chgData name="Samuel Buriticá" userId="S::samuel.buritica@talent.com::63d04fbd-478a-4741-aeba-0d69a029d2fb" providerId="AD" clId="Web-{ECF52868-25AA-425D-0D69-1C180EE9F37F}" dt="2022-04-17T14:34:23.326" v="321" actId="20577"/>
          <ac:spMkLst>
            <pc:docMk/>
            <pc:sldMk cId="3388887549" sldId="704"/>
            <ac:spMk id="15" creationId="{00A444C0-E789-C1DC-C168-F9684CA1710E}"/>
          </ac:spMkLst>
        </pc:spChg>
        <pc:spChg chg="add mod">
          <ac:chgData name="Samuel Buriticá" userId="S::samuel.buritica@talent.com::63d04fbd-478a-4741-aeba-0d69a029d2fb" providerId="AD" clId="Web-{ECF52868-25AA-425D-0D69-1C180EE9F37F}" dt="2022-04-17T14:33:02.450" v="312" actId="1076"/>
          <ac:spMkLst>
            <pc:docMk/>
            <pc:sldMk cId="3388887549" sldId="704"/>
            <ac:spMk id="17" creationId="{5CB38374-8498-CC9D-0144-528D959D5EB2}"/>
          </ac:spMkLst>
        </pc:spChg>
        <pc:spChg chg="add del">
          <ac:chgData name="Samuel Buriticá" userId="S::samuel.buritica@talent.com::63d04fbd-478a-4741-aeba-0d69a029d2fb" providerId="AD" clId="Web-{ECF52868-25AA-425D-0D69-1C180EE9F37F}" dt="2022-04-17T14:33:09.231" v="314"/>
          <ac:spMkLst>
            <pc:docMk/>
            <pc:sldMk cId="3388887549" sldId="704"/>
            <ac:spMk id="18" creationId="{7E9B3FD1-ABBC-9C8B-A60F-966D0D8E1A00}"/>
          </ac:spMkLst>
        </pc:spChg>
        <pc:spChg chg="add del">
          <ac:chgData name="Samuel Buriticá" userId="S::samuel.buritica@talent.com::63d04fbd-478a-4741-aeba-0d69a029d2fb" providerId="AD" clId="Web-{ECF52868-25AA-425D-0D69-1C180EE9F37F}" dt="2022-04-17T14:33:18.607" v="316"/>
          <ac:spMkLst>
            <pc:docMk/>
            <pc:sldMk cId="3388887549" sldId="704"/>
            <ac:spMk id="19" creationId="{553C0C02-55AA-B05A-FFEB-71F39ECA9D68}"/>
          </ac:spMkLst>
        </pc:spChg>
        <pc:spChg chg="add mod">
          <ac:chgData name="Samuel Buriticá" userId="S::samuel.buritica@talent.com::63d04fbd-478a-4741-aeba-0d69a029d2fb" providerId="AD" clId="Web-{ECF52868-25AA-425D-0D69-1C180EE9F37F}" dt="2022-04-17T14:37:31.937" v="391" actId="20577"/>
          <ac:spMkLst>
            <pc:docMk/>
            <pc:sldMk cId="3388887549" sldId="704"/>
            <ac:spMk id="20" creationId="{E43EC1CC-38D8-E8C5-0C40-52254A5BC691}"/>
          </ac:spMkLst>
        </pc:spChg>
        <pc:spChg chg="mod">
          <ac:chgData name="Samuel Buriticá" userId="S::samuel.buritica@talent.com::63d04fbd-478a-4741-aeba-0d69a029d2fb" providerId="AD" clId="Web-{ECF52868-25AA-425D-0D69-1C180EE9F37F}" dt="2022-04-17T14:38:40.109" v="394" actId="20577"/>
          <ac:spMkLst>
            <pc:docMk/>
            <pc:sldMk cId="3388887549" sldId="704"/>
            <ac:spMk id="68" creationId="{C74E8E7B-A76E-F184-B46A-D204355D3C9A}"/>
          </ac:spMkLst>
        </pc:spChg>
      </pc:sldChg>
    </pc:docChg>
  </pc:docChgLst>
  <pc:docChgLst>
    <pc:chgData name="Juan Alejandro Miranda Barrera" userId="S::alejandro.miranda@talent.com::2e86bf65-336c-43c9-95f4-d4e4c040b2c5" providerId="AD" clId="Web-{52C5738A-07E4-95BF-F4BE-E14546154B89}"/>
    <pc:docChg chg="addSld delSld modSld">
      <pc:chgData name="Juan Alejandro Miranda Barrera" userId="S::alejandro.miranda@talent.com::2e86bf65-336c-43c9-95f4-d4e4c040b2c5" providerId="AD" clId="Web-{52C5738A-07E4-95BF-F4BE-E14546154B89}" dt="2022-04-07T04:56:58.479" v="1403" actId="20577"/>
      <pc:docMkLst>
        <pc:docMk/>
      </pc:docMkLst>
      <pc:sldChg chg="del">
        <pc:chgData name="Juan Alejandro Miranda Barrera" userId="S::alejandro.miranda@talent.com::2e86bf65-336c-43c9-95f4-d4e4c040b2c5" providerId="AD" clId="Web-{52C5738A-07E4-95BF-F4BE-E14546154B89}" dt="2022-04-07T01:59:05.861" v="0"/>
        <pc:sldMkLst>
          <pc:docMk/>
          <pc:sldMk cId="4024314875" sldId="648"/>
        </pc:sldMkLst>
      </pc:sldChg>
      <pc:sldChg chg="modSp">
        <pc:chgData name="Juan Alejandro Miranda Barrera" userId="S::alejandro.miranda@talent.com::2e86bf65-336c-43c9-95f4-d4e4c040b2c5" providerId="AD" clId="Web-{52C5738A-07E4-95BF-F4BE-E14546154B89}" dt="2022-04-07T04:56:58.479" v="1403" actId="20577"/>
        <pc:sldMkLst>
          <pc:docMk/>
          <pc:sldMk cId="1453784627" sldId="656"/>
        </pc:sldMkLst>
        <pc:spChg chg="mod">
          <ac:chgData name="Juan Alejandro Miranda Barrera" userId="S::alejandro.miranda@talent.com::2e86bf65-336c-43c9-95f4-d4e4c040b2c5" providerId="AD" clId="Web-{52C5738A-07E4-95BF-F4BE-E14546154B89}" dt="2022-04-07T02:11:42.554" v="195" actId="20577"/>
          <ac:spMkLst>
            <pc:docMk/>
            <pc:sldMk cId="1453784627" sldId="656"/>
            <ac:spMk id="42" creationId="{5F746F38-A5DE-F843-BFD3-3694665D1630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2:11:46.491" v="196" actId="20577"/>
          <ac:spMkLst>
            <pc:docMk/>
            <pc:sldMk cId="1453784627" sldId="656"/>
            <ac:spMk id="44" creationId="{543F3C60-4D07-7241-B745-8F4EACFA0496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4:53:52.569" v="1394" actId="20577"/>
          <ac:spMkLst>
            <pc:docMk/>
            <pc:sldMk cId="1453784627" sldId="656"/>
            <ac:spMk id="65" creationId="{01FACAFC-CE5A-794B-8C5A-3DFED4477008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4:53:44.132" v="1384" actId="20577"/>
          <ac:spMkLst>
            <pc:docMk/>
            <pc:sldMk cId="1453784627" sldId="656"/>
            <ac:spMk id="67" creationId="{EA9344C2-E8E1-134E-8668-F93729FFF7B1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4:53:52.085" v="1392" actId="20577"/>
          <ac:spMkLst>
            <pc:docMk/>
            <pc:sldMk cId="1453784627" sldId="656"/>
            <ac:spMk id="69" creationId="{44520E5A-5630-254D-81D7-D00919BB0DD1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4:53:22.881" v="1376" actId="20577"/>
          <ac:spMkLst>
            <pc:docMk/>
            <pc:sldMk cId="1453784627" sldId="656"/>
            <ac:spMk id="98" creationId="{54E2EA5E-8A2F-9BDB-CC12-651BA0FB9BA9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4:53:31.756" v="1378" actId="20577"/>
          <ac:spMkLst>
            <pc:docMk/>
            <pc:sldMk cId="1453784627" sldId="656"/>
            <ac:spMk id="102" creationId="{5849C80E-60DB-18FB-46C3-CBCD141E41B3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4:56:58.479" v="1403" actId="20577"/>
          <ac:spMkLst>
            <pc:docMk/>
            <pc:sldMk cId="1453784627" sldId="656"/>
            <ac:spMk id="116" creationId="{C31999CA-CA25-5C46-A8E2-32B522E50024}"/>
          </ac:spMkLst>
        </pc:spChg>
      </pc:sldChg>
      <pc:sldChg chg="addSp delSp modSp add replId">
        <pc:chgData name="Juan Alejandro Miranda Barrera" userId="S::alejandro.miranda@talent.com::2e86bf65-336c-43c9-95f4-d4e4c040b2c5" providerId="AD" clId="Web-{52C5738A-07E4-95BF-F4BE-E14546154B89}" dt="2022-04-07T04:55:00.617" v="1395" actId="1076"/>
        <pc:sldMkLst>
          <pc:docMk/>
          <pc:sldMk cId="575728788" sldId="700"/>
        </pc:sldMkLst>
        <pc:spChg chg="del mod">
          <ac:chgData name="Juan Alejandro Miranda Barrera" userId="S::alejandro.miranda@talent.com::2e86bf65-336c-43c9-95f4-d4e4c040b2c5" providerId="AD" clId="Web-{52C5738A-07E4-95BF-F4BE-E14546154B89}" dt="2022-04-07T02:49:14.258" v="847"/>
          <ac:spMkLst>
            <pc:docMk/>
            <pc:sldMk cId="575728788" sldId="700"/>
            <ac:spMk id="4" creationId="{B0E4FD55-DA04-7A38-69CC-8B11753EE87A}"/>
          </ac:spMkLst>
        </pc:spChg>
        <pc:spChg chg="add mod">
          <ac:chgData name="Juan Alejandro Miranda Barrera" userId="S::alejandro.miranda@talent.com::2e86bf65-336c-43c9-95f4-d4e4c040b2c5" providerId="AD" clId="Web-{52C5738A-07E4-95BF-F4BE-E14546154B89}" dt="2022-04-07T04:48:21.970" v="1335" actId="20577"/>
          <ac:spMkLst>
            <pc:docMk/>
            <pc:sldMk cId="575728788" sldId="700"/>
            <ac:spMk id="5" creationId="{1949DAFC-4E50-F919-92CE-F16402319D71}"/>
          </ac:spMkLst>
        </pc:spChg>
        <pc:spChg chg="del mod">
          <ac:chgData name="Juan Alejandro Miranda Barrera" userId="S::alejandro.miranda@talent.com::2e86bf65-336c-43c9-95f4-d4e4c040b2c5" providerId="AD" clId="Web-{52C5738A-07E4-95BF-F4BE-E14546154B89}" dt="2022-04-07T02:49:14.258" v="846"/>
          <ac:spMkLst>
            <pc:docMk/>
            <pc:sldMk cId="575728788" sldId="700"/>
            <ac:spMk id="5" creationId="{BE1AF64F-E833-50C3-2F22-FD19E89882A9}"/>
          </ac:spMkLst>
        </pc:spChg>
        <pc:spChg chg="add mod">
          <ac:chgData name="Juan Alejandro Miranda Barrera" userId="S::alejandro.miranda@talent.com::2e86bf65-336c-43c9-95f4-d4e4c040b2c5" providerId="AD" clId="Web-{52C5738A-07E4-95BF-F4BE-E14546154B89}" dt="2022-04-07T04:52:07.380" v="1374" actId="20577"/>
          <ac:spMkLst>
            <pc:docMk/>
            <pc:sldMk cId="575728788" sldId="700"/>
            <ac:spMk id="6" creationId="{0BCCF3FF-CC43-CEDD-DC91-59694FB062B2}"/>
          </ac:spMkLst>
        </pc:spChg>
        <pc:spChg chg="del mod">
          <ac:chgData name="Juan Alejandro Miranda Barrera" userId="S::alejandro.miranda@talent.com::2e86bf65-336c-43c9-95f4-d4e4c040b2c5" providerId="AD" clId="Web-{52C5738A-07E4-95BF-F4BE-E14546154B89}" dt="2022-04-07T02:49:14.258" v="845"/>
          <ac:spMkLst>
            <pc:docMk/>
            <pc:sldMk cId="575728788" sldId="700"/>
            <ac:spMk id="6" creationId="{7BEC3F93-D410-7941-716D-98B998CE0FC4}"/>
          </ac:spMkLst>
        </pc:spChg>
        <pc:spChg chg="del">
          <ac:chgData name="Juan Alejandro Miranda Barrera" userId="S::alejandro.miranda@talent.com::2e86bf65-336c-43c9-95f4-d4e4c040b2c5" providerId="AD" clId="Web-{52C5738A-07E4-95BF-F4BE-E14546154B89}" dt="2022-04-07T02:49:14.258" v="844"/>
          <ac:spMkLst>
            <pc:docMk/>
            <pc:sldMk cId="575728788" sldId="700"/>
            <ac:spMk id="7" creationId="{C6FCAB48-9AA4-3B70-744F-DD85F0962B77}"/>
          </ac:spMkLst>
        </pc:spChg>
        <pc:spChg chg="add mod">
          <ac:chgData name="Juan Alejandro Miranda Barrera" userId="S::alejandro.miranda@talent.com::2e86bf65-336c-43c9-95f4-d4e4c040b2c5" providerId="AD" clId="Web-{52C5738A-07E4-95BF-F4BE-E14546154B89}" dt="2022-04-07T04:51:54.802" v="1373" actId="20577"/>
          <ac:spMkLst>
            <pc:docMk/>
            <pc:sldMk cId="575728788" sldId="700"/>
            <ac:spMk id="7" creationId="{F99C3A77-0ED0-E724-6ADD-59A5254C65A7}"/>
          </ac:spMkLst>
        </pc:spChg>
        <pc:spChg chg="del">
          <ac:chgData name="Juan Alejandro Miranda Barrera" userId="S::alejandro.miranda@talent.com::2e86bf65-336c-43c9-95f4-d4e4c040b2c5" providerId="AD" clId="Web-{52C5738A-07E4-95BF-F4BE-E14546154B89}" dt="2022-04-07T02:49:14.258" v="843"/>
          <ac:spMkLst>
            <pc:docMk/>
            <pc:sldMk cId="575728788" sldId="700"/>
            <ac:spMk id="8" creationId="{79BD7475-F09B-F8C3-4B24-F7887DC32297}"/>
          </ac:spMkLst>
        </pc:spChg>
        <pc:spChg chg="del">
          <ac:chgData name="Juan Alejandro Miranda Barrera" userId="S::alejandro.miranda@talent.com::2e86bf65-336c-43c9-95f4-d4e4c040b2c5" providerId="AD" clId="Web-{52C5738A-07E4-95BF-F4BE-E14546154B89}" dt="2022-04-07T02:49:14.258" v="842"/>
          <ac:spMkLst>
            <pc:docMk/>
            <pc:sldMk cId="575728788" sldId="700"/>
            <ac:spMk id="9" creationId="{D4DDDFA8-5035-04B1-A03B-7FBC5480CDD0}"/>
          </ac:spMkLst>
        </pc:spChg>
        <pc:spChg chg="add mod">
          <ac:chgData name="Juan Alejandro Miranda Barrera" userId="S::alejandro.miranda@talent.com::2e86bf65-336c-43c9-95f4-d4e4c040b2c5" providerId="AD" clId="Web-{52C5738A-07E4-95BF-F4BE-E14546154B89}" dt="2022-04-07T03:59:52.152" v="1154" actId="1076"/>
          <ac:spMkLst>
            <pc:docMk/>
            <pc:sldMk cId="575728788" sldId="700"/>
            <ac:spMk id="10" creationId="{8DDC7E98-7F5F-38C0-C0A8-CF2606124892}"/>
          </ac:spMkLst>
        </pc:spChg>
        <pc:spChg chg="add mod">
          <ac:chgData name="Juan Alejandro Miranda Barrera" userId="S::alejandro.miranda@talent.com::2e86bf65-336c-43c9-95f4-d4e4c040b2c5" providerId="AD" clId="Web-{52C5738A-07E4-95BF-F4BE-E14546154B89}" dt="2022-04-07T04:55:00.617" v="1395" actId="1076"/>
          <ac:spMkLst>
            <pc:docMk/>
            <pc:sldMk cId="575728788" sldId="700"/>
            <ac:spMk id="11" creationId="{A5138753-9146-05FA-F5F2-E15A03F38832}"/>
          </ac:spMkLst>
        </pc:spChg>
        <pc:spChg chg="add del mod">
          <ac:chgData name="Juan Alejandro Miranda Barrera" userId="S::alejandro.miranda@talent.com::2e86bf65-336c-43c9-95f4-d4e4c040b2c5" providerId="AD" clId="Web-{52C5738A-07E4-95BF-F4BE-E14546154B89}" dt="2022-04-07T02:50:47.962" v="875"/>
          <ac:spMkLst>
            <pc:docMk/>
            <pc:sldMk cId="575728788" sldId="700"/>
            <ac:spMk id="12" creationId="{03F49B9C-66A1-5046-0D0F-DBABE4927F51}"/>
          </ac:spMkLst>
        </pc:spChg>
        <pc:spChg chg="add mod">
          <ac:chgData name="Juan Alejandro Miranda Barrera" userId="S::alejandro.miranda@talent.com::2e86bf65-336c-43c9-95f4-d4e4c040b2c5" providerId="AD" clId="Web-{52C5738A-07E4-95BF-F4BE-E14546154B89}" dt="2022-04-07T03:59:40.355" v="1152" actId="1076"/>
          <ac:spMkLst>
            <pc:docMk/>
            <pc:sldMk cId="575728788" sldId="700"/>
            <ac:spMk id="13" creationId="{1B00989B-0635-27A5-8023-768EA6250B90}"/>
          </ac:spMkLst>
        </pc:spChg>
        <pc:spChg chg="add mod">
          <ac:chgData name="Juan Alejandro Miranda Barrera" userId="S::alejandro.miranda@talent.com::2e86bf65-336c-43c9-95f4-d4e4c040b2c5" providerId="AD" clId="Web-{52C5738A-07E4-95BF-F4BE-E14546154B89}" dt="2022-04-07T03:59:44.933" v="1153" actId="1076"/>
          <ac:spMkLst>
            <pc:docMk/>
            <pc:sldMk cId="575728788" sldId="700"/>
            <ac:spMk id="14" creationId="{B542ED4F-F942-E87E-863A-58296837B363}"/>
          </ac:spMkLst>
        </pc:spChg>
        <pc:spChg chg="add del mod">
          <ac:chgData name="Juan Alejandro Miranda Barrera" userId="S::alejandro.miranda@talent.com::2e86bf65-336c-43c9-95f4-d4e4c040b2c5" providerId="AD" clId="Web-{52C5738A-07E4-95BF-F4BE-E14546154B89}" dt="2022-04-07T02:50:44.524" v="874"/>
          <ac:spMkLst>
            <pc:docMk/>
            <pc:sldMk cId="575728788" sldId="700"/>
            <ac:spMk id="15" creationId="{9A52CEDA-5DB1-A76A-89DB-062F9CCAF3A7}"/>
          </ac:spMkLst>
        </pc:spChg>
        <pc:spChg chg="mod topLvl">
          <ac:chgData name="Juan Alejandro Miranda Barrera" userId="S::alejandro.miranda@talent.com::2e86bf65-336c-43c9-95f4-d4e4c040b2c5" providerId="AD" clId="Web-{52C5738A-07E4-95BF-F4BE-E14546154B89}" dt="2022-04-07T04:45:42.873" v="1304"/>
          <ac:spMkLst>
            <pc:docMk/>
            <pc:sldMk cId="575728788" sldId="700"/>
            <ac:spMk id="34" creationId="{90ED0B2C-1E97-A145-ABCC-54CBD1385FE7}"/>
          </ac:spMkLst>
        </pc:spChg>
        <pc:spChg chg="mod topLvl">
          <ac:chgData name="Juan Alejandro Miranda Barrera" userId="S::alejandro.miranda@talent.com::2e86bf65-336c-43c9-95f4-d4e4c040b2c5" providerId="AD" clId="Web-{52C5738A-07E4-95BF-F4BE-E14546154B89}" dt="2022-04-07T04:45:42.873" v="1304"/>
          <ac:spMkLst>
            <pc:docMk/>
            <pc:sldMk cId="575728788" sldId="700"/>
            <ac:spMk id="35" creationId="{6CEBD0A2-CF9F-5247-9BBA-D8C0CC64B818}"/>
          </ac:spMkLst>
        </pc:spChg>
        <pc:spChg chg="mod topLvl">
          <ac:chgData name="Juan Alejandro Miranda Barrera" userId="S::alejandro.miranda@talent.com::2e86bf65-336c-43c9-95f4-d4e4c040b2c5" providerId="AD" clId="Web-{52C5738A-07E4-95BF-F4BE-E14546154B89}" dt="2022-04-07T04:45:42.873" v="1304"/>
          <ac:spMkLst>
            <pc:docMk/>
            <pc:sldMk cId="575728788" sldId="700"/>
            <ac:spMk id="42" creationId="{5F746F38-A5DE-F843-BFD3-3694665D1630}"/>
          </ac:spMkLst>
        </pc:spChg>
        <pc:spChg chg="mod topLvl">
          <ac:chgData name="Juan Alejandro Miranda Barrera" userId="S::alejandro.miranda@talent.com::2e86bf65-336c-43c9-95f4-d4e4c040b2c5" providerId="AD" clId="Web-{52C5738A-07E4-95BF-F4BE-E14546154B89}" dt="2022-04-07T04:45:42.873" v="1304"/>
          <ac:spMkLst>
            <pc:docMk/>
            <pc:sldMk cId="575728788" sldId="700"/>
            <ac:spMk id="43" creationId="{FF8D8706-780F-DE44-A1ED-3E6A37102001}"/>
          </ac:spMkLst>
        </pc:spChg>
        <pc:spChg chg="mod topLvl">
          <ac:chgData name="Juan Alejandro Miranda Barrera" userId="S::alejandro.miranda@talent.com::2e86bf65-336c-43c9-95f4-d4e4c040b2c5" providerId="AD" clId="Web-{52C5738A-07E4-95BF-F4BE-E14546154B89}" dt="2022-04-07T04:45:42.873" v="1304"/>
          <ac:spMkLst>
            <pc:docMk/>
            <pc:sldMk cId="575728788" sldId="700"/>
            <ac:spMk id="44" creationId="{543F3C60-4D07-7241-B745-8F4EACFA0496}"/>
          </ac:spMkLst>
        </pc:spChg>
        <pc:spChg chg="mod topLvl">
          <ac:chgData name="Juan Alejandro Miranda Barrera" userId="S::alejandro.miranda@talent.com::2e86bf65-336c-43c9-95f4-d4e4c040b2c5" providerId="AD" clId="Web-{52C5738A-07E4-95BF-F4BE-E14546154B89}" dt="2022-04-07T04:45:42.873" v="1304"/>
          <ac:spMkLst>
            <pc:docMk/>
            <pc:sldMk cId="575728788" sldId="700"/>
            <ac:spMk id="45" creationId="{6E817841-D670-D343-9631-53975E3AF557}"/>
          </ac:spMkLst>
        </pc:spChg>
        <pc:spChg chg="del">
          <ac:chgData name="Juan Alejandro Miranda Barrera" userId="S::alejandro.miranda@talent.com::2e86bf65-336c-43c9-95f4-d4e4c040b2c5" providerId="AD" clId="Web-{52C5738A-07E4-95BF-F4BE-E14546154B89}" dt="2022-04-07T02:27:24.404" v="278"/>
          <ac:spMkLst>
            <pc:docMk/>
            <pc:sldMk cId="575728788" sldId="700"/>
            <ac:spMk id="46" creationId="{401CE943-307E-0849-8D07-BD663A2C4C15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2:38:29.612" v="398" actId="1076"/>
          <ac:spMkLst>
            <pc:docMk/>
            <pc:sldMk cId="575728788" sldId="700"/>
            <ac:spMk id="47" creationId="{4C56426E-AA01-CF43-AB60-87463ECB2CB7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2:38:14.409" v="395" actId="1076"/>
          <ac:spMkLst>
            <pc:docMk/>
            <pc:sldMk cId="575728788" sldId="700"/>
            <ac:spMk id="48" creationId="{E78CF626-BB0B-8A49-B492-9CFDA183782C}"/>
          </ac:spMkLst>
        </pc:spChg>
        <pc:spChg chg="del mod">
          <ac:chgData name="Juan Alejandro Miranda Barrera" userId="S::alejandro.miranda@talent.com::2e86bf65-336c-43c9-95f4-d4e4c040b2c5" providerId="AD" clId="Web-{52C5738A-07E4-95BF-F4BE-E14546154B89}" dt="2022-04-07T02:27:42.889" v="281"/>
          <ac:spMkLst>
            <pc:docMk/>
            <pc:sldMk cId="575728788" sldId="700"/>
            <ac:spMk id="49" creationId="{99D2065F-8EFE-8148-AB45-AD2F39CB5B73}"/>
          </ac:spMkLst>
        </pc:spChg>
        <pc:spChg chg="del">
          <ac:chgData name="Juan Alejandro Miranda Barrera" userId="S::alejandro.miranda@talent.com::2e86bf65-336c-43c9-95f4-d4e4c040b2c5" providerId="AD" clId="Web-{52C5738A-07E4-95BF-F4BE-E14546154B89}" dt="2022-04-07T02:27:36.436" v="279"/>
          <ac:spMkLst>
            <pc:docMk/>
            <pc:sldMk cId="575728788" sldId="700"/>
            <ac:spMk id="50" creationId="{7CB9CE23-23A3-EA44-9E30-ACFB2A0C9443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2:38:29.706" v="399" actId="1076"/>
          <ac:spMkLst>
            <pc:docMk/>
            <pc:sldMk cId="575728788" sldId="700"/>
            <ac:spMk id="51" creationId="{6358153C-1064-5E4E-B9E4-A65796C98B6B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2:38:33.753" v="400" actId="1076"/>
          <ac:spMkLst>
            <pc:docMk/>
            <pc:sldMk cId="575728788" sldId="700"/>
            <ac:spMk id="52" creationId="{2F94BB50-F586-0F41-86A9-847A8DBA468C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2:38:14.503" v="396" actId="1076"/>
          <ac:spMkLst>
            <pc:docMk/>
            <pc:sldMk cId="575728788" sldId="700"/>
            <ac:spMk id="53" creationId="{11493764-66E2-2C47-B793-D4D255F1CAC1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2:38:14.597" v="397" actId="1076"/>
          <ac:spMkLst>
            <pc:docMk/>
            <pc:sldMk cId="575728788" sldId="700"/>
            <ac:spMk id="54" creationId="{356A82F9-F1B8-334D-9BFE-965B694A41A4}"/>
          </ac:spMkLst>
        </pc:spChg>
        <pc:spChg chg="mod topLvl">
          <ac:chgData name="Juan Alejandro Miranda Barrera" userId="S::alejandro.miranda@talent.com::2e86bf65-336c-43c9-95f4-d4e4c040b2c5" providerId="AD" clId="Web-{52C5738A-07E4-95BF-F4BE-E14546154B89}" dt="2022-04-07T04:45:42.873" v="1304"/>
          <ac:spMkLst>
            <pc:docMk/>
            <pc:sldMk cId="575728788" sldId="700"/>
            <ac:spMk id="64" creationId="{6E9543C2-28B7-FD4F-BC6A-7F76C638487E}"/>
          </ac:spMkLst>
        </pc:spChg>
        <pc:spChg chg="mod topLvl">
          <ac:chgData name="Juan Alejandro Miranda Barrera" userId="S::alejandro.miranda@talent.com::2e86bf65-336c-43c9-95f4-d4e4c040b2c5" providerId="AD" clId="Web-{52C5738A-07E4-95BF-F4BE-E14546154B89}" dt="2022-04-07T04:45:42.873" v="1304"/>
          <ac:spMkLst>
            <pc:docMk/>
            <pc:sldMk cId="575728788" sldId="700"/>
            <ac:spMk id="65" creationId="{01FACAFC-CE5A-794B-8C5A-3DFED4477008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2:38:00.237" v="390" actId="1076"/>
          <ac:spMkLst>
            <pc:docMk/>
            <pc:sldMk cId="575728788" sldId="700"/>
            <ac:spMk id="66" creationId="{724FBA90-6A84-4F43-BB17-AB2C297740E8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2:38:00.331" v="391" actId="1076"/>
          <ac:spMkLst>
            <pc:docMk/>
            <pc:sldMk cId="575728788" sldId="700"/>
            <ac:spMk id="67" creationId="{EA9344C2-E8E1-134E-8668-F93729FFF7B1}"/>
          </ac:spMkLst>
        </pc:spChg>
        <pc:spChg chg="del">
          <ac:chgData name="Juan Alejandro Miranda Barrera" userId="S::alejandro.miranda@talent.com::2e86bf65-336c-43c9-95f4-d4e4c040b2c5" providerId="AD" clId="Web-{52C5738A-07E4-95BF-F4BE-E14546154B89}" dt="2022-04-07T02:37:01.393" v="386"/>
          <ac:spMkLst>
            <pc:docMk/>
            <pc:sldMk cId="575728788" sldId="700"/>
            <ac:spMk id="73" creationId="{D296C2FE-0A9F-2F54-B948-FC6D1DEF98D3}"/>
          </ac:spMkLst>
        </pc:spChg>
        <pc:spChg chg="del">
          <ac:chgData name="Juan Alejandro Miranda Barrera" userId="S::alejandro.miranda@talent.com::2e86bf65-336c-43c9-95f4-d4e4c040b2c5" providerId="AD" clId="Web-{52C5738A-07E4-95BF-F4BE-E14546154B89}" dt="2022-04-07T02:37:01.393" v="385"/>
          <ac:spMkLst>
            <pc:docMk/>
            <pc:sldMk cId="575728788" sldId="700"/>
            <ac:spMk id="75" creationId="{7D660D63-A6FE-B627-DED2-58168365C045}"/>
          </ac:spMkLst>
        </pc:spChg>
        <pc:spChg chg="del">
          <ac:chgData name="Juan Alejandro Miranda Barrera" userId="S::alejandro.miranda@talent.com::2e86bf65-336c-43c9-95f4-d4e4c040b2c5" providerId="AD" clId="Web-{52C5738A-07E4-95BF-F4BE-E14546154B89}" dt="2022-04-07T02:37:01.393" v="384"/>
          <ac:spMkLst>
            <pc:docMk/>
            <pc:sldMk cId="575728788" sldId="700"/>
            <ac:spMk id="79" creationId="{EA4D2B0C-C636-C04C-0798-3892B85DAFB7}"/>
          </ac:spMkLst>
        </pc:spChg>
        <pc:spChg chg="del topLvl">
          <ac:chgData name="Juan Alejandro Miranda Barrera" userId="S::alejandro.miranda@talent.com::2e86bf65-336c-43c9-95f4-d4e4c040b2c5" providerId="AD" clId="Web-{52C5738A-07E4-95BF-F4BE-E14546154B89}" dt="2022-04-07T02:49:46.649" v="855"/>
          <ac:spMkLst>
            <pc:docMk/>
            <pc:sldMk cId="575728788" sldId="700"/>
            <ac:spMk id="98" creationId="{54E2EA5E-8A2F-9BDB-CC12-651BA0FB9BA9}"/>
          </ac:spMkLst>
        </pc:spChg>
        <pc:spChg chg="del topLvl">
          <ac:chgData name="Juan Alejandro Miranda Barrera" userId="S::alejandro.miranda@talent.com::2e86bf65-336c-43c9-95f4-d4e4c040b2c5" providerId="AD" clId="Web-{52C5738A-07E4-95BF-F4BE-E14546154B89}" dt="2022-04-07T02:49:48.195" v="856"/>
          <ac:spMkLst>
            <pc:docMk/>
            <pc:sldMk cId="575728788" sldId="700"/>
            <ac:spMk id="99" creationId="{8BDEAC05-4487-795A-3437-F8D14873E90D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4:46:34.265" v="1314" actId="20577"/>
          <ac:spMkLst>
            <pc:docMk/>
            <pc:sldMk cId="575728788" sldId="700"/>
            <ac:spMk id="102" creationId="{5849C80E-60DB-18FB-46C3-CBCD141E41B3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3:29:22.834" v="914" actId="14100"/>
          <ac:spMkLst>
            <pc:docMk/>
            <pc:sldMk cId="575728788" sldId="700"/>
            <ac:spMk id="103" creationId="{35355B7F-47B6-AA61-0010-76AD09A8B1B9}"/>
          </ac:spMkLst>
        </pc:spChg>
        <pc:spChg chg="del topLvl">
          <ac:chgData name="Juan Alejandro Miranda Barrera" userId="S::alejandro.miranda@talent.com::2e86bf65-336c-43c9-95f4-d4e4c040b2c5" providerId="AD" clId="Web-{52C5738A-07E4-95BF-F4BE-E14546154B89}" dt="2022-04-07T02:49:51.633" v="857"/>
          <ac:spMkLst>
            <pc:docMk/>
            <pc:sldMk cId="575728788" sldId="700"/>
            <ac:spMk id="106" creationId="{7B07C67D-EF67-908B-AE1B-9EC77E41CD50}"/>
          </ac:spMkLst>
        </pc:spChg>
        <pc:spChg chg="topLvl">
          <ac:chgData name="Juan Alejandro Miranda Barrera" userId="S::alejandro.miranda@talent.com::2e86bf65-336c-43c9-95f4-d4e4c040b2c5" providerId="AD" clId="Web-{52C5738A-07E4-95BF-F4BE-E14546154B89}" dt="2022-04-07T02:49:51.633" v="857"/>
          <ac:spMkLst>
            <pc:docMk/>
            <pc:sldMk cId="575728788" sldId="700"/>
            <ac:spMk id="107" creationId="{8730F0C1-B90B-D2FE-99C9-F5A073B9DD88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3:59:34.902" v="1149" actId="1076"/>
          <ac:spMkLst>
            <pc:docMk/>
            <pc:sldMk cId="575728788" sldId="700"/>
            <ac:spMk id="108" creationId="{BED34BCE-9830-66DF-06FB-8551D2460C75}"/>
          </ac:spMkLst>
        </pc:spChg>
        <pc:spChg chg="del mod">
          <ac:chgData name="Juan Alejandro Miranda Barrera" userId="S::alejandro.miranda@talent.com::2e86bf65-336c-43c9-95f4-d4e4c040b2c5" providerId="AD" clId="Web-{52C5738A-07E4-95BF-F4BE-E14546154B89}" dt="2022-04-07T02:49:14.258" v="851"/>
          <ac:spMkLst>
            <pc:docMk/>
            <pc:sldMk cId="575728788" sldId="700"/>
            <ac:spMk id="112" creationId="{48BB7E3A-35E8-A953-9880-10F0F92EED02}"/>
          </ac:spMkLst>
        </pc:spChg>
        <pc:spChg chg="mod">
          <ac:chgData name="Juan Alejandro Miranda Barrera" userId="S::alejandro.miranda@talent.com::2e86bf65-336c-43c9-95f4-d4e4c040b2c5" providerId="AD" clId="Web-{52C5738A-07E4-95BF-F4BE-E14546154B89}" dt="2022-04-07T03:59:34.917" v="1150" actId="1076"/>
          <ac:spMkLst>
            <pc:docMk/>
            <pc:sldMk cId="575728788" sldId="700"/>
            <ac:spMk id="114" creationId="{EC587022-41AC-094D-2AF5-D790B5290C6F}"/>
          </ac:spMkLst>
        </pc:spChg>
        <pc:spChg chg="del mod">
          <ac:chgData name="Juan Alejandro Miranda Barrera" userId="S::alejandro.miranda@talent.com::2e86bf65-336c-43c9-95f4-d4e4c040b2c5" providerId="AD" clId="Web-{52C5738A-07E4-95BF-F4BE-E14546154B89}" dt="2022-04-07T02:49:14.258" v="849"/>
          <ac:spMkLst>
            <pc:docMk/>
            <pc:sldMk cId="575728788" sldId="700"/>
            <ac:spMk id="119" creationId="{66B343B8-E3A5-B093-A84D-4AA71111FA04}"/>
          </ac:spMkLst>
        </pc:spChg>
        <pc:spChg chg="del">
          <ac:chgData name="Juan Alejandro Miranda Barrera" userId="S::alejandro.miranda@talent.com::2e86bf65-336c-43c9-95f4-d4e4c040b2c5" providerId="AD" clId="Web-{52C5738A-07E4-95BF-F4BE-E14546154B89}" dt="2022-04-07T02:49:14.258" v="848"/>
          <ac:spMkLst>
            <pc:docMk/>
            <pc:sldMk cId="575728788" sldId="700"/>
            <ac:spMk id="120" creationId="{6CB0AFB2-7D4E-4E5B-5038-3766199564CD}"/>
          </ac:spMkLst>
        </pc:spChg>
        <pc:grpChg chg="add mod">
          <ac:chgData name="Juan Alejandro Miranda Barrera" userId="S::alejandro.miranda@talent.com::2e86bf65-336c-43c9-95f4-d4e4c040b2c5" providerId="AD" clId="Web-{52C5738A-07E4-95BF-F4BE-E14546154B89}" dt="2022-04-07T04:46:12.655" v="1308" actId="1076"/>
          <ac:grpSpMkLst>
            <pc:docMk/>
            <pc:sldMk cId="575728788" sldId="700"/>
            <ac:grpSpMk id="4" creationId="{1F144C2C-F3EA-832C-5250-92A999C546F3}"/>
          </ac:grpSpMkLst>
        </pc:grpChg>
        <pc:grpChg chg="del mod topLvl">
          <ac:chgData name="Juan Alejandro Miranda Barrera" userId="S::alejandro.miranda@talent.com::2e86bf65-336c-43c9-95f4-d4e4c040b2c5" providerId="AD" clId="Web-{52C5738A-07E4-95BF-F4BE-E14546154B89}" dt="2022-04-07T04:45:42.873" v="1304"/>
          <ac:grpSpMkLst>
            <pc:docMk/>
            <pc:sldMk cId="575728788" sldId="700"/>
            <ac:grpSpMk id="74" creationId="{2ECD2651-3FA0-A748-8B8C-20B3A1134DB7}"/>
          </ac:grpSpMkLst>
        </pc:grpChg>
        <pc:grpChg chg="del topLvl">
          <ac:chgData name="Juan Alejandro Miranda Barrera" userId="S::alejandro.miranda@talent.com::2e86bf65-336c-43c9-95f4-d4e4c040b2c5" providerId="AD" clId="Web-{52C5738A-07E4-95BF-F4BE-E14546154B89}" dt="2022-04-07T02:49:43.039" v="853"/>
          <ac:grpSpMkLst>
            <pc:docMk/>
            <pc:sldMk cId="575728788" sldId="700"/>
            <ac:grpSpMk id="76" creationId="{3F20C9DF-CA15-F340-8578-6CB6DD9266BB}"/>
          </ac:grpSpMkLst>
        </pc:grpChg>
        <pc:grpChg chg="del topLvl">
          <ac:chgData name="Juan Alejandro Miranda Barrera" userId="S::alejandro.miranda@talent.com::2e86bf65-336c-43c9-95f4-d4e4c040b2c5" providerId="AD" clId="Web-{52C5738A-07E4-95BF-F4BE-E14546154B89}" dt="2022-04-07T02:49:43.039" v="854"/>
          <ac:grpSpMkLst>
            <pc:docMk/>
            <pc:sldMk cId="575728788" sldId="700"/>
            <ac:grpSpMk id="77" creationId="{441F0DE6-8B4C-154A-8412-DCC268469CA9}"/>
          </ac:grpSpMkLst>
        </pc:grpChg>
        <pc:grpChg chg="mod topLvl">
          <ac:chgData name="Juan Alejandro Miranda Barrera" userId="S::alejandro.miranda@talent.com::2e86bf65-336c-43c9-95f4-d4e4c040b2c5" providerId="AD" clId="Web-{52C5738A-07E4-95BF-F4BE-E14546154B89}" dt="2022-04-07T04:46:12.530" v="1306" actId="1076"/>
          <ac:grpSpMkLst>
            <pc:docMk/>
            <pc:sldMk cId="575728788" sldId="700"/>
            <ac:grpSpMk id="92" creationId="{8AAF7C95-C33C-8A4F-A6C5-4374AF2BE389}"/>
          </ac:grpSpMkLst>
        </pc:grpChg>
        <pc:grpChg chg="add del mod">
          <ac:chgData name="Juan Alejandro Miranda Barrera" userId="S::alejandro.miranda@talent.com::2e86bf65-336c-43c9-95f4-d4e4c040b2c5" providerId="AD" clId="Web-{52C5738A-07E4-95BF-F4BE-E14546154B89}" dt="2022-04-07T02:49:46.649" v="855"/>
          <ac:grpSpMkLst>
            <pc:docMk/>
            <pc:sldMk cId="575728788" sldId="700"/>
            <ac:grpSpMk id="96" creationId="{CC15108F-A477-2502-EDF7-CA0086196C5E}"/>
          </ac:grpSpMkLst>
        </pc:grpChg>
        <pc:grpChg chg="mod">
          <ac:chgData name="Juan Alejandro Miranda Barrera" userId="S::alejandro.miranda@talent.com::2e86bf65-336c-43c9-95f4-d4e4c040b2c5" providerId="AD" clId="Web-{52C5738A-07E4-95BF-F4BE-E14546154B89}" dt="2022-04-07T04:46:12.593" v="1307" actId="1076"/>
          <ac:grpSpMkLst>
            <pc:docMk/>
            <pc:sldMk cId="575728788" sldId="700"/>
            <ac:grpSpMk id="100" creationId="{D58CE1AA-3B0B-0569-4640-DE873721F45A}"/>
          </ac:grpSpMkLst>
        </pc:grpChg>
        <pc:grpChg chg="del">
          <ac:chgData name="Juan Alejandro Miranda Barrera" userId="S::alejandro.miranda@talent.com::2e86bf65-336c-43c9-95f4-d4e4c040b2c5" providerId="AD" clId="Web-{52C5738A-07E4-95BF-F4BE-E14546154B89}" dt="2022-04-07T02:49:51.633" v="857"/>
          <ac:grpSpMkLst>
            <pc:docMk/>
            <pc:sldMk cId="575728788" sldId="700"/>
            <ac:grpSpMk id="104" creationId="{6A1E5C65-26A0-163E-2C8C-1D33A3700CAD}"/>
          </ac:grpSpMkLst>
        </pc:grpChg>
        <pc:grpChg chg="del">
          <ac:chgData name="Juan Alejandro Miranda Barrera" userId="S::alejandro.miranda@talent.com::2e86bf65-336c-43c9-95f4-d4e4c040b2c5" providerId="AD" clId="Web-{52C5738A-07E4-95BF-F4BE-E14546154B89}" dt="2022-04-07T02:49:14.258" v="850"/>
          <ac:grpSpMkLst>
            <pc:docMk/>
            <pc:sldMk cId="575728788" sldId="700"/>
            <ac:grpSpMk id="115" creationId="{622E498D-0790-3F47-CAD8-B2CF1AE2F8DD}"/>
          </ac:grpSpMkLst>
        </pc:grpChg>
        <pc:grpChg chg="del">
          <ac:chgData name="Juan Alejandro Miranda Barrera" userId="S::alejandro.miranda@talent.com::2e86bf65-336c-43c9-95f4-d4e4c040b2c5" providerId="AD" clId="Web-{52C5738A-07E4-95BF-F4BE-E14546154B89}" dt="2022-04-07T02:49:34.914" v="852"/>
          <ac:grpSpMkLst>
            <pc:docMk/>
            <pc:sldMk cId="575728788" sldId="700"/>
            <ac:grpSpMk id="134" creationId="{5EDC0011-8788-0B42-9361-B807789D69A5}"/>
          </ac:grpSpMkLst>
        </pc:grpChg>
      </pc:sldChg>
    </pc:docChg>
  </pc:docChgLst>
  <pc:docChgLst>
    <pc:chgData name="Juan Alejandro Miranda Barrera" userId="S::alejandro.miranda@talent.com::2e86bf65-336c-43c9-95f4-d4e4c040b2c5" providerId="AD" clId="Web-{9DB0FED9-8B2C-560B-FCEB-2C2EE945415D}"/>
    <pc:docChg chg="addSld modSld">
      <pc:chgData name="Juan Alejandro Miranda Barrera" userId="S::alejandro.miranda@talent.com::2e86bf65-336c-43c9-95f4-d4e4c040b2c5" providerId="AD" clId="Web-{9DB0FED9-8B2C-560B-FCEB-2C2EE945415D}" dt="2022-04-06T03:49:04.969" v="166" actId="14100"/>
      <pc:docMkLst>
        <pc:docMk/>
      </pc:docMkLst>
      <pc:sldChg chg="addSp delSp modSp">
        <pc:chgData name="Juan Alejandro Miranda Barrera" userId="S::alejandro.miranda@talent.com::2e86bf65-336c-43c9-95f4-d4e4c040b2c5" providerId="AD" clId="Web-{9DB0FED9-8B2C-560B-FCEB-2C2EE945415D}" dt="2022-04-06T03:49:04.969" v="166" actId="14100"/>
        <pc:sldMkLst>
          <pc:docMk/>
          <pc:sldMk cId="1453784627" sldId="656"/>
        </pc:sldMkLst>
        <pc:spChg chg="del">
          <ac:chgData name="Juan Alejandro Miranda Barrera" userId="S::alejandro.miranda@talent.com::2e86bf65-336c-43c9-95f4-d4e4c040b2c5" providerId="AD" clId="Web-{9DB0FED9-8B2C-560B-FCEB-2C2EE945415D}" dt="2022-04-06T03:31:50.878" v="31"/>
          <ac:spMkLst>
            <pc:docMk/>
            <pc:sldMk cId="1453784627" sldId="656"/>
            <ac:spMk id="7" creationId="{53030A62-9331-E888-592D-5477BAA127C8}"/>
          </ac:spMkLst>
        </pc:spChg>
        <pc:spChg chg="del">
          <ac:chgData name="Juan Alejandro Miranda Barrera" userId="S::alejandro.miranda@talent.com::2e86bf65-336c-43c9-95f4-d4e4c040b2c5" providerId="AD" clId="Web-{9DB0FED9-8B2C-560B-FCEB-2C2EE945415D}" dt="2022-04-06T03:26:05.452" v="0"/>
          <ac:spMkLst>
            <pc:docMk/>
            <pc:sldMk cId="1453784627" sldId="656"/>
            <ac:spMk id="9" creationId="{9F6E1F62-7262-BDF7-F1DC-B166938E975B}"/>
          </ac:spMkLst>
        </pc:spChg>
        <pc:spChg chg="mod">
          <ac:chgData name="Juan Alejandro Miranda Barrera" userId="S::alejandro.miranda@talent.com::2e86bf65-336c-43c9-95f4-d4e4c040b2c5" providerId="AD" clId="Web-{9DB0FED9-8B2C-560B-FCEB-2C2EE945415D}" dt="2022-04-06T03:49:04.969" v="166" actId="14100"/>
          <ac:spMkLst>
            <pc:docMk/>
            <pc:sldMk cId="1453784627" sldId="656"/>
            <ac:spMk id="16" creationId="{C5C02703-BE4C-1B48-89EC-37AC4023F129}"/>
          </ac:spMkLst>
        </pc:spChg>
        <pc:spChg chg="mod">
          <ac:chgData name="Juan Alejandro Miranda Barrera" userId="S::alejandro.miranda@talent.com::2e86bf65-336c-43c9-95f4-d4e4c040b2c5" providerId="AD" clId="Web-{9DB0FED9-8B2C-560B-FCEB-2C2EE945415D}" dt="2022-04-06T03:48:45.828" v="148" actId="20577"/>
          <ac:spMkLst>
            <pc:docMk/>
            <pc:sldMk cId="1453784627" sldId="656"/>
            <ac:spMk id="37" creationId="{CB768160-1EAE-274D-B199-64F83F0539F1}"/>
          </ac:spMkLst>
        </pc:spChg>
        <pc:spChg chg="mod">
          <ac:chgData name="Juan Alejandro Miranda Barrera" userId="S::alejandro.miranda@talent.com::2e86bf65-336c-43c9-95f4-d4e4c040b2c5" providerId="AD" clId="Web-{9DB0FED9-8B2C-560B-FCEB-2C2EE945415D}" dt="2022-04-06T03:48:53.781" v="150" actId="20577"/>
          <ac:spMkLst>
            <pc:docMk/>
            <pc:sldMk cId="1453784627" sldId="656"/>
            <ac:spMk id="43" creationId="{FF8D8706-780F-DE44-A1ED-3E6A37102001}"/>
          </ac:spMkLst>
        </pc:spChg>
        <pc:spChg chg="mod">
          <ac:chgData name="Juan Alejandro Miranda Barrera" userId="S::alejandro.miranda@talent.com::2e86bf65-336c-43c9-95f4-d4e4c040b2c5" providerId="AD" clId="Web-{9DB0FED9-8B2C-560B-FCEB-2C2EE945415D}" dt="2022-04-06T03:36:04.943" v="70" actId="14100"/>
          <ac:spMkLst>
            <pc:docMk/>
            <pc:sldMk cId="1453784627" sldId="656"/>
            <ac:spMk id="78" creationId="{1C8A3474-5B6E-0640-81FA-1571D9D21529}"/>
          </ac:spMkLst>
        </pc:spChg>
        <pc:spChg chg="del">
          <ac:chgData name="Juan Alejandro Miranda Barrera" userId="S::alejandro.miranda@talent.com::2e86bf65-336c-43c9-95f4-d4e4c040b2c5" providerId="AD" clId="Web-{9DB0FED9-8B2C-560B-FCEB-2C2EE945415D}" dt="2022-04-06T03:32:16.769" v="37"/>
          <ac:spMkLst>
            <pc:docMk/>
            <pc:sldMk cId="1453784627" sldId="656"/>
            <ac:spMk id="79" creationId="{E3F616A0-22E1-10FF-EB4A-6C94A057767B}"/>
          </ac:spMkLst>
        </pc:spChg>
        <pc:spChg chg="del">
          <ac:chgData name="Juan Alejandro Miranda Barrera" userId="S::alejandro.miranda@talent.com::2e86bf65-336c-43c9-95f4-d4e4c040b2c5" providerId="AD" clId="Web-{9DB0FED9-8B2C-560B-FCEB-2C2EE945415D}" dt="2022-04-06T03:32:43.316" v="45"/>
          <ac:spMkLst>
            <pc:docMk/>
            <pc:sldMk cId="1453784627" sldId="656"/>
            <ac:spMk id="80" creationId="{5B146D1A-FA2E-FCAE-9137-AB1AA6B69411}"/>
          </ac:spMkLst>
        </pc:spChg>
        <pc:spChg chg="mod">
          <ac:chgData name="Juan Alejandro Miranda Barrera" userId="S::alejandro.miranda@talent.com::2e86bf65-336c-43c9-95f4-d4e4c040b2c5" providerId="AD" clId="Web-{9DB0FED9-8B2C-560B-FCEB-2C2EE945415D}" dt="2022-04-06T03:37:32.616" v="79" actId="20577"/>
          <ac:spMkLst>
            <pc:docMk/>
            <pc:sldMk cId="1453784627" sldId="656"/>
            <ac:spMk id="98" creationId="{54E2EA5E-8A2F-9BDB-CC12-651BA0FB9BA9}"/>
          </ac:spMkLst>
        </pc:spChg>
        <pc:spChg chg="mod">
          <ac:chgData name="Juan Alejandro Miranda Barrera" userId="S::alejandro.miranda@talent.com::2e86bf65-336c-43c9-95f4-d4e4c040b2c5" providerId="AD" clId="Web-{9DB0FED9-8B2C-560B-FCEB-2C2EE945415D}" dt="2022-04-06T03:27:20.374" v="10" actId="14100"/>
          <ac:spMkLst>
            <pc:docMk/>
            <pc:sldMk cId="1453784627" sldId="656"/>
            <ac:spMk id="99" creationId="{8BDEAC05-4487-795A-3437-F8D14873E90D}"/>
          </ac:spMkLst>
        </pc:spChg>
        <pc:spChg chg="mod">
          <ac:chgData name="Juan Alejandro Miranda Barrera" userId="S::alejandro.miranda@talent.com::2e86bf65-336c-43c9-95f4-d4e4c040b2c5" providerId="AD" clId="Web-{9DB0FED9-8B2C-560B-FCEB-2C2EE945415D}" dt="2022-04-06T03:37:44.929" v="81" actId="20577"/>
          <ac:spMkLst>
            <pc:docMk/>
            <pc:sldMk cId="1453784627" sldId="656"/>
            <ac:spMk id="102" creationId="{5849C80E-60DB-18FB-46C3-CBCD141E41B3}"/>
          </ac:spMkLst>
        </pc:spChg>
        <pc:spChg chg="mod">
          <ac:chgData name="Juan Alejandro Miranda Barrera" userId="S::alejandro.miranda@talent.com::2e86bf65-336c-43c9-95f4-d4e4c040b2c5" providerId="AD" clId="Web-{9DB0FED9-8B2C-560B-FCEB-2C2EE945415D}" dt="2022-04-06T03:29:38.657" v="30" actId="14100"/>
          <ac:spMkLst>
            <pc:docMk/>
            <pc:sldMk cId="1453784627" sldId="656"/>
            <ac:spMk id="103" creationId="{35355B7F-47B6-AA61-0010-76AD09A8B1B9}"/>
          </ac:spMkLst>
        </pc:spChg>
        <pc:spChg chg="mod">
          <ac:chgData name="Juan Alejandro Miranda Barrera" userId="S::alejandro.miranda@talent.com::2e86bf65-336c-43c9-95f4-d4e4c040b2c5" providerId="AD" clId="Web-{9DB0FED9-8B2C-560B-FCEB-2C2EE945415D}" dt="2022-04-06T03:37:31.616" v="78" actId="20577"/>
          <ac:spMkLst>
            <pc:docMk/>
            <pc:sldMk cId="1453784627" sldId="656"/>
            <ac:spMk id="106" creationId="{7B07C67D-EF67-908B-AE1B-9EC77E41CD50}"/>
          </ac:spMkLst>
        </pc:spChg>
        <pc:spChg chg="mod">
          <ac:chgData name="Juan Alejandro Miranda Barrera" userId="S::alejandro.miranda@talent.com::2e86bf65-336c-43c9-95f4-d4e4c040b2c5" providerId="AD" clId="Web-{9DB0FED9-8B2C-560B-FCEB-2C2EE945415D}" dt="2022-04-06T03:28:34.313" v="25" actId="14100"/>
          <ac:spMkLst>
            <pc:docMk/>
            <pc:sldMk cId="1453784627" sldId="656"/>
            <ac:spMk id="107" creationId="{8730F0C1-B90B-D2FE-99C9-F5A073B9DD88}"/>
          </ac:spMkLst>
        </pc:spChg>
        <pc:spChg chg="add mod">
          <ac:chgData name="Juan Alejandro Miranda Barrera" userId="S::alejandro.miranda@talent.com::2e86bf65-336c-43c9-95f4-d4e4c040b2c5" providerId="AD" clId="Web-{9DB0FED9-8B2C-560B-FCEB-2C2EE945415D}" dt="2022-04-06T03:48:37.515" v="146" actId="20577"/>
          <ac:spMkLst>
            <pc:docMk/>
            <pc:sldMk cId="1453784627" sldId="656"/>
            <ac:spMk id="108" creationId="{BED34BCE-9830-66DF-06FB-8551D2460C75}"/>
          </ac:spMkLst>
        </pc:spChg>
        <pc:spChg chg="add del mod">
          <ac:chgData name="Juan Alejandro Miranda Barrera" userId="S::alejandro.miranda@talent.com::2e86bf65-336c-43c9-95f4-d4e4c040b2c5" providerId="AD" clId="Web-{9DB0FED9-8B2C-560B-FCEB-2C2EE945415D}" dt="2022-04-06T03:32:20.862" v="40"/>
          <ac:spMkLst>
            <pc:docMk/>
            <pc:sldMk cId="1453784627" sldId="656"/>
            <ac:spMk id="110" creationId="{9E9AD305-2A0B-C186-5704-B905A6CA36AA}"/>
          </ac:spMkLst>
        </pc:spChg>
        <pc:spChg chg="add mod">
          <ac:chgData name="Juan Alejandro Miranda Barrera" userId="S::alejandro.miranda@talent.com::2e86bf65-336c-43c9-95f4-d4e4c040b2c5" providerId="AD" clId="Web-{9DB0FED9-8B2C-560B-FCEB-2C2EE945415D}" dt="2022-04-06T03:37:23.694" v="74" actId="20577"/>
          <ac:spMkLst>
            <pc:docMk/>
            <pc:sldMk cId="1453784627" sldId="656"/>
            <ac:spMk id="112" creationId="{48BB7E3A-35E8-A953-9880-10F0F92EED02}"/>
          </ac:spMkLst>
        </pc:spChg>
        <pc:spChg chg="add mod">
          <ac:chgData name="Juan Alejandro Miranda Barrera" userId="S::alejandro.miranda@talent.com::2e86bf65-336c-43c9-95f4-d4e4c040b2c5" providerId="AD" clId="Web-{9DB0FED9-8B2C-560B-FCEB-2C2EE945415D}" dt="2022-04-06T03:40:01.743" v="136" actId="14100"/>
          <ac:spMkLst>
            <pc:docMk/>
            <pc:sldMk cId="1453784627" sldId="656"/>
            <ac:spMk id="114" creationId="{EC587022-41AC-094D-2AF5-D790B5290C6F}"/>
          </ac:spMkLst>
        </pc:spChg>
        <pc:spChg chg="mod">
          <ac:chgData name="Juan Alejandro Miranda Barrera" userId="S::alejandro.miranda@talent.com::2e86bf65-336c-43c9-95f4-d4e4c040b2c5" providerId="AD" clId="Web-{9DB0FED9-8B2C-560B-FCEB-2C2EE945415D}" dt="2022-04-06T03:37:27.538" v="76" actId="20577"/>
          <ac:spMkLst>
            <pc:docMk/>
            <pc:sldMk cId="1453784627" sldId="656"/>
            <ac:spMk id="116" creationId="{C31999CA-CA25-5C46-A8E2-32B522E50024}"/>
          </ac:spMkLst>
        </pc:spChg>
        <pc:spChg chg="add mod">
          <ac:chgData name="Juan Alejandro Miranda Barrera" userId="S::alejandro.miranda@talent.com::2e86bf65-336c-43c9-95f4-d4e4c040b2c5" providerId="AD" clId="Web-{9DB0FED9-8B2C-560B-FCEB-2C2EE945415D}" dt="2022-04-06T03:40:10.603" v="138" actId="1076"/>
          <ac:spMkLst>
            <pc:docMk/>
            <pc:sldMk cId="1453784627" sldId="656"/>
            <ac:spMk id="119" creationId="{66B343B8-E3A5-B093-A84D-4AA71111FA04}"/>
          </ac:spMkLst>
        </pc:spChg>
        <pc:spChg chg="add mod">
          <ac:chgData name="Juan Alejandro Miranda Barrera" userId="S::alejandro.miranda@talent.com::2e86bf65-336c-43c9-95f4-d4e4c040b2c5" providerId="AD" clId="Web-{9DB0FED9-8B2C-560B-FCEB-2C2EE945415D}" dt="2022-04-06T03:40:15.447" v="140" actId="1076"/>
          <ac:spMkLst>
            <pc:docMk/>
            <pc:sldMk cId="1453784627" sldId="656"/>
            <ac:spMk id="120" creationId="{6CB0AFB2-7D4E-4E5B-5038-3766199564CD}"/>
          </ac:spMkLst>
        </pc:spChg>
        <pc:grpChg chg="add mod">
          <ac:chgData name="Juan Alejandro Miranda Barrera" userId="S::alejandro.miranda@talent.com::2e86bf65-336c-43c9-95f4-d4e4c040b2c5" providerId="AD" clId="Web-{9DB0FED9-8B2C-560B-FCEB-2C2EE945415D}" dt="2022-04-06T03:35:27.287" v="64" actId="1076"/>
          <ac:grpSpMkLst>
            <pc:docMk/>
            <pc:sldMk cId="1453784627" sldId="656"/>
            <ac:grpSpMk id="96" creationId="{CC15108F-A477-2502-EDF7-CA0086196C5E}"/>
          </ac:grpSpMkLst>
        </pc:grpChg>
        <pc:grpChg chg="add mod">
          <ac:chgData name="Juan Alejandro Miranda Barrera" userId="S::alejandro.miranda@talent.com::2e86bf65-336c-43c9-95f4-d4e4c040b2c5" providerId="AD" clId="Web-{9DB0FED9-8B2C-560B-FCEB-2C2EE945415D}" dt="2022-04-06T03:35:19.537" v="62" actId="14100"/>
          <ac:grpSpMkLst>
            <pc:docMk/>
            <pc:sldMk cId="1453784627" sldId="656"/>
            <ac:grpSpMk id="100" creationId="{D58CE1AA-3B0B-0569-4640-DE873721F45A}"/>
          </ac:grpSpMkLst>
        </pc:grpChg>
        <pc:grpChg chg="add mod">
          <ac:chgData name="Juan Alejandro Miranda Barrera" userId="S::alejandro.miranda@talent.com::2e86bf65-336c-43c9-95f4-d4e4c040b2c5" providerId="AD" clId="Web-{9DB0FED9-8B2C-560B-FCEB-2C2EE945415D}" dt="2022-04-06T03:35:28.474" v="65" actId="1076"/>
          <ac:grpSpMkLst>
            <pc:docMk/>
            <pc:sldMk cId="1453784627" sldId="656"/>
            <ac:grpSpMk id="104" creationId="{6A1E5C65-26A0-163E-2C8C-1D33A3700CAD}"/>
          </ac:grpSpMkLst>
        </pc:grpChg>
        <pc:grpChg chg="add mod">
          <ac:chgData name="Juan Alejandro Miranda Barrera" userId="S::alejandro.miranda@talent.com::2e86bf65-336c-43c9-95f4-d4e4c040b2c5" providerId="AD" clId="Web-{9DB0FED9-8B2C-560B-FCEB-2C2EE945415D}" dt="2022-04-06T03:34:07.473" v="59" actId="1076"/>
          <ac:grpSpMkLst>
            <pc:docMk/>
            <pc:sldMk cId="1453784627" sldId="656"/>
            <ac:grpSpMk id="115" creationId="{622E498D-0790-3F47-CAD8-B2CF1AE2F8DD}"/>
          </ac:grpSpMkLst>
        </pc:grpChg>
        <pc:grpChg chg="mod">
          <ac:chgData name="Juan Alejandro Miranda Barrera" userId="S::alejandro.miranda@talent.com::2e86bf65-336c-43c9-95f4-d4e4c040b2c5" providerId="AD" clId="Web-{9DB0FED9-8B2C-560B-FCEB-2C2EE945415D}" dt="2022-04-06T03:35:57.740" v="69" actId="14100"/>
          <ac:grpSpMkLst>
            <pc:docMk/>
            <pc:sldMk cId="1453784627" sldId="656"/>
            <ac:grpSpMk id="134" creationId="{5EDC0011-8788-0B42-9361-B807789D69A5}"/>
          </ac:grpSpMkLst>
        </pc:grpChg>
      </pc:sldChg>
      <pc:sldChg chg="add replId">
        <pc:chgData name="Juan Alejandro Miranda Barrera" userId="S::alejandro.miranda@talent.com::2e86bf65-336c-43c9-95f4-d4e4c040b2c5" providerId="AD" clId="Web-{9DB0FED9-8B2C-560B-FCEB-2C2EE945415D}" dt="2022-04-06T03:40:28.259" v="141"/>
        <pc:sldMkLst>
          <pc:docMk/>
          <pc:sldMk cId="2827324940" sldId="700"/>
        </pc:sldMkLst>
      </pc:sldChg>
      <pc:sldChg chg="add replId">
        <pc:chgData name="Juan Alejandro Miranda Barrera" userId="S::alejandro.miranda@talent.com::2e86bf65-336c-43c9-95f4-d4e4c040b2c5" providerId="AD" clId="Web-{9DB0FED9-8B2C-560B-FCEB-2C2EE945415D}" dt="2022-04-06T03:40:30.572" v="142"/>
        <pc:sldMkLst>
          <pc:docMk/>
          <pc:sldMk cId="4135203513" sldId="701"/>
        </pc:sldMkLst>
      </pc:sldChg>
    </pc:docChg>
  </pc:docChgLst>
  <pc:docChgLst>
    <pc:chgData name="Juan Alejandro Miranda Barrera" userId="S::alejandro.miranda@talent.com::2e86bf65-336c-43c9-95f4-d4e4c040b2c5" providerId="AD" clId="Web-{13EB6F80-D0A0-82E3-1AAF-7288C0DB55F6}"/>
    <pc:docChg chg="delSld modSld">
      <pc:chgData name="Juan Alejandro Miranda Barrera" userId="S::alejandro.miranda@talent.com::2e86bf65-336c-43c9-95f4-d4e4c040b2c5" providerId="AD" clId="Web-{13EB6F80-D0A0-82E3-1AAF-7288C0DB55F6}" dt="2022-04-06T15:25:33.986" v="665" actId="20577"/>
      <pc:docMkLst>
        <pc:docMk/>
      </pc:docMkLst>
      <pc:sldChg chg="addSp delSp modSp">
        <pc:chgData name="Juan Alejandro Miranda Barrera" userId="S::alejandro.miranda@talent.com::2e86bf65-336c-43c9-95f4-d4e4c040b2c5" providerId="AD" clId="Web-{13EB6F80-D0A0-82E3-1AAF-7288C0DB55F6}" dt="2022-04-06T15:25:33.986" v="665" actId="20577"/>
        <pc:sldMkLst>
          <pc:docMk/>
          <pc:sldMk cId="1453784627" sldId="656"/>
        </pc:sldMkLst>
        <pc:spChg chg="add mod">
          <ac:chgData name="Juan Alejandro Miranda Barrera" userId="S::alejandro.miranda@talent.com::2e86bf65-336c-43c9-95f4-d4e4c040b2c5" providerId="AD" clId="Web-{13EB6F80-D0A0-82E3-1AAF-7288C0DB55F6}" dt="2022-04-06T14:40:30.549" v="142" actId="1076"/>
          <ac:spMkLst>
            <pc:docMk/>
            <pc:sldMk cId="1453784627" sldId="656"/>
            <ac:spMk id="4" creationId="{B0E4FD55-DA04-7A38-69CC-8B11753EE87A}"/>
          </ac:spMkLst>
        </pc:spChg>
        <pc:spChg chg="add mod">
          <ac:chgData name="Juan Alejandro Miranda Barrera" userId="S::alejandro.miranda@talent.com::2e86bf65-336c-43c9-95f4-d4e4c040b2c5" providerId="AD" clId="Web-{13EB6F80-D0A0-82E3-1AAF-7288C0DB55F6}" dt="2022-04-06T15:10:49.762" v="317" actId="20577"/>
          <ac:spMkLst>
            <pc:docMk/>
            <pc:sldMk cId="1453784627" sldId="656"/>
            <ac:spMk id="5" creationId="{BE1AF64F-E833-50C3-2F22-FD19E89882A9}"/>
          </ac:spMkLst>
        </pc:spChg>
        <pc:spChg chg="add mod">
          <ac:chgData name="Juan Alejandro Miranda Barrera" userId="S::alejandro.miranda@talent.com::2e86bf65-336c-43c9-95f4-d4e4c040b2c5" providerId="AD" clId="Web-{13EB6F80-D0A0-82E3-1AAF-7288C0DB55F6}" dt="2022-04-06T14:41:02.549" v="146" actId="20577"/>
          <ac:spMkLst>
            <pc:docMk/>
            <pc:sldMk cId="1453784627" sldId="656"/>
            <ac:spMk id="6" creationId="{7BEC3F93-D410-7941-716D-98B998CE0FC4}"/>
          </ac:spMkLst>
        </pc:spChg>
        <pc:spChg chg="add mod">
          <ac:chgData name="Juan Alejandro Miranda Barrera" userId="S::alejandro.miranda@talent.com::2e86bf65-336c-43c9-95f4-d4e4c040b2c5" providerId="AD" clId="Web-{13EB6F80-D0A0-82E3-1AAF-7288C0DB55F6}" dt="2022-04-06T15:16:02.061" v="360" actId="1076"/>
          <ac:spMkLst>
            <pc:docMk/>
            <pc:sldMk cId="1453784627" sldId="656"/>
            <ac:spMk id="7" creationId="{C6FCAB48-9AA4-3B70-744F-DD85F0962B77}"/>
          </ac:spMkLst>
        </pc:spChg>
        <pc:spChg chg="add mod">
          <ac:chgData name="Juan Alejandro Miranda Barrera" userId="S::alejandro.miranda@talent.com::2e86bf65-336c-43c9-95f4-d4e4c040b2c5" providerId="AD" clId="Web-{13EB6F80-D0A0-82E3-1AAF-7288C0DB55F6}" dt="2022-04-06T15:17:01.405" v="363" actId="20577"/>
          <ac:spMkLst>
            <pc:docMk/>
            <pc:sldMk cId="1453784627" sldId="656"/>
            <ac:spMk id="8" creationId="{79BD7475-F09B-F8C3-4B24-F7887DC32297}"/>
          </ac:spMkLst>
        </pc:spChg>
        <pc:spChg chg="add mod">
          <ac:chgData name="Juan Alejandro Miranda Barrera" userId="S::alejandro.miranda@talent.com::2e86bf65-336c-43c9-95f4-d4e4c040b2c5" providerId="AD" clId="Web-{13EB6F80-D0A0-82E3-1AAF-7288C0DB55F6}" dt="2022-04-06T15:17:03.718" v="365" actId="20577"/>
          <ac:spMkLst>
            <pc:docMk/>
            <pc:sldMk cId="1453784627" sldId="656"/>
            <ac:spMk id="9" creationId="{D4DDDFA8-5035-04B1-A03B-7FBC5480CDD0}"/>
          </ac:spMkLst>
        </pc:spChg>
        <pc:spChg chg="del mod">
          <ac:chgData name="Juan Alejandro Miranda Barrera" userId="S::alejandro.miranda@talent.com::2e86bf65-336c-43c9-95f4-d4e4c040b2c5" providerId="AD" clId="Web-{13EB6F80-D0A0-82E3-1AAF-7288C0DB55F6}" dt="2022-04-06T14:20:00.480" v="38"/>
          <ac:spMkLst>
            <pc:docMk/>
            <pc:sldMk cId="1453784627" sldId="656"/>
            <ac:spMk id="16" creationId="{C5C02703-BE4C-1B48-89EC-37AC4023F129}"/>
          </ac:spMkLst>
        </pc:spChg>
        <pc:spChg chg="del">
          <ac:chgData name="Juan Alejandro Miranda Barrera" userId="S::alejandro.miranda@talent.com::2e86bf65-336c-43c9-95f4-d4e4c040b2c5" providerId="AD" clId="Web-{13EB6F80-D0A0-82E3-1AAF-7288C0DB55F6}" dt="2022-04-06T14:19:56.542" v="37"/>
          <ac:spMkLst>
            <pc:docMk/>
            <pc:sldMk cId="1453784627" sldId="656"/>
            <ac:spMk id="20" creationId="{CA7FE53C-ECCC-C349-B355-21564905E4B0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20:18.449" v="41" actId="1076"/>
          <ac:spMkLst>
            <pc:docMk/>
            <pc:sldMk cId="1453784627" sldId="656"/>
            <ac:spMk id="34" creationId="{90ED0B2C-1E97-A145-ABCC-54CBD1385FE7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5:07:53.683" v="304" actId="1076"/>
          <ac:spMkLst>
            <pc:docMk/>
            <pc:sldMk cId="1453784627" sldId="656"/>
            <ac:spMk id="35" creationId="{6CEBD0A2-CF9F-5247-9BBA-D8C0CC64B818}"/>
          </ac:spMkLst>
        </pc:spChg>
        <pc:spChg chg="del">
          <ac:chgData name="Juan Alejandro Miranda Barrera" userId="S::alejandro.miranda@talent.com::2e86bf65-336c-43c9-95f4-d4e4c040b2c5" providerId="AD" clId="Web-{13EB6F80-D0A0-82E3-1AAF-7288C0DB55F6}" dt="2022-04-06T14:19:49.589" v="35"/>
          <ac:spMkLst>
            <pc:docMk/>
            <pc:sldMk cId="1453784627" sldId="656"/>
            <ac:spMk id="37" creationId="{CB768160-1EAE-274D-B199-64F83F0539F1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20:45.355" v="47" actId="20577"/>
          <ac:spMkLst>
            <pc:docMk/>
            <pc:sldMk cId="1453784627" sldId="656"/>
            <ac:spMk id="42" creationId="{5F746F38-A5DE-F843-BFD3-3694665D1630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29:29.967" v="68" actId="1076"/>
          <ac:spMkLst>
            <pc:docMk/>
            <pc:sldMk cId="1453784627" sldId="656"/>
            <ac:spMk id="43" creationId="{FF8D8706-780F-DE44-A1ED-3E6A37102001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20:46.714" v="48" actId="20577"/>
          <ac:spMkLst>
            <pc:docMk/>
            <pc:sldMk cId="1453784627" sldId="656"/>
            <ac:spMk id="44" creationId="{543F3C60-4D07-7241-B745-8F4EACFA0496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19:46.370" v="34" actId="20577"/>
          <ac:spMkLst>
            <pc:docMk/>
            <pc:sldMk cId="1453784627" sldId="656"/>
            <ac:spMk id="45" creationId="{6E817841-D670-D343-9631-53975E3AF557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5:10:58.997" v="320" actId="20577"/>
          <ac:spMkLst>
            <pc:docMk/>
            <pc:sldMk cId="1453784627" sldId="656"/>
            <ac:spMk id="49" creationId="{99D2065F-8EFE-8148-AB45-AD2F39CB5B73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35:55.407" v="83" actId="20577"/>
          <ac:spMkLst>
            <pc:docMk/>
            <pc:sldMk cId="1453784627" sldId="656"/>
            <ac:spMk id="50" creationId="{7CB9CE23-23A3-EA44-9E30-ACFB2A0C9443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5:10:56.372" v="319" actId="20577"/>
          <ac:spMkLst>
            <pc:docMk/>
            <pc:sldMk cId="1453784627" sldId="656"/>
            <ac:spMk id="51" creationId="{6358153C-1064-5E4E-B9E4-A65796C98B6B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36:19.454" v="86" actId="20577"/>
          <ac:spMkLst>
            <pc:docMk/>
            <pc:sldMk cId="1453784627" sldId="656"/>
            <ac:spMk id="52" creationId="{2F94BB50-F586-0F41-86A9-847A8DBA468C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5:10:53.637" v="318" actId="20577"/>
          <ac:spMkLst>
            <pc:docMk/>
            <pc:sldMk cId="1453784627" sldId="656"/>
            <ac:spMk id="53" creationId="{11493764-66E2-2C47-B793-D4D255F1CAC1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38:06.876" v="128" actId="20577"/>
          <ac:spMkLst>
            <pc:docMk/>
            <pc:sldMk cId="1453784627" sldId="656"/>
            <ac:spMk id="54" creationId="{356A82F9-F1B8-334D-9BFE-965B694A41A4}"/>
          </ac:spMkLst>
        </pc:spChg>
        <pc:spChg chg="del mod">
          <ac:chgData name="Juan Alejandro Miranda Barrera" userId="S::alejandro.miranda@talent.com::2e86bf65-336c-43c9-95f4-d4e4c040b2c5" providerId="AD" clId="Web-{13EB6F80-D0A0-82E3-1AAF-7288C0DB55F6}" dt="2022-04-06T15:15:39.576" v="354"/>
          <ac:spMkLst>
            <pc:docMk/>
            <pc:sldMk cId="1453784627" sldId="656"/>
            <ac:spMk id="55" creationId="{BEBE9E56-8BDC-E948-9B77-58763A7420C1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5:13:39.576" v="327" actId="1076"/>
          <ac:spMkLst>
            <pc:docMk/>
            <pc:sldMk cId="1453784627" sldId="656"/>
            <ac:spMk id="56" creationId="{4061D436-BDAA-864D-8827-5A35E323BFD1}"/>
          </ac:spMkLst>
        </pc:spChg>
        <pc:spChg chg="del mod">
          <ac:chgData name="Juan Alejandro Miranda Barrera" userId="S::alejandro.miranda@talent.com::2e86bf65-336c-43c9-95f4-d4e4c040b2c5" providerId="AD" clId="Web-{13EB6F80-D0A0-82E3-1AAF-7288C0DB55F6}" dt="2022-04-06T15:13:21.357" v="324"/>
          <ac:spMkLst>
            <pc:docMk/>
            <pc:sldMk cId="1453784627" sldId="656"/>
            <ac:spMk id="57" creationId="{87D7C0EC-4D2F-0A41-99B8-B499A9BB31D9}"/>
          </ac:spMkLst>
        </pc:spChg>
        <pc:spChg chg="del mod">
          <ac:chgData name="Juan Alejandro Miranda Barrera" userId="S::alejandro.miranda@talent.com::2e86bf65-336c-43c9-95f4-d4e4c040b2c5" providerId="AD" clId="Web-{13EB6F80-D0A0-82E3-1AAF-7288C0DB55F6}" dt="2022-04-06T15:15:49.248" v="356"/>
          <ac:spMkLst>
            <pc:docMk/>
            <pc:sldMk cId="1453784627" sldId="656"/>
            <ac:spMk id="58" creationId="{E4D27C33-788F-F545-83C3-97DDDD95874D}"/>
          </ac:spMkLst>
        </pc:spChg>
        <pc:spChg chg="del mod">
          <ac:chgData name="Juan Alejandro Miranda Barrera" userId="S::alejandro.miranda@talent.com::2e86bf65-336c-43c9-95f4-d4e4c040b2c5" providerId="AD" clId="Web-{13EB6F80-D0A0-82E3-1AAF-7288C0DB55F6}" dt="2022-04-06T15:15:43.826" v="355"/>
          <ac:spMkLst>
            <pc:docMk/>
            <pc:sldMk cId="1453784627" sldId="656"/>
            <ac:spMk id="59" creationId="{52F81AA2-8302-B349-859B-DCF311AFFCCB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5:13:39.685" v="328" actId="1076"/>
          <ac:spMkLst>
            <pc:docMk/>
            <pc:sldMk cId="1453784627" sldId="656"/>
            <ac:spMk id="60" creationId="{19D4A08D-A135-F94C-AEB8-CE506D44777C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5:14:28.826" v="332" actId="1076"/>
          <ac:spMkLst>
            <pc:docMk/>
            <pc:sldMk cId="1453784627" sldId="656"/>
            <ac:spMk id="61" creationId="{AA954C39-C60E-A448-A07D-7B354CF29474}"/>
          </ac:spMkLst>
        </pc:spChg>
        <pc:spChg chg="del mod">
          <ac:chgData name="Juan Alejandro Miranda Barrera" userId="S::alejandro.miranda@talent.com::2e86bf65-336c-43c9-95f4-d4e4c040b2c5" providerId="AD" clId="Web-{13EB6F80-D0A0-82E3-1AAF-7288C0DB55F6}" dt="2022-04-06T15:13:15.638" v="323"/>
          <ac:spMkLst>
            <pc:docMk/>
            <pc:sldMk cId="1453784627" sldId="656"/>
            <ac:spMk id="62" creationId="{2FD67C5B-7CF0-3946-BD36-54076610273B}"/>
          </ac:spMkLst>
        </pc:spChg>
        <pc:spChg chg="del mod">
          <ac:chgData name="Juan Alejandro Miranda Barrera" userId="S::alejandro.miranda@talent.com::2e86bf65-336c-43c9-95f4-d4e4c040b2c5" providerId="AD" clId="Web-{13EB6F80-D0A0-82E3-1AAF-7288C0DB55F6}" dt="2022-04-06T15:13:15.513" v="322"/>
          <ac:spMkLst>
            <pc:docMk/>
            <pc:sldMk cId="1453784627" sldId="656"/>
            <ac:spMk id="63" creationId="{37FAC4D2-6AB9-1B48-B8D9-F5E94B7AD6A8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47:53.567" v="208" actId="14100"/>
          <ac:spMkLst>
            <pc:docMk/>
            <pc:sldMk cId="1453784627" sldId="656"/>
            <ac:spMk id="66" creationId="{724FBA90-6A84-4F43-BB17-AB2C297740E8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48:18.661" v="211" actId="1076"/>
          <ac:spMkLst>
            <pc:docMk/>
            <pc:sldMk cId="1453784627" sldId="656"/>
            <ac:spMk id="67" creationId="{EA9344C2-E8E1-134E-8668-F93729FFF7B1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48:09.489" v="209" actId="1076"/>
          <ac:spMkLst>
            <pc:docMk/>
            <pc:sldMk cId="1453784627" sldId="656"/>
            <ac:spMk id="68" creationId="{06383C47-EECE-9044-8B74-D1F71EFEFF16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48:09.614" v="210" actId="1076"/>
          <ac:spMkLst>
            <pc:docMk/>
            <pc:sldMk cId="1453784627" sldId="656"/>
            <ac:spMk id="69" creationId="{44520E5A-5630-254D-81D7-D00919BB0DD1}"/>
          </ac:spMkLst>
        </pc:spChg>
        <pc:spChg chg="add mod">
          <ac:chgData name="Juan Alejandro Miranda Barrera" userId="S::alejandro.miranda@talent.com::2e86bf65-336c-43c9-95f4-d4e4c040b2c5" providerId="AD" clId="Web-{13EB6F80-D0A0-82E3-1AAF-7288C0DB55F6}" dt="2022-04-06T14:45:46.988" v="197" actId="1076"/>
          <ac:spMkLst>
            <pc:docMk/>
            <pc:sldMk cId="1453784627" sldId="656"/>
            <ac:spMk id="73" creationId="{D296C2FE-0A9F-2F54-B948-FC6D1DEF98D3}"/>
          </ac:spMkLst>
        </pc:spChg>
        <pc:spChg chg="add mod">
          <ac:chgData name="Juan Alejandro Miranda Barrera" userId="S::alejandro.miranda@talent.com::2e86bf65-336c-43c9-95f4-d4e4c040b2c5" providerId="AD" clId="Web-{13EB6F80-D0A0-82E3-1AAF-7288C0DB55F6}" dt="2022-04-06T15:10:46.231" v="316" actId="20577"/>
          <ac:spMkLst>
            <pc:docMk/>
            <pc:sldMk cId="1453784627" sldId="656"/>
            <ac:spMk id="75" creationId="{7D660D63-A6FE-B627-DED2-58168365C045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44:45.988" v="186" actId="14100"/>
          <ac:spMkLst>
            <pc:docMk/>
            <pc:sldMk cId="1453784627" sldId="656"/>
            <ac:spMk id="78" creationId="{1C8A3474-5B6E-0640-81FA-1571D9D21529}"/>
          </ac:spMkLst>
        </pc:spChg>
        <pc:spChg chg="add mod">
          <ac:chgData name="Juan Alejandro Miranda Barrera" userId="S::alejandro.miranda@talent.com::2e86bf65-336c-43c9-95f4-d4e4c040b2c5" providerId="AD" clId="Web-{13EB6F80-D0A0-82E3-1AAF-7288C0DB55F6}" dt="2022-04-06T14:47:20.379" v="205" actId="20577"/>
          <ac:spMkLst>
            <pc:docMk/>
            <pc:sldMk cId="1453784627" sldId="656"/>
            <ac:spMk id="79" creationId="{EA4D2B0C-C636-C04C-0798-3892B85DAFB7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44:50.754" v="187" actId="1076"/>
          <ac:spMkLst>
            <pc:docMk/>
            <pc:sldMk cId="1453784627" sldId="656"/>
            <ac:spMk id="89" creationId="{F4D66893-AECB-8041-8191-7A0EB7186410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5:25:33.986" v="665" actId="20577"/>
          <ac:spMkLst>
            <pc:docMk/>
            <pc:sldMk cId="1453784627" sldId="656"/>
            <ac:spMk id="102" creationId="{5849C80E-60DB-18FB-46C3-CBCD141E41B3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5:24:35.408" v="504" actId="20577"/>
          <ac:spMkLst>
            <pc:docMk/>
            <pc:sldMk cId="1453784627" sldId="656"/>
            <ac:spMk id="103" creationId="{35355B7F-47B6-AA61-0010-76AD09A8B1B9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5:20:06.437" v="487" actId="14100"/>
          <ac:spMkLst>
            <pc:docMk/>
            <pc:sldMk cId="1453784627" sldId="656"/>
            <ac:spMk id="106" creationId="{7B07C67D-EF67-908B-AE1B-9EC77E41CD50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5:19:57.125" v="486" actId="1076"/>
          <ac:spMkLst>
            <pc:docMk/>
            <pc:sldMk cId="1453784627" sldId="656"/>
            <ac:spMk id="107" creationId="{8730F0C1-B90B-D2FE-99C9-F5A073B9DD88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16:55.526" v="12" actId="20577"/>
          <ac:spMkLst>
            <pc:docMk/>
            <pc:sldMk cId="1453784627" sldId="656"/>
            <ac:spMk id="108" creationId="{BED34BCE-9830-66DF-06FB-8551D2460C75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48:28.161" v="212" actId="1076"/>
          <ac:spMkLst>
            <pc:docMk/>
            <pc:sldMk cId="1453784627" sldId="656"/>
            <ac:spMk id="112" creationId="{48BB7E3A-35E8-A953-9880-10F0F92EED02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57:58.461" v="228" actId="20577"/>
          <ac:spMkLst>
            <pc:docMk/>
            <pc:sldMk cId="1453784627" sldId="656"/>
            <ac:spMk id="116" creationId="{C31999CA-CA25-5C46-A8E2-32B522E50024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48:28.177" v="213" actId="1076"/>
          <ac:spMkLst>
            <pc:docMk/>
            <pc:sldMk cId="1453784627" sldId="656"/>
            <ac:spMk id="119" creationId="{66B343B8-E3A5-B093-A84D-4AA71111FA04}"/>
          </ac:spMkLst>
        </pc:spChg>
        <pc:spChg chg="mod">
          <ac:chgData name="Juan Alejandro Miranda Barrera" userId="S::alejandro.miranda@talent.com::2e86bf65-336c-43c9-95f4-d4e4c040b2c5" providerId="AD" clId="Web-{13EB6F80-D0A0-82E3-1AAF-7288C0DB55F6}" dt="2022-04-06T14:58:20.243" v="237" actId="20577"/>
          <ac:spMkLst>
            <pc:docMk/>
            <pc:sldMk cId="1453784627" sldId="656"/>
            <ac:spMk id="120" creationId="{6CB0AFB2-7D4E-4E5B-5038-3766199564CD}"/>
          </ac:spMkLst>
        </pc:spChg>
        <pc:grpChg chg="mod">
          <ac:chgData name="Juan Alejandro Miranda Barrera" userId="S::alejandro.miranda@talent.com::2e86bf65-336c-43c9-95f4-d4e4c040b2c5" providerId="AD" clId="Web-{13EB6F80-D0A0-82E3-1AAF-7288C0DB55F6}" dt="2022-04-06T15:18:09.671" v="377" actId="14100"/>
          <ac:grpSpMkLst>
            <pc:docMk/>
            <pc:sldMk cId="1453784627" sldId="656"/>
            <ac:grpSpMk id="96" creationId="{CC15108F-A477-2502-EDF7-CA0086196C5E}"/>
          </ac:grpSpMkLst>
        </pc:grpChg>
        <pc:grpChg chg="mod">
          <ac:chgData name="Juan Alejandro Miranda Barrera" userId="S::alejandro.miranda@talent.com::2e86bf65-336c-43c9-95f4-d4e4c040b2c5" providerId="AD" clId="Web-{13EB6F80-D0A0-82E3-1AAF-7288C0DB55F6}" dt="2022-04-06T15:20:15.515" v="488" actId="1076"/>
          <ac:grpSpMkLst>
            <pc:docMk/>
            <pc:sldMk cId="1453784627" sldId="656"/>
            <ac:grpSpMk id="104" creationId="{6A1E5C65-26A0-163E-2C8C-1D33A3700CAD}"/>
          </ac:grpSpMkLst>
        </pc:grpChg>
        <pc:grpChg chg="mod">
          <ac:chgData name="Juan Alejandro Miranda Barrera" userId="S::alejandro.miranda@talent.com::2e86bf65-336c-43c9-95f4-d4e4c040b2c5" providerId="AD" clId="Web-{13EB6F80-D0A0-82E3-1AAF-7288C0DB55F6}" dt="2022-04-06T14:48:32.755" v="214" actId="1076"/>
          <ac:grpSpMkLst>
            <pc:docMk/>
            <pc:sldMk cId="1453784627" sldId="656"/>
            <ac:grpSpMk id="115" creationId="{622E498D-0790-3F47-CAD8-B2CF1AE2F8DD}"/>
          </ac:grpSpMkLst>
        </pc:grpChg>
        <pc:grpChg chg="mod">
          <ac:chgData name="Juan Alejandro Miranda Barrera" userId="S::alejandro.miranda@talent.com::2e86bf65-336c-43c9-95f4-d4e4c040b2c5" providerId="AD" clId="Web-{13EB6F80-D0A0-82E3-1AAF-7288C0DB55F6}" dt="2022-04-06T14:42:14.565" v="169" actId="14100"/>
          <ac:grpSpMkLst>
            <pc:docMk/>
            <pc:sldMk cId="1453784627" sldId="656"/>
            <ac:grpSpMk id="134" creationId="{5EDC0011-8788-0B42-9361-B807789D69A5}"/>
          </ac:grpSpMkLst>
        </pc:grpChg>
        <pc:picChg chg="mod">
          <ac:chgData name="Juan Alejandro Miranda Barrera" userId="S::alejandro.miranda@talent.com::2e86bf65-336c-43c9-95f4-d4e4c040b2c5" providerId="AD" clId="Web-{13EB6F80-D0A0-82E3-1AAF-7288C0DB55F6}" dt="2022-04-06T14:44:58.207" v="188" actId="1076"/>
          <ac:picMkLst>
            <pc:docMk/>
            <pc:sldMk cId="1453784627" sldId="656"/>
            <ac:picMk id="91" creationId="{E6C723BE-6318-A44C-AEEF-96E449896E96}"/>
          </ac:picMkLst>
        </pc:picChg>
      </pc:sldChg>
      <pc:sldChg chg="modSp">
        <pc:chgData name="Juan Alejandro Miranda Barrera" userId="S::alejandro.miranda@talent.com::2e86bf65-336c-43c9-95f4-d4e4c040b2c5" providerId="AD" clId="Web-{13EB6F80-D0A0-82E3-1AAF-7288C0DB55F6}" dt="2022-04-06T14:15:56.385" v="2" actId="20577"/>
        <pc:sldMkLst>
          <pc:docMk/>
          <pc:sldMk cId="822661713" sldId="695"/>
        </pc:sldMkLst>
        <pc:spChg chg="mod">
          <ac:chgData name="Juan Alejandro Miranda Barrera" userId="S::alejandro.miranda@talent.com::2e86bf65-336c-43c9-95f4-d4e4c040b2c5" providerId="AD" clId="Web-{13EB6F80-D0A0-82E3-1AAF-7288C0DB55F6}" dt="2022-04-06T14:15:56.385" v="2" actId="20577"/>
          <ac:spMkLst>
            <pc:docMk/>
            <pc:sldMk cId="822661713" sldId="695"/>
            <ac:spMk id="68" creationId="{C74E8E7B-A76E-F184-B46A-D204355D3C9A}"/>
          </ac:spMkLst>
        </pc:spChg>
      </pc:sldChg>
      <pc:sldChg chg="del">
        <pc:chgData name="Juan Alejandro Miranda Barrera" userId="S::alejandro.miranda@talent.com::2e86bf65-336c-43c9-95f4-d4e4c040b2c5" providerId="AD" clId="Web-{13EB6F80-D0A0-82E3-1AAF-7288C0DB55F6}" dt="2022-04-06T14:16:27.557" v="9"/>
        <pc:sldMkLst>
          <pc:docMk/>
          <pc:sldMk cId="2827324940" sldId="700"/>
        </pc:sldMkLst>
      </pc:sldChg>
      <pc:sldChg chg="del">
        <pc:chgData name="Juan Alejandro Miranda Barrera" userId="S::alejandro.miranda@talent.com::2e86bf65-336c-43c9-95f4-d4e4c040b2c5" providerId="AD" clId="Web-{13EB6F80-D0A0-82E3-1AAF-7288C0DB55F6}" dt="2022-04-06T14:16:29.885" v="10"/>
        <pc:sldMkLst>
          <pc:docMk/>
          <pc:sldMk cId="4135203513" sldId="701"/>
        </pc:sldMkLst>
      </pc:sldChg>
    </pc:docChg>
  </pc:docChgLst>
  <pc:docChgLst>
    <pc:chgData name="Samuel Buriticá" userId="S::samuel.buritica@talent.com::63d04fbd-478a-4741-aeba-0d69a029d2fb" providerId="AD" clId="Web-{BFC61F4C-F63B-3336-F3E0-E7D6186CAF5E}"/>
    <pc:docChg chg="addSld delSld modSld sldOrd">
      <pc:chgData name="Samuel Buriticá" userId="S::samuel.buritica@talent.com::63d04fbd-478a-4741-aeba-0d69a029d2fb" providerId="AD" clId="Web-{BFC61F4C-F63B-3336-F3E0-E7D6186CAF5E}" dt="2022-04-09T21:59:17.109" v="504"/>
      <pc:docMkLst>
        <pc:docMk/>
      </pc:docMkLst>
      <pc:sldChg chg="del">
        <pc:chgData name="Samuel Buriticá" userId="S::samuel.buritica@talent.com::63d04fbd-478a-4741-aeba-0d69a029d2fb" providerId="AD" clId="Web-{BFC61F4C-F63B-3336-F3E0-E7D6186CAF5E}" dt="2022-04-09T20:57:04.053" v="150"/>
        <pc:sldMkLst>
          <pc:docMk/>
          <pc:sldMk cId="3555901655" sldId="257"/>
        </pc:sldMkLst>
      </pc:sldChg>
      <pc:sldChg chg="del">
        <pc:chgData name="Samuel Buriticá" userId="S::samuel.buritica@talent.com::63d04fbd-478a-4741-aeba-0d69a029d2fb" providerId="AD" clId="Web-{BFC61F4C-F63B-3336-F3E0-E7D6186CAF5E}" dt="2022-04-09T20:38:02.485" v="1"/>
        <pc:sldMkLst>
          <pc:docMk/>
          <pc:sldMk cId="3142148461" sldId="262"/>
        </pc:sldMkLst>
      </pc:sldChg>
      <pc:sldChg chg="delSp">
        <pc:chgData name="Samuel Buriticá" userId="S::samuel.buritica@talent.com::63d04fbd-478a-4741-aeba-0d69a029d2fb" providerId="AD" clId="Web-{BFC61F4C-F63B-3336-F3E0-E7D6186CAF5E}" dt="2022-04-09T20:56:47.397" v="149"/>
        <pc:sldMkLst>
          <pc:docMk/>
          <pc:sldMk cId="2703289558" sldId="651"/>
        </pc:sldMkLst>
        <pc:cxnChg chg="del">
          <ac:chgData name="Samuel Buriticá" userId="S::samuel.buritica@talent.com::63d04fbd-478a-4741-aeba-0d69a029d2fb" providerId="AD" clId="Web-{BFC61F4C-F63B-3336-F3E0-E7D6186CAF5E}" dt="2022-04-09T20:56:47.397" v="149"/>
          <ac:cxnSpMkLst>
            <pc:docMk/>
            <pc:sldMk cId="2703289558" sldId="651"/>
            <ac:cxnSpMk id="47" creationId="{AB1A6EC7-4D8C-133B-0613-47CC0E39C854}"/>
          </ac:cxnSpMkLst>
        </pc:cxnChg>
      </pc:sldChg>
      <pc:sldChg chg="modSp">
        <pc:chgData name="Samuel Buriticá" userId="S::samuel.buritica@talent.com::63d04fbd-478a-4741-aeba-0d69a029d2fb" providerId="AD" clId="Web-{BFC61F4C-F63B-3336-F3E0-E7D6186CAF5E}" dt="2022-04-09T20:57:44.444" v="155" actId="20577"/>
        <pc:sldMkLst>
          <pc:docMk/>
          <pc:sldMk cId="3860466871" sldId="664"/>
        </pc:sldMkLst>
        <pc:spChg chg="mod">
          <ac:chgData name="Samuel Buriticá" userId="S::samuel.buritica@talent.com::63d04fbd-478a-4741-aeba-0d69a029d2fb" providerId="AD" clId="Web-{BFC61F4C-F63B-3336-F3E0-E7D6186CAF5E}" dt="2022-04-09T20:57:44.444" v="155" actId="20577"/>
          <ac:spMkLst>
            <pc:docMk/>
            <pc:sldMk cId="3860466871" sldId="664"/>
            <ac:spMk id="11" creationId="{DE2397C5-13E0-0E13-3C77-F01DA5BF337B}"/>
          </ac:spMkLst>
        </pc:spChg>
      </pc:sldChg>
      <pc:sldChg chg="addSp">
        <pc:chgData name="Samuel Buriticá" userId="S::samuel.buritica@talent.com::63d04fbd-478a-4741-aeba-0d69a029d2fb" providerId="AD" clId="Web-{BFC61F4C-F63B-3336-F3E0-E7D6186CAF5E}" dt="2022-04-09T20:46:18.588" v="101"/>
        <pc:sldMkLst>
          <pc:docMk/>
          <pc:sldMk cId="2726787862" sldId="667"/>
        </pc:sldMkLst>
        <pc:spChg chg="add">
          <ac:chgData name="Samuel Buriticá" userId="S::samuel.buritica@talent.com::63d04fbd-478a-4741-aeba-0d69a029d2fb" providerId="AD" clId="Web-{BFC61F4C-F63B-3336-F3E0-E7D6186CAF5E}" dt="2022-04-09T20:44:36.805" v="97"/>
          <ac:spMkLst>
            <pc:docMk/>
            <pc:sldMk cId="2726787862" sldId="667"/>
            <ac:spMk id="2" creationId="{7A185E0B-504F-5D11-8914-7E0F28E00EBF}"/>
          </ac:spMkLst>
        </pc:spChg>
        <pc:spChg chg="add">
          <ac:chgData name="Samuel Buriticá" userId="S::samuel.buritica@talent.com::63d04fbd-478a-4741-aeba-0d69a029d2fb" providerId="AD" clId="Web-{BFC61F4C-F63B-3336-F3E0-E7D6186CAF5E}" dt="2022-04-09T20:45:37.181" v="98"/>
          <ac:spMkLst>
            <pc:docMk/>
            <pc:sldMk cId="2726787862" sldId="667"/>
            <ac:spMk id="3" creationId="{E16C4ED9-9C58-9F10-EAB6-482398DD713F}"/>
          </ac:spMkLst>
        </pc:spChg>
        <pc:spChg chg="add">
          <ac:chgData name="Samuel Buriticá" userId="S::samuel.buritica@talent.com::63d04fbd-478a-4741-aeba-0d69a029d2fb" providerId="AD" clId="Web-{BFC61F4C-F63B-3336-F3E0-E7D6186CAF5E}" dt="2022-04-09T20:46:15.510" v="99"/>
          <ac:spMkLst>
            <pc:docMk/>
            <pc:sldMk cId="2726787862" sldId="667"/>
            <ac:spMk id="385" creationId="{3D652182-39D4-5BBF-9BA5-43F5DCC92C75}"/>
          </ac:spMkLst>
        </pc:spChg>
        <pc:spChg chg="add">
          <ac:chgData name="Samuel Buriticá" userId="S::samuel.buritica@talent.com::63d04fbd-478a-4741-aeba-0d69a029d2fb" providerId="AD" clId="Web-{BFC61F4C-F63B-3336-F3E0-E7D6186CAF5E}" dt="2022-04-09T20:46:16.479" v="100"/>
          <ac:spMkLst>
            <pc:docMk/>
            <pc:sldMk cId="2726787862" sldId="667"/>
            <ac:spMk id="386" creationId="{56697781-1F5E-1B2D-E6F1-3F7B537F03E0}"/>
          </ac:spMkLst>
        </pc:spChg>
        <pc:spChg chg="add">
          <ac:chgData name="Samuel Buriticá" userId="S::samuel.buritica@talent.com::63d04fbd-478a-4741-aeba-0d69a029d2fb" providerId="AD" clId="Web-{BFC61F4C-F63B-3336-F3E0-E7D6186CAF5E}" dt="2022-04-09T20:46:18.588" v="101"/>
          <ac:spMkLst>
            <pc:docMk/>
            <pc:sldMk cId="2726787862" sldId="667"/>
            <ac:spMk id="387" creationId="{3592513C-E71C-DE34-88C6-82BF3A59C7F5}"/>
          </ac:spMkLst>
        </pc:spChg>
      </pc:sldChg>
      <pc:sldChg chg="addSp delSp modSp ord">
        <pc:chgData name="Samuel Buriticá" userId="S::samuel.buritica@talent.com::63d04fbd-478a-4741-aeba-0d69a029d2fb" providerId="AD" clId="Web-{BFC61F4C-F63B-3336-F3E0-E7D6186CAF5E}" dt="2022-04-09T20:58:04.070" v="159" actId="20577"/>
        <pc:sldMkLst>
          <pc:docMk/>
          <pc:sldMk cId="4062407487" sldId="674"/>
        </pc:sldMkLst>
        <pc:spChg chg="mod">
          <ac:chgData name="Samuel Buriticá" userId="S::samuel.buritica@talent.com::63d04fbd-478a-4741-aeba-0d69a029d2fb" providerId="AD" clId="Web-{BFC61F4C-F63B-3336-F3E0-E7D6186CAF5E}" dt="2022-04-09T20:57:30.960" v="153" actId="20577"/>
          <ac:spMkLst>
            <pc:docMk/>
            <pc:sldMk cId="4062407487" sldId="674"/>
            <ac:spMk id="4" creationId="{3B1EE5A8-71FD-23C5-FF59-32F2C0D131E4}"/>
          </ac:spMkLst>
        </pc:spChg>
        <pc:spChg chg="mod">
          <ac:chgData name="Samuel Buriticá" userId="S::samuel.buritica@talent.com::63d04fbd-478a-4741-aeba-0d69a029d2fb" providerId="AD" clId="Web-{BFC61F4C-F63B-3336-F3E0-E7D6186CAF5E}" dt="2022-04-09T20:48:45.763" v="115" actId="1076"/>
          <ac:spMkLst>
            <pc:docMk/>
            <pc:sldMk cId="4062407487" sldId="674"/>
            <ac:spMk id="18" creationId="{3E3E7C39-1AEA-544D-8843-8595A6BC8C56}"/>
          </ac:spMkLst>
        </pc:spChg>
        <pc:spChg chg="mod">
          <ac:chgData name="Samuel Buriticá" userId="S::samuel.buritica@talent.com::63d04fbd-478a-4741-aeba-0d69a029d2fb" providerId="AD" clId="Web-{BFC61F4C-F63B-3336-F3E0-E7D6186CAF5E}" dt="2022-04-09T20:43:32.554" v="86" actId="20577"/>
          <ac:spMkLst>
            <pc:docMk/>
            <pc:sldMk cId="4062407487" sldId="674"/>
            <ac:spMk id="27" creationId="{6468353F-6EFB-5A45-939E-53910871AEDF}"/>
          </ac:spMkLst>
        </pc:spChg>
        <pc:spChg chg="mod">
          <ac:chgData name="Samuel Buriticá" userId="S::samuel.buritica@talent.com::63d04fbd-478a-4741-aeba-0d69a029d2fb" providerId="AD" clId="Web-{BFC61F4C-F63B-3336-F3E0-E7D6186CAF5E}" dt="2022-04-09T20:42:06.052" v="65" actId="20577"/>
          <ac:spMkLst>
            <pc:docMk/>
            <pc:sldMk cId="4062407487" sldId="674"/>
            <ac:spMk id="30" creationId="{8BCC0B00-FFB9-4A4B-BE51-74DD1E66D3AC}"/>
          </ac:spMkLst>
        </pc:spChg>
        <pc:spChg chg="mod">
          <ac:chgData name="Samuel Buriticá" userId="S::samuel.buritica@talent.com::63d04fbd-478a-4741-aeba-0d69a029d2fb" providerId="AD" clId="Web-{BFC61F4C-F63B-3336-F3E0-E7D6186CAF5E}" dt="2022-04-09T20:44:19.133" v="96" actId="20577"/>
          <ac:spMkLst>
            <pc:docMk/>
            <pc:sldMk cId="4062407487" sldId="674"/>
            <ac:spMk id="33" creationId="{E2638788-7AFA-2548-BF10-F7D43141356F}"/>
          </ac:spMkLst>
        </pc:spChg>
        <pc:spChg chg="mod">
          <ac:chgData name="Samuel Buriticá" userId="S::samuel.buritica@talent.com::63d04fbd-478a-4741-aeba-0d69a029d2fb" providerId="AD" clId="Web-{BFC61F4C-F63B-3336-F3E0-E7D6186CAF5E}" dt="2022-04-09T20:58:04.070" v="159" actId="20577"/>
          <ac:spMkLst>
            <pc:docMk/>
            <pc:sldMk cId="4062407487" sldId="674"/>
            <ac:spMk id="37" creationId="{5EBC1908-466F-044F-93FA-6E781841E6F6}"/>
          </ac:spMkLst>
        </pc:spChg>
        <pc:spChg chg="mod">
          <ac:chgData name="Samuel Buriticá" userId="S::samuel.buritica@talent.com::63d04fbd-478a-4741-aeba-0d69a029d2fb" providerId="AD" clId="Web-{BFC61F4C-F63B-3336-F3E0-E7D6186CAF5E}" dt="2022-04-09T20:41:36.161" v="47" actId="20577"/>
          <ac:spMkLst>
            <pc:docMk/>
            <pc:sldMk cId="4062407487" sldId="674"/>
            <ac:spMk id="40" creationId="{265402E0-93D5-4F43-B0F0-0C57D6E9E583}"/>
          </ac:spMkLst>
        </pc:spChg>
        <pc:grpChg chg="mod">
          <ac:chgData name="Samuel Buriticá" userId="S::samuel.buritica@talent.com::63d04fbd-478a-4741-aeba-0d69a029d2fb" providerId="AD" clId="Web-{BFC61F4C-F63B-3336-F3E0-E7D6186CAF5E}" dt="2022-04-09T20:48:22.184" v="111" actId="1076"/>
          <ac:grpSpMkLst>
            <pc:docMk/>
            <pc:sldMk cId="4062407487" sldId="674"/>
            <ac:grpSpMk id="3" creationId="{03A335A9-C771-DC47-8EB0-330ACD606DDA}"/>
          </ac:grpSpMkLst>
        </pc:grpChg>
        <pc:picChg chg="add mod">
          <ac:chgData name="Samuel Buriticá" userId="S::samuel.buritica@talent.com::63d04fbd-478a-4741-aeba-0d69a029d2fb" providerId="AD" clId="Web-{BFC61F4C-F63B-3336-F3E0-E7D6186CAF5E}" dt="2022-04-09T20:48:15.762" v="110" actId="1076"/>
          <ac:picMkLst>
            <pc:docMk/>
            <pc:sldMk cId="4062407487" sldId="674"/>
            <ac:picMk id="5" creationId="{853E7F69-334E-8A4C-34C0-2D4FFA872DB0}"/>
          </ac:picMkLst>
        </pc:picChg>
        <pc:picChg chg="add mod">
          <ac:chgData name="Samuel Buriticá" userId="S::samuel.buritica@talent.com::63d04fbd-478a-4741-aeba-0d69a029d2fb" providerId="AD" clId="Web-{BFC61F4C-F63B-3336-F3E0-E7D6186CAF5E}" dt="2022-04-09T20:50:02.139" v="122" actId="1076"/>
          <ac:picMkLst>
            <pc:docMk/>
            <pc:sldMk cId="4062407487" sldId="674"/>
            <ac:picMk id="6" creationId="{88898066-85C4-0ACD-D27F-EB1564BBB787}"/>
          </ac:picMkLst>
        </pc:picChg>
        <pc:picChg chg="del">
          <ac:chgData name="Samuel Buriticá" userId="S::samuel.buritica@talent.com::63d04fbd-478a-4741-aeba-0d69a029d2fb" providerId="AD" clId="Web-{BFC61F4C-F63B-3336-F3E0-E7D6186CAF5E}" dt="2022-04-09T20:51:46.016" v="135"/>
          <ac:picMkLst>
            <pc:docMk/>
            <pc:sldMk cId="4062407487" sldId="674"/>
            <ac:picMk id="7" creationId="{6629FE38-4389-3C44-BFE6-EEE9D3ACCDED}"/>
          </ac:picMkLst>
        </pc:picChg>
        <pc:picChg chg="del mod">
          <ac:chgData name="Samuel Buriticá" userId="S::samuel.buritica@talent.com::63d04fbd-478a-4741-aeba-0d69a029d2fb" providerId="AD" clId="Web-{BFC61F4C-F63B-3336-F3E0-E7D6186CAF5E}" dt="2022-04-09T20:53:04.846" v="144"/>
          <ac:picMkLst>
            <pc:docMk/>
            <pc:sldMk cId="4062407487" sldId="674"/>
            <ac:picMk id="8" creationId="{56DFE31D-4307-A443-B9F4-C574FBBD031C}"/>
          </ac:picMkLst>
        </pc:picChg>
        <pc:picChg chg="del">
          <ac:chgData name="Samuel Buriticá" userId="S::samuel.buritica@talent.com::63d04fbd-478a-4741-aeba-0d69a029d2fb" providerId="AD" clId="Web-{BFC61F4C-F63B-3336-F3E0-E7D6186CAF5E}" dt="2022-04-09T20:52:47.892" v="141"/>
          <ac:picMkLst>
            <pc:docMk/>
            <pc:sldMk cId="4062407487" sldId="674"/>
            <ac:picMk id="9" creationId="{868ED0FC-92D9-D84D-B2C7-1153736DC4EF}"/>
          </ac:picMkLst>
        </pc:picChg>
        <pc:picChg chg="del mod">
          <ac:chgData name="Samuel Buriticá" userId="S::samuel.buritica@talent.com::63d04fbd-478a-4741-aeba-0d69a029d2fb" providerId="AD" clId="Web-{BFC61F4C-F63B-3336-F3E0-E7D6186CAF5E}" dt="2022-04-09T20:53:06.752" v="145"/>
          <ac:picMkLst>
            <pc:docMk/>
            <pc:sldMk cId="4062407487" sldId="674"/>
            <ac:picMk id="10" creationId="{89990714-229F-9745-B4A5-178701925E20}"/>
          </ac:picMkLst>
        </pc:picChg>
        <pc:picChg chg="del mod">
          <ac:chgData name="Samuel Buriticá" userId="S::samuel.buritica@talent.com::63d04fbd-478a-4741-aeba-0d69a029d2fb" providerId="AD" clId="Web-{BFC61F4C-F63B-3336-F3E0-E7D6186CAF5E}" dt="2022-04-09T20:53:06.799" v="146"/>
          <ac:picMkLst>
            <pc:docMk/>
            <pc:sldMk cId="4062407487" sldId="674"/>
            <ac:picMk id="11" creationId="{200A3036-BC1B-4445-A99C-449CBF697199}"/>
          </ac:picMkLst>
        </pc:picChg>
        <pc:picChg chg="add mod">
          <ac:chgData name="Samuel Buriticá" userId="S::samuel.buritica@talent.com::63d04fbd-478a-4741-aeba-0d69a029d2fb" providerId="AD" clId="Web-{BFC61F4C-F63B-3336-F3E0-E7D6186CAF5E}" dt="2022-04-09T20:50:49.999" v="130" actId="1076"/>
          <ac:picMkLst>
            <pc:docMk/>
            <pc:sldMk cId="4062407487" sldId="674"/>
            <ac:picMk id="19" creationId="{B9B7D3B9-9183-CAB9-561B-082F630E4DE5}"/>
          </ac:picMkLst>
        </pc:picChg>
        <pc:picChg chg="add mod">
          <ac:chgData name="Samuel Buriticá" userId="S::samuel.buritica@talent.com::63d04fbd-478a-4741-aeba-0d69a029d2fb" providerId="AD" clId="Web-{BFC61F4C-F63B-3336-F3E0-E7D6186CAF5E}" dt="2022-04-09T20:51:51.719" v="136" actId="1076"/>
          <ac:picMkLst>
            <pc:docMk/>
            <pc:sldMk cId="4062407487" sldId="674"/>
            <ac:picMk id="20" creationId="{D70FE5C3-5629-80AA-2ACD-FE9D2B0D668A}"/>
          </ac:picMkLst>
        </pc:picChg>
        <pc:picChg chg="add mod">
          <ac:chgData name="Samuel Buriticá" userId="S::samuel.buritica@talent.com::63d04fbd-478a-4741-aeba-0d69a029d2fb" providerId="AD" clId="Web-{BFC61F4C-F63B-3336-F3E0-E7D6186CAF5E}" dt="2022-04-09T20:53:22.080" v="148" actId="1076"/>
          <ac:picMkLst>
            <pc:docMk/>
            <pc:sldMk cId="4062407487" sldId="674"/>
            <ac:picMk id="21" creationId="{9C76A7F9-9E12-4E68-0B6D-18FF921E3972}"/>
          </ac:picMkLst>
        </pc:picChg>
      </pc:sldChg>
      <pc:sldChg chg="modSp">
        <pc:chgData name="Samuel Buriticá" userId="S::samuel.buritica@talent.com::63d04fbd-478a-4741-aeba-0d69a029d2fb" providerId="AD" clId="Web-{BFC61F4C-F63B-3336-F3E0-E7D6186CAF5E}" dt="2022-04-09T21:00:38.151" v="161" actId="20577"/>
        <pc:sldMkLst>
          <pc:docMk/>
          <pc:sldMk cId="2203105955" sldId="697"/>
        </pc:sldMkLst>
        <pc:spChg chg="mod">
          <ac:chgData name="Samuel Buriticá" userId="S::samuel.buritica@talent.com::63d04fbd-478a-4741-aeba-0d69a029d2fb" providerId="AD" clId="Web-{BFC61F4C-F63B-3336-F3E0-E7D6186CAF5E}" dt="2022-04-09T21:00:38.151" v="161" actId="20577"/>
          <ac:spMkLst>
            <pc:docMk/>
            <pc:sldMk cId="2203105955" sldId="697"/>
            <ac:spMk id="68" creationId="{C74E8E7B-A76E-F184-B46A-D204355D3C9A}"/>
          </ac:spMkLst>
        </pc:spChg>
      </pc:sldChg>
      <pc:sldChg chg="modSp">
        <pc:chgData name="Samuel Buriticá" userId="S::samuel.buritica@talent.com::63d04fbd-478a-4741-aeba-0d69a029d2fb" providerId="AD" clId="Web-{BFC61F4C-F63B-3336-F3E0-E7D6186CAF5E}" dt="2022-04-09T21:23:59.883" v="503" actId="20577"/>
        <pc:sldMkLst>
          <pc:docMk/>
          <pc:sldMk cId="3388887549" sldId="704"/>
        </pc:sldMkLst>
        <pc:spChg chg="mod">
          <ac:chgData name="Samuel Buriticá" userId="S::samuel.buritica@talent.com::63d04fbd-478a-4741-aeba-0d69a029d2fb" providerId="AD" clId="Web-{BFC61F4C-F63B-3336-F3E0-E7D6186CAF5E}" dt="2022-04-09T21:14:19.700" v="166" actId="20577"/>
          <ac:spMkLst>
            <pc:docMk/>
            <pc:sldMk cId="3388887549" sldId="704"/>
            <ac:spMk id="5" creationId="{3179C9AF-E613-32AB-4F68-0AA19B5501B9}"/>
          </ac:spMkLst>
        </pc:spChg>
        <pc:spChg chg="mod">
          <ac:chgData name="Samuel Buriticá" userId="S::samuel.buritica@talent.com::63d04fbd-478a-4741-aeba-0d69a029d2fb" providerId="AD" clId="Web-{BFC61F4C-F63B-3336-F3E0-E7D6186CAF5E}" dt="2022-04-09T21:23:59.883" v="503" actId="20577"/>
          <ac:spMkLst>
            <pc:docMk/>
            <pc:sldMk cId="3388887549" sldId="704"/>
            <ac:spMk id="9" creationId="{08D5D7AA-83C1-F12D-041C-51EE64173487}"/>
          </ac:spMkLst>
        </pc:spChg>
        <pc:spChg chg="mod">
          <ac:chgData name="Samuel Buriticá" userId="S::samuel.buritica@talent.com::63d04fbd-478a-4741-aeba-0d69a029d2fb" providerId="AD" clId="Web-{BFC61F4C-F63B-3336-F3E0-E7D6186CAF5E}" dt="2022-04-09T21:23:55.930" v="502" actId="20577"/>
          <ac:spMkLst>
            <pc:docMk/>
            <pc:sldMk cId="3388887549" sldId="704"/>
            <ac:spMk id="68" creationId="{C74E8E7B-A76E-F184-B46A-D204355D3C9A}"/>
          </ac:spMkLst>
        </pc:spChg>
      </pc:sldChg>
      <pc:sldChg chg="add">
        <pc:chgData name="Samuel Buriticá" userId="S::samuel.buritica@talent.com::63d04fbd-478a-4741-aeba-0d69a029d2fb" providerId="AD" clId="Web-{BFC61F4C-F63B-3336-F3E0-E7D6186CAF5E}" dt="2022-04-09T20:37:53.891" v="0"/>
        <pc:sldMkLst>
          <pc:docMk/>
          <pc:sldMk cId="3576149633" sldId="705"/>
        </pc:sldMkLst>
      </pc:sldChg>
      <pc:sldChg chg="new">
        <pc:chgData name="Samuel Buriticá" userId="S::samuel.buritica@talent.com::63d04fbd-478a-4741-aeba-0d69a029d2fb" providerId="AD" clId="Web-{BFC61F4C-F63B-3336-F3E0-E7D6186CAF5E}" dt="2022-04-09T21:59:17.109" v="504"/>
        <pc:sldMkLst>
          <pc:docMk/>
          <pc:sldMk cId="2287169196" sldId="706"/>
        </pc:sldMkLst>
      </pc:sldChg>
    </pc:docChg>
  </pc:docChgLst>
  <pc:docChgLst>
    <pc:chgData name="Juan Alejandro Miranda Barrera" userId="S::alejandro.miranda@talent.com::2e86bf65-336c-43c9-95f4-d4e4c040b2c5" providerId="AD" clId="Web-{5F0A0EDD-C8B8-8326-6D5B-BFE1814F2A9E}"/>
    <pc:docChg chg="modSld">
      <pc:chgData name="Juan Alejandro Miranda Barrera" userId="S::alejandro.miranda@talent.com::2e86bf65-336c-43c9-95f4-d4e4c040b2c5" providerId="AD" clId="Web-{5F0A0EDD-C8B8-8326-6D5B-BFE1814F2A9E}" dt="2022-04-05T18:14:58.246" v="91" actId="20577"/>
      <pc:docMkLst>
        <pc:docMk/>
      </pc:docMkLst>
      <pc:sldChg chg="modSp">
        <pc:chgData name="Juan Alejandro Miranda Barrera" userId="S::alejandro.miranda@talent.com::2e86bf65-336c-43c9-95f4-d4e4c040b2c5" providerId="AD" clId="Web-{5F0A0EDD-C8B8-8326-6D5B-BFE1814F2A9E}" dt="2022-04-05T18:14:58.246" v="91" actId="20577"/>
        <pc:sldMkLst>
          <pc:docMk/>
          <pc:sldMk cId="1526405236" sldId="694"/>
        </pc:sldMkLst>
        <pc:spChg chg="mod">
          <ac:chgData name="Juan Alejandro Miranda Barrera" userId="S::alejandro.miranda@talent.com::2e86bf65-336c-43c9-95f4-d4e4c040b2c5" providerId="AD" clId="Web-{5F0A0EDD-C8B8-8326-6D5B-BFE1814F2A9E}" dt="2022-04-05T18:13:53.527" v="4" actId="20577"/>
          <ac:spMkLst>
            <pc:docMk/>
            <pc:sldMk cId="1526405236" sldId="694"/>
            <ac:spMk id="6" creationId="{E7747683-A0F9-F33F-404C-13028A5D4859}"/>
          </ac:spMkLst>
        </pc:spChg>
        <pc:spChg chg="mod">
          <ac:chgData name="Juan Alejandro Miranda Barrera" userId="S::alejandro.miranda@talent.com::2e86bf65-336c-43c9-95f4-d4e4c040b2c5" providerId="AD" clId="Web-{5F0A0EDD-C8B8-8326-6D5B-BFE1814F2A9E}" dt="2022-04-05T18:14:58.246" v="91" actId="20577"/>
          <ac:spMkLst>
            <pc:docMk/>
            <pc:sldMk cId="1526405236" sldId="694"/>
            <ac:spMk id="11" creationId="{0D118BEE-0DE2-786B-8057-E0B3EAF8E0F7}"/>
          </ac:spMkLst>
        </pc:spChg>
      </pc:sldChg>
    </pc:docChg>
  </pc:docChgLst>
  <pc:docChgLst>
    <pc:chgData name="Juan Alejandro Miranda Barrera" userId="S::alejandro.miranda@talent.com::2e86bf65-336c-43c9-95f4-d4e4c040b2c5" providerId="AD" clId="Web-{173F8684-D5C3-2638-30BF-16A7A0A24735}"/>
    <pc:docChg chg="modSld sldOrd">
      <pc:chgData name="Juan Alejandro Miranda Barrera" userId="S::alejandro.miranda@talent.com::2e86bf65-336c-43c9-95f4-d4e4c040b2c5" providerId="AD" clId="Web-{173F8684-D5C3-2638-30BF-16A7A0A24735}" dt="2022-04-21T19:55:14.434" v="293"/>
      <pc:docMkLst>
        <pc:docMk/>
      </pc:docMkLst>
      <pc:sldChg chg="ord">
        <pc:chgData name="Juan Alejandro Miranda Barrera" userId="S::alejandro.miranda@talent.com::2e86bf65-336c-43c9-95f4-d4e4c040b2c5" providerId="AD" clId="Web-{173F8684-D5C3-2638-30BF-16A7A0A24735}" dt="2022-04-21T19:55:14.434" v="293"/>
        <pc:sldMkLst>
          <pc:docMk/>
          <pc:sldMk cId="1864316005" sldId="687"/>
        </pc:sldMkLst>
      </pc:sldChg>
      <pc:sldChg chg="modSp">
        <pc:chgData name="Juan Alejandro Miranda Barrera" userId="S::alejandro.miranda@talent.com::2e86bf65-336c-43c9-95f4-d4e4c040b2c5" providerId="AD" clId="Web-{173F8684-D5C3-2638-30BF-16A7A0A24735}" dt="2022-04-21T15:08:34.311" v="273"/>
        <pc:sldMkLst>
          <pc:docMk/>
          <pc:sldMk cId="572828817" sldId="690"/>
        </pc:sldMkLst>
        <pc:graphicFrameChg chg="mod modGraphic">
          <ac:chgData name="Juan Alejandro Miranda Barrera" userId="S::alejandro.miranda@talent.com::2e86bf65-336c-43c9-95f4-d4e4c040b2c5" providerId="AD" clId="Web-{173F8684-D5C3-2638-30BF-16A7A0A24735}" dt="2022-04-21T15:08:34.311" v="273"/>
          <ac:graphicFrameMkLst>
            <pc:docMk/>
            <pc:sldMk cId="572828817" sldId="690"/>
            <ac:graphicFrameMk id="7" creationId="{12411607-974F-E9A6-9CD8-DA235EBC5998}"/>
          </ac:graphicFrameMkLst>
        </pc:graphicFrameChg>
        <pc:graphicFrameChg chg="mod modGraphic">
          <ac:chgData name="Juan Alejandro Miranda Barrera" userId="S::alejandro.miranda@talent.com::2e86bf65-336c-43c9-95f4-d4e4c040b2c5" providerId="AD" clId="Web-{173F8684-D5C3-2638-30BF-16A7A0A24735}" dt="2022-04-21T15:08:16.920" v="235"/>
          <ac:graphicFrameMkLst>
            <pc:docMk/>
            <pc:sldMk cId="572828817" sldId="690"/>
            <ac:graphicFrameMk id="49" creationId="{013B18C8-CA5F-F06A-06E8-D00D1A790BF3}"/>
          </ac:graphicFrameMkLst>
        </pc:graphicFrameChg>
      </pc:sldChg>
      <pc:sldChg chg="modSp">
        <pc:chgData name="Juan Alejandro Miranda Barrera" userId="S::alejandro.miranda@talent.com::2e86bf65-336c-43c9-95f4-d4e4c040b2c5" providerId="AD" clId="Web-{173F8684-D5C3-2638-30BF-16A7A0A24735}" dt="2022-04-21T15:38:22.085" v="292" actId="20577"/>
        <pc:sldMkLst>
          <pc:docMk/>
          <pc:sldMk cId="1426032977" sldId="692"/>
        </pc:sldMkLst>
        <pc:spChg chg="mod">
          <ac:chgData name="Juan Alejandro Miranda Barrera" userId="S::alejandro.miranda@talent.com::2e86bf65-336c-43c9-95f4-d4e4c040b2c5" providerId="AD" clId="Web-{173F8684-D5C3-2638-30BF-16A7A0A24735}" dt="2022-04-21T15:38:22.085" v="292" actId="20577"/>
          <ac:spMkLst>
            <pc:docMk/>
            <pc:sldMk cId="1426032977" sldId="692"/>
            <ac:spMk id="68" creationId="{C74E8E7B-A76E-F184-B46A-D204355D3C9A}"/>
          </ac:spMkLst>
        </pc:spChg>
      </pc:sldChg>
      <pc:sldChg chg="modSp">
        <pc:chgData name="Juan Alejandro Miranda Barrera" userId="S::alejandro.miranda@talent.com::2e86bf65-336c-43c9-95f4-d4e4c040b2c5" providerId="AD" clId="Web-{173F8684-D5C3-2638-30BF-16A7A0A24735}" dt="2022-04-21T15:36:38.335" v="289" actId="1076"/>
        <pc:sldMkLst>
          <pc:docMk/>
          <pc:sldMk cId="2203105955" sldId="697"/>
        </pc:sldMkLst>
        <pc:spChg chg="mod">
          <ac:chgData name="Juan Alejandro Miranda Barrera" userId="S::alejandro.miranda@talent.com::2e86bf65-336c-43c9-95f4-d4e4c040b2c5" providerId="AD" clId="Web-{173F8684-D5C3-2638-30BF-16A7A0A24735}" dt="2022-04-21T15:36:38.335" v="289" actId="1076"/>
          <ac:spMkLst>
            <pc:docMk/>
            <pc:sldMk cId="2203105955" sldId="697"/>
            <ac:spMk id="10" creationId="{F3DB63AA-785F-3648-89EF-A793DF6F7884}"/>
          </ac:spMkLst>
        </pc:spChg>
      </pc:sldChg>
    </pc:docChg>
  </pc:docChgLst>
  <pc:docChgLst>
    <pc:chgData name="Juan Alejandro Miranda Barrera" userId="S::alejandro.miranda@talent.com::2e86bf65-336c-43c9-95f4-d4e4c040b2c5" providerId="AD" clId="Web-{04446889-69C4-7933-8201-F3290325F8FD}"/>
    <pc:docChg chg="delSld modSld sldOrd">
      <pc:chgData name="Juan Alejandro Miranda Barrera" userId="S::alejandro.miranda@talent.com::2e86bf65-336c-43c9-95f4-d4e4c040b2c5" providerId="AD" clId="Web-{04446889-69C4-7933-8201-F3290325F8FD}" dt="2022-04-11T04:12:18.353" v="737" actId="20577"/>
      <pc:docMkLst>
        <pc:docMk/>
      </pc:docMkLst>
      <pc:sldChg chg="del">
        <pc:chgData name="Juan Alejandro Miranda Barrera" userId="S::alejandro.miranda@talent.com::2e86bf65-336c-43c9-95f4-d4e4c040b2c5" providerId="AD" clId="Web-{04446889-69C4-7933-8201-F3290325F8FD}" dt="2022-04-11T02:01:24.083" v="0"/>
        <pc:sldMkLst>
          <pc:docMk/>
          <pc:sldMk cId="611262279" sldId="256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22:00.260" v="138"/>
        <pc:sldMkLst>
          <pc:docMk/>
          <pc:sldMk cId="1449043390" sldId="258"/>
        </pc:sldMkLst>
      </pc:sldChg>
      <pc:sldChg chg="modSp">
        <pc:chgData name="Juan Alejandro Miranda Barrera" userId="S::alejandro.miranda@talent.com::2e86bf65-336c-43c9-95f4-d4e4c040b2c5" providerId="AD" clId="Web-{04446889-69C4-7933-8201-F3290325F8FD}" dt="2022-04-11T02:57:10.723" v="503" actId="20577"/>
        <pc:sldMkLst>
          <pc:docMk/>
          <pc:sldMk cId="3722097597" sldId="259"/>
        </pc:sldMkLst>
        <pc:spChg chg="mod">
          <ac:chgData name="Juan Alejandro Miranda Barrera" userId="S::alejandro.miranda@talent.com::2e86bf65-336c-43c9-95f4-d4e4c040b2c5" providerId="AD" clId="Web-{04446889-69C4-7933-8201-F3290325F8FD}" dt="2022-04-11T02:57:10.723" v="503" actId="20577"/>
          <ac:spMkLst>
            <pc:docMk/>
            <pc:sldMk cId="3722097597" sldId="259"/>
            <ac:spMk id="34" creationId="{0B64873C-F976-3644-8ED6-14CFA324799B}"/>
          </ac:spMkLst>
        </pc:spChg>
      </pc:sldChg>
      <pc:sldChg chg="del">
        <pc:chgData name="Juan Alejandro Miranda Barrera" userId="S::alejandro.miranda@talent.com::2e86bf65-336c-43c9-95f4-d4e4c040b2c5" providerId="AD" clId="Web-{04446889-69C4-7933-8201-F3290325F8FD}" dt="2022-04-11T02:43:16.422" v="369"/>
        <pc:sldMkLst>
          <pc:docMk/>
          <pc:sldMk cId="3373841523" sldId="260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407" v="357"/>
        <pc:sldMkLst>
          <pc:docMk/>
          <pc:sldMk cId="1464011030" sldId="263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407" v="360"/>
        <pc:sldMkLst>
          <pc:docMk/>
          <pc:sldMk cId="46725501" sldId="264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391" v="356"/>
        <pc:sldMkLst>
          <pc:docMk/>
          <pc:sldMk cId="398860222" sldId="265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391" v="353"/>
        <pc:sldMkLst>
          <pc:docMk/>
          <pc:sldMk cId="3456542532" sldId="266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407" v="358"/>
        <pc:sldMkLst>
          <pc:docMk/>
          <pc:sldMk cId="1966443782" sldId="639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407" v="363"/>
        <pc:sldMkLst>
          <pc:docMk/>
          <pc:sldMk cId="3073165825" sldId="641"/>
        </pc:sldMkLst>
      </pc:sldChg>
      <pc:sldChg chg="delSp modSp">
        <pc:chgData name="Juan Alejandro Miranda Barrera" userId="S::alejandro.miranda@talent.com::2e86bf65-336c-43c9-95f4-d4e4c040b2c5" providerId="AD" clId="Web-{04446889-69C4-7933-8201-F3290325F8FD}" dt="2022-04-11T02:50:20.206" v="463" actId="14100"/>
        <pc:sldMkLst>
          <pc:docMk/>
          <pc:sldMk cId="3761122704" sldId="643"/>
        </pc:sldMkLst>
        <pc:spChg chg="del">
          <ac:chgData name="Juan Alejandro Miranda Barrera" userId="S::alejandro.miranda@talent.com::2e86bf65-336c-43c9-95f4-d4e4c040b2c5" providerId="AD" clId="Web-{04446889-69C4-7933-8201-F3290325F8FD}" dt="2022-04-11T02:50:15.409" v="462"/>
          <ac:spMkLst>
            <pc:docMk/>
            <pc:sldMk cId="3761122704" sldId="643"/>
            <ac:spMk id="15" creationId="{B989D0F9-2ED9-824F-8295-87FA92624996}"/>
          </ac:spMkLst>
        </pc:spChg>
        <pc:spChg chg="del mod">
          <ac:chgData name="Juan Alejandro Miranda Barrera" userId="S::alejandro.miranda@talent.com::2e86bf65-336c-43c9-95f4-d4e4c040b2c5" providerId="AD" clId="Web-{04446889-69C4-7933-8201-F3290325F8FD}" dt="2022-04-11T02:50:12.362" v="461"/>
          <ac:spMkLst>
            <pc:docMk/>
            <pc:sldMk cId="3761122704" sldId="643"/>
            <ac:spMk id="16" creationId="{72F2744B-EDB2-CA45-832D-341F0A61521E}"/>
          </ac:spMkLst>
        </pc:spChg>
        <pc:grpChg chg="mod">
          <ac:chgData name="Juan Alejandro Miranda Barrera" userId="S::alejandro.miranda@talent.com::2e86bf65-336c-43c9-95f4-d4e4c040b2c5" providerId="AD" clId="Web-{04446889-69C4-7933-8201-F3290325F8FD}" dt="2022-04-11T02:50:20.206" v="463" actId="14100"/>
          <ac:grpSpMkLst>
            <pc:docMk/>
            <pc:sldMk cId="3761122704" sldId="643"/>
            <ac:grpSpMk id="21" creationId="{39F747C8-35EA-4942-9FF1-2B56FC7EF2EA}"/>
          </ac:grpSpMkLst>
        </pc:grpChg>
      </pc:sldChg>
      <pc:sldChg chg="del">
        <pc:chgData name="Juan Alejandro Miranda Barrera" userId="S::alejandro.miranda@talent.com::2e86bf65-336c-43c9-95f4-d4e4c040b2c5" providerId="AD" clId="Web-{04446889-69C4-7933-8201-F3290325F8FD}" dt="2022-04-11T02:43:16.391" v="354"/>
        <pc:sldMkLst>
          <pc:docMk/>
          <pc:sldMk cId="1267575441" sldId="645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407" v="365"/>
        <pc:sldMkLst>
          <pc:docMk/>
          <pc:sldMk cId="2844647448" sldId="646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407" v="364"/>
        <pc:sldMkLst>
          <pc:docMk/>
          <pc:sldMk cId="3147409810" sldId="647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407" v="361"/>
        <pc:sldMkLst>
          <pc:docMk/>
          <pc:sldMk cId="2779576870" sldId="649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422" v="368"/>
        <pc:sldMkLst>
          <pc:docMk/>
          <pc:sldMk cId="258472950" sldId="650"/>
        </pc:sldMkLst>
      </pc:sldChg>
      <pc:sldChg chg="modSp">
        <pc:chgData name="Juan Alejandro Miranda Barrera" userId="S::alejandro.miranda@talent.com::2e86bf65-336c-43c9-95f4-d4e4c040b2c5" providerId="AD" clId="Web-{04446889-69C4-7933-8201-F3290325F8FD}" dt="2022-04-11T02:54:37.644" v="498" actId="20577"/>
        <pc:sldMkLst>
          <pc:docMk/>
          <pc:sldMk cId="2703289558" sldId="651"/>
        </pc:sldMkLst>
        <pc:spChg chg="mod">
          <ac:chgData name="Juan Alejandro Miranda Barrera" userId="S::alejandro.miranda@talent.com::2e86bf65-336c-43c9-95f4-d4e4c040b2c5" providerId="AD" clId="Web-{04446889-69C4-7933-8201-F3290325F8FD}" dt="2022-04-11T02:52:14.894" v="473" actId="1076"/>
          <ac:spMkLst>
            <pc:docMk/>
            <pc:sldMk cId="2703289558" sldId="651"/>
            <ac:spMk id="2" creationId="{79475488-C9FD-C8FF-BA04-4AF9BB1D0F8D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54:37.644" v="498" actId="20577"/>
          <ac:spMkLst>
            <pc:docMk/>
            <pc:sldMk cId="2703289558" sldId="651"/>
            <ac:spMk id="6" creationId="{FD38C87C-FCBF-7B43-BA5D-E1BADD4B1681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52:14.909" v="474" actId="1076"/>
          <ac:spMkLst>
            <pc:docMk/>
            <pc:sldMk cId="2703289558" sldId="651"/>
            <ac:spMk id="12" creationId="{89C2185A-43F5-47AA-D4DE-2D0D4D7DF257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52:02.284" v="472" actId="20577"/>
          <ac:spMkLst>
            <pc:docMk/>
            <pc:sldMk cId="2703289558" sldId="651"/>
            <ac:spMk id="32" creationId="{91435539-F1D4-5D43-BB5F-86FDD17386DC}"/>
          </ac:spMkLst>
        </pc:spChg>
        <pc:cxnChg chg="mod">
          <ac:chgData name="Juan Alejandro Miranda Barrera" userId="S::alejandro.miranda@talent.com::2e86bf65-336c-43c9-95f4-d4e4c040b2c5" providerId="AD" clId="Web-{04446889-69C4-7933-8201-F3290325F8FD}" dt="2022-04-11T02:52:14.909" v="475" actId="1076"/>
          <ac:cxnSpMkLst>
            <pc:docMk/>
            <pc:sldMk cId="2703289558" sldId="651"/>
            <ac:cxnSpMk id="19" creationId="{5AFFDCFF-AEE9-236F-C3BD-295713A3AA5E}"/>
          </ac:cxnSpMkLst>
        </pc:cxnChg>
      </pc:sldChg>
      <pc:sldChg chg="addSp delSp modSp ord">
        <pc:chgData name="Juan Alejandro Miranda Barrera" userId="S::alejandro.miranda@talent.com::2e86bf65-336c-43c9-95f4-d4e4c040b2c5" providerId="AD" clId="Web-{04446889-69C4-7933-8201-F3290325F8FD}" dt="2022-04-11T02:44:49.485" v="376" actId="1076"/>
        <pc:sldMkLst>
          <pc:docMk/>
          <pc:sldMk cId="886258201" sldId="652"/>
        </pc:sldMkLst>
        <pc:spChg chg="del">
          <ac:chgData name="Juan Alejandro Miranda Barrera" userId="S::alejandro.miranda@talent.com::2e86bf65-336c-43c9-95f4-d4e4c040b2c5" providerId="AD" clId="Web-{04446889-69C4-7933-8201-F3290325F8FD}" dt="2022-04-11T02:25:54.293" v="201"/>
          <ac:spMkLst>
            <pc:docMk/>
            <pc:sldMk cId="886258201" sldId="652"/>
            <ac:spMk id="2" creationId="{0405C312-F402-4B43-9794-6A7F81CACF4C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44:49.485" v="376" actId="1076"/>
          <ac:spMkLst>
            <pc:docMk/>
            <pc:sldMk cId="886258201" sldId="652"/>
            <ac:spMk id="8" creationId="{EB8366B4-E436-0E46-8008-CF9089D35670}"/>
          </ac:spMkLst>
        </pc:spChg>
        <pc:spChg chg="del topLvl">
          <ac:chgData name="Juan Alejandro Miranda Barrera" userId="S::alejandro.miranda@talent.com::2e86bf65-336c-43c9-95f4-d4e4c040b2c5" providerId="AD" clId="Web-{04446889-69C4-7933-8201-F3290325F8FD}" dt="2022-04-11T02:42:41.094" v="345"/>
          <ac:spMkLst>
            <pc:docMk/>
            <pc:sldMk cId="886258201" sldId="652"/>
            <ac:spMk id="17" creationId="{A4F54E75-F2D7-754B-BF13-6E8118CA23DF}"/>
          </ac:spMkLst>
        </pc:spChg>
        <pc:spChg chg="del mod topLvl">
          <ac:chgData name="Juan Alejandro Miranda Barrera" userId="S::alejandro.miranda@talent.com::2e86bf65-336c-43c9-95f4-d4e4c040b2c5" providerId="AD" clId="Web-{04446889-69C4-7933-8201-F3290325F8FD}" dt="2022-04-11T02:42:49.344" v="347"/>
          <ac:spMkLst>
            <pc:docMk/>
            <pc:sldMk cId="886258201" sldId="652"/>
            <ac:spMk id="18" creationId="{2A494927-97F1-FC4F-A727-0C0D247495F6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25:42.496" v="200" actId="20577"/>
          <ac:spMkLst>
            <pc:docMk/>
            <pc:sldMk cId="886258201" sldId="652"/>
            <ac:spMk id="29" creationId="{634954E1-D2FD-D14E-88BE-55CCCC0FD8E8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34:21.451" v="222" actId="20577"/>
          <ac:spMkLst>
            <pc:docMk/>
            <pc:sldMk cId="886258201" sldId="652"/>
            <ac:spMk id="30" creationId="{0E66C5BD-06D4-944E-BC7E-5C2921590761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26:58.887" v="218" actId="1076"/>
          <ac:spMkLst>
            <pc:docMk/>
            <pc:sldMk cId="886258201" sldId="652"/>
            <ac:spMk id="32" creationId="{11D7E9F5-64BC-8B3C-E077-7624F8A645CA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37:11.624" v="252" actId="20577"/>
          <ac:spMkLst>
            <pc:docMk/>
            <pc:sldMk cId="886258201" sldId="652"/>
            <ac:spMk id="34" creationId="{EC8B611B-D669-F2F6-F571-DA1AEA030B39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42:28.828" v="344" actId="20577"/>
          <ac:spMkLst>
            <pc:docMk/>
            <pc:sldMk cId="886258201" sldId="652"/>
            <ac:spMk id="39" creationId="{14FC2307-ECC8-59B7-6780-4AA2E2443115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36:17.842" v="237" actId="20577"/>
          <ac:spMkLst>
            <pc:docMk/>
            <pc:sldMk cId="886258201" sldId="652"/>
            <ac:spMk id="40" creationId="{E24D5AFF-1072-45A7-B438-E37B83AABD32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43:50.251" v="374" actId="1076"/>
          <ac:spMkLst>
            <pc:docMk/>
            <pc:sldMk cId="886258201" sldId="652"/>
            <ac:spMk id="44" creationId="{B63C2220-2E89-4F99-C0C1-27754124D1F5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40:29.547" v="286" actId="20577"/>
          <ac:spMkLst>
            <pc:docMk/>
            <pc:sldMk cId="886258201" sldId="652"/>
            <ac:spMk id="45" creationId="{F4064174-3D3E-B748-DAC7-FCF9FE89F288}"/>
          </ac:spMkLst>
        </pc:spChg>
        <pc:grpChg chg="del mod">
          <ac:chgData name="Juan Alejandro Miranda Barrera" userId="S::alejandro.miranda@talent.com::2e86bf65-336c-43c9-95f4-d4e4c040b2c5" providerId="AD" clId="Web-{04446889-69C4-7933-8201-F3290325F8FD}" dt="2022-04-11T02:26:26.402" v="209"/>
          <ac:grpSpMkLst>
            <pc:docMk/>
            <pc:sldMk cId="886258201" sldId="652"/>
            <ac:grpSpMk id="13" creationId="{E8DCD95D-6A49-774E-9EED-648C13E1E4EA}"/>
          </ac:grpSpMkLst>
        </pc:grpChg>
        <pc:grpChg chg="del">
          <ac:chgData name="Juan Alejandro Miranda Barrera" userId="S::alejandro.miranda@talent.com::2e86bf65-336c-43c9-95f4-d4e4c040b2c5" providerId="AD" clId="Web-{04446889-69C4-7933-8201-F3290325F8FD}" dt="2022-04-11T02:26:26.402" v="208"/>
          <ac:grpSpMkLst>
            <pc:docMk/>
            <pc:sldMk cId="886258201" sldId="652"/>
            <ac:grpSpMk id="20" creationId="{C58B3410-96AF-1A48-86DB-A839C91AE129}"/>
          </ac:grpSpMkLst>
        </pc:grpChg>
        <pc:grpChg chg="del">
          <ac:chgData name="Juan Alejandro Miranda Barrera" userId="S::alejandro.miranda@talent.com::2e86bf65-336c-43c9-95f4-d4e4c040b2c5" providerId="AD" clId="Web-{04446889-69C4-7933-8201-F3290325F8FD}" dt="2022-04-11T02:42:41.094" v="345"/>
          <ac:grpSpMkLst>
            <pc:docMk/>
            <pc:sldMk cId="886258201" sldId="652"/>
            <ac:grpSpMk id="21" creationId="{39F747C8-35EA-4942-9FF1-2B56FC7EF2EA}"/>
          </ac:grpSpMkLst>
        </pc:grpChg>
        <pc:grpChg chg="mod">
          <ac:chgData name="Juan Alejandro Miranda Barrera" userId="S::alejandro.miranda@talent.com::2e86bf65-336c-43c9-95f4-d4e4c040b2c5" providerId="AD" clId="Web-{04446889-69C4-7933-8201-F3290325F8FD}" dt="2022-04-11T02:34:40.107" v="226" actId="14100"/>
          <ac:grpSpMkLst>
            <pc:docMk/>
            <pc:sldMk cId="886258201" sldId="652"/>
            <ac:grpSpMk id="26" creationId="{F443E88A-23F0-8643-BA93-258091F3C81A}"/>
          </ac:grpSpMkLst>
        </pc:grpChg>
        <pc:grpChg chg="add mod">
          <ac:chgData name="Juan Alejandro Miranda Barrera" userId="S::alejandro.miranda@talent.com::2e86bf65-336c-43c9-95f4-d4e4c040b2c5" providerId="AD" clId="Web-{04446889-69C4-7933-8201-F3290325F8FD}" dt="2022-04-11T02:43:24.125" v="371" actId="1076"/>
          <ac:grpSpMkLst>
            <pc:docMk/>
            <pc:sldMk cId="886258201" sldId="652"/>
            <ac:grpSpMk id="31" creationId="{6787E4A6-1F51-37ED-19B7-BD662606B242}"/>
          </ac:grpSpMkLst>
        </pc:grpChg>
        <pc:grpChg chg="add mod">
          <ac:chgData name="Juan Alejandro Miranda Barrera" userId="S::alejandro.miranda@talent.com::2e86bf65-336c-43c9-95f4-d4e4c040b2c5" providerId="AD" clId="Web-{04446889-69C4-7933-8201-F3290325F8FD}" dt="2022-04-11T02:29:09.356" v="221" actId="1076"/>
          <ac:grpSpMkLst>
            <pc:docMk/>
            <pc:sldMk cId="886258201" sldId="652"/>
            <ac:grpSpMk id="36" creationId="{9A93C05B-C06D-2010-2F4F-5E2FF866696F}"/>
          </ac:grpSpMkLst>
        </pc:grpChg>
        <pc:grpChg chg="add mod">
          <ac:chgData name="Juan Alejandro Miranda Barrera" userId="S::alejandro.miranda@talent.com::2e86bf65-336c-43c9-95f4-d4e4c040b2c5" providerId="AD" clId="Web-{04446889-69C4-7933-8201-F3290325F8FD}" dt="2022-04-11T02:43:32.422" v="372" actId="1076"/>
          <ac:grpSpMkLst>
            <pc:docMk/>
            <pc:sldMk cId="886258201" sldId="652"/>
            <ac:grpSpMk id="41" creationId="{D475A6EF-201A-FB76-CAD6-2BA2FCC88263}"/>
          </ac:grpSpMkLst>
        </pc:grpChg>
        <pc:picChg chg="mod">
          <ac:chgData name="Juan Alejandro Miranda Barrera" userId="S::alejandro.miranda@talent.com::2e86bf65-336c-43c9-95f4-d4e4c040b2c5" providerId="AD" clId="Web-{04446889-69C4-7933-8201-F3290325F8FD}" dt="2022-04-11T02:26:11.105" v="207" actId="1076"/>
          <ac:picMkLst>
            <pc:docMk/>
            <pc:sldMk cId="886258201" sldId="652"/>
            <ac:picMk id="3" creationId="{852580EF-80C2-A343-A5CF-D574135CFEE8}"/>
          </ac:picMkLst>
        </pc:picChg>
        <pc:cxnChg chg="mod">
          <ac:chgData name="Juan Alejandro Miranda Barrera" userId="S::alejandro.miranda@talent.com::2e86bf65-336c-43c9-95f4-d4e4c040b2c5" providerId="AD" clId="Web-{04446889-69C4-7933-8201-F3290325F8FD}" dt="2022-04-11T02:26:30.558" v="210"/>
          <ac:cxnSpMkLst>
            <pc:docMk/>
            <pc:sldMk cId="886258201" sldId="652"/>
            <ac:cxnSpMk id="33" creationId="{098B7AC5-CAAE-0EEB-BB80-D265728B4AC3}"/>
          </ac:cxnSpMkLst>
        </pc:cxnChg>
        <pc:cxnChg chg="mod">
          <ac:chgData name="Juan Alejandro Miranda Barrera" userId="S::alejandro.miranda@talent.com::2e86bf65-336c-43c9-95f4-d4e4c040b2c5" providerId="AD" clId="Web-{04446889-69C4-7933-8201-F3290325F8FD}" dt="2022-04-11T02:26:36.371" v="212"/>
          <ac:cxnSpMkLst>
            <pc:docMk/>
            <pc:sldMk cId="886258201" sldId="652"/>
            <ac:cxnSpMk id="38" creationId="{60C49273-D8CC-91D3-AE24-76D68E5DB781}"/>
          </ac:cxnSpMkLst>
        </pc:cxnChg>
        <pc:cxnChg chg="mod">
          <ac:chgData name="Juan Alejandro Miranda Barrera" userId="S::alejandro.miranda@talent.com::2e86bf65-336c-43c9-95f4-d4e4c040b2c5" providerId="AD" clId="Web-{04446889-69C4-7933-8201-F3290325F8FD}" dt="2022-04-11T02:26:41.480" v="214"/>
          <ac:cxnSpMkLst>
            <pc:docMk/>
            <pc:sldMk cId="886258201" sldId="652"/>
            <ac:cxnSpMk id="43" creationId="{5B8E937B-4B40-5786-AC1B-3E8E430D1418}"/>
          </ac:cxnSpMkLst>
        </pc:cxnChg>
      </pc:sldChg>
      <pc:sldChg chg="del">
        <pc:chgData name="Juan Alejandro Miranda Barrera" userId="S::alejandro.miranda@talent.com::2e86bf65-336c-43c9-95f4-d4e4c040b2c5" providerId="AD" clId="Web-{04446889-69C4-7933-8201-F3290325F8FD}" dt="2022-04-11T02:43:16.407" v="359"/>
        <pc:sldMkLst>
          <pc:docMk/>
          <pc:sldMk cId="1274637257" sldId="653"/>
        </pc:sldMkLst>
      </pc:sldChg>
      <pc:sldChg chg="modSp">
        <pc:chgData name="Juan Alejandro Miranda Barrera" userId="S::alejandro.miranda@talent.com::2e86bf65-336c-43c9-95f4-d4e4c040b2c5" providerId="AD" clId="Web-{04446889-69C4-7933-8201-F3290325F8FD}" dt="2022-04-11T03:02:49.865" v="533" actId="20577"/>
        <pc:sldMkLst>
          <pc:docMk/>
          <pc:sldMk cId="1119306965" sldId="654"/>
        </pc:sldMkLst>
        <pc:spChg chg="mod">
          <ac:chgData name="Juan Alejandro Miranda Barrera" userId="S::alejandro.miranda@talent.com::2e86bf65-336c-43c9-95f4-d4e4c040b2c5" providerId="AD" clId="Web-{04446889-69C4-7933-8201-F3290325F8FD}" dt="2022-04-11T03:01:07.521" v="523" actId="20577"/>
          <ac:spMkLst>
            <pc:docMk/>
            <pc:sldMk cId="1119306965" sldId="654"/>
            <ac:spMk id="68" creationId="{C74E8E7B-A76E-F184-B46A-D204355D3C9A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02:01.537" v="528" actId="20577"/>
          <ac:spMkLst>
            <pc:docMk/>
            <pc:sldMk cId="1119306965" sldId="654"/>
            <ac:spMk id="83" creationId="{24F14764-B62F-EE4B-F30D-3CD2DDD5A755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02:49.865" v="533" actId="20577"/>
          <ac:spMkLst>
            <pc:docMk/>
            <pc:sldMk cId="1119306965" sldId="654"/>
            <ac:spMk id="90" creationId="{DD04D224-A9DB-6B3B-FEF6-4393A309869E}"/>
          </ac:spMkLst>
        </pc:spChg>
      </pc:sldChg>
      <pc:sldChg chg="del">
        <pc:chgData name="Juan Alejandro Miranda Barrera" userId="S::alejandro.miranda@talent.com::2e86bf65-336c-43c9-95f4-d4e4c040b2c5" providerId="AD" clId="Web-{04446889-69C4-7933-8201-F3290325F8FD}" dt="2022-04-11T02:43:16.407" v="362"/>
        <pc:sldMkLst>
          <pc:docMk/>
          <pc:sldMk cId="1657557173" sldId="655"/>
        </pc:sldMkLst>
      </pc:sldChg>
      <pc:sldChg chg="modSp">
        <pc:chgData name="Juan Alejandro Miranda Barrera" userId="S::alejandro.miranda@talent.com::2e86bf65-336c-43c9-95f4-d4e4c040b2c5" providerId="AD" clId="Web-{04446889-69C4-7933-8201-F3290325F8FD}" dt="2022-04-11T03:49:43.910" v="709" actId="20577"/>
        <pc:sldMkLst>
          <pc:docMk/>
          <pc:sldMk cId="1453784627" sldId="656"/>
        </pc:sldMkLst>
        <pc:spChg chg="mod">
          <ac:chgData name="Juan Alejandro Miranda Barrera" userId="S::alejandro.miranda@talent.com::2e86bf65-336c-43c9-95f4-d4e4c040b2c5" providerId="AD" clId="Web-{04446889-69C4-7933-8201-F3290325F8FD}" dt="2022-04-11T03:47:18.206" v="707" actId="20577"/>
          <ac:spMkLst>
            <pc:docMk/>
            <pc:sldMk cId="1453784627" sldId="656"/>
            <ac:spMk id="98" creationId="{54E2EA5E-8A2F-9BDB-CC12-651BA0FB9BA9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46:31.471" v="700" actId="20577"/>
          <ac:spMkLst>
            <pc:docMk/>
            <pc:sldMk cId="1453784627" sldId="656"/>
            <ac:spMk id="102" creationId="{5849C80E-60DB-18FB-46C3-CBCD141E41B3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49:43.910" v="709" actId="20577"/>
          <ac:spMkLst>
            <pc:docMk/>
            <pc:sldMk cId="1453784627" sldId="656"/>
            <ac:spMk id="106" creationId="{7B07C67D-EF67-908B-AE1B-9EC77E41CD50}"/>
          </ac:spMkLst>
        </pc:spChg>
      </pc:sldChg>
      <pc:sldChg chg="del">
        <pc:chgData name="Juan Alejandro Miranda Barrera" userId="S::alejandro.miranda@talent.com::2e86bf65-336c-43c9-95f4-d4e4c040b2c5" providerId="AD" clId="Web-{04446889-69C4-7933-8201-F3290325F8FD}" dt="2022-04-11T02:43:16.422" v="367"/>
        <pc:sldMkLst>
          <pc:docMk/>
          <pc:sldMk cId="3526050548" sldId="657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391" v="352"/>
        <pc:sldMkLst>
          <pc:docMk/>
          <pc:sldMk cId="2545350003" sldId="658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391" v="351"/>
        <pc:sldMkLst>
          <pc:docMk/>
          <pc:sldMk cId="869574007" sldId="659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375" v="348"/>
        <pc:sldMkLst>
          <pc:docMk/>
          <pc:sldMk cId="245992926" sldId="660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391" v="350"/>
        <pc:sldMkLst>
          <pc:docMk/>
          <pc:sldMk cId="2716753508" sldId="661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391" v="349"/>
        <pc:sldMkLst>
          <pc:docMk/>
          <pc:sldMk cId="2850859526" sldId="662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4.083" v="1"/>
        <pc:sldMkLst>
          <pc:docMk/>
          <pc:sldMk cId="794175509" sldId="663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20:29.400" v="136"/>
        <pc:sldMkLst>
          <pc:docMk/>
          <pc:sldMk cId="298423322" sldId="665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5.161" v="8"/>
        <pc:sldMkLst>
          <pc:docMk/>
          <pc:sldMk cId="3800586968" sldId="666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4.801" v="5"/>
        <pc:sldMkLst>
          <pc:docMk/>
          <pc:sldMk cId="2726787862" sldId="667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4.458" v="3"/>
        <pc:sldMkLst>
          <pc:docMk/>
          <pc:sldMk cId="3345173335" sldId="668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5.161" v="9"/>
        <pc:sldMkLst>
          <pc:docMk/>
          <pc:sldMk cId="2409059612" sldId="669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4.801" v="6"/>
        <pc:sldMkLst>
          <pc:docMk/>
          <pc:sldMk cId="1223614355" sldId="670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4.848" v="7"/>
        <pc:sldMkLst>
          <pc:docMk/>
          <pc:sldMk cId="2508676773" sldId="671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4.504" v="4"/>
        <pc:sldMkLst>
          <pc:docMk/>
          <pc:sldMk cId="3401617586" sldId="672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4.114" v="2"/>
        <pc:sldMkLst>
          <pc:docMk/>
          <pc:sldMk cId="586238327" sldId="673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5.176" v="17"/>
        <pc:sldMkLst>
          <pc:docMk/>
          <pc:sldMk cId="854168296" sldId="676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5.176" v="16"/>
        <pc:sldMkLst>
          <pc:docMk/>
          <pc:sldMk cId="3867880254" sldId="677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5.176" v="15"/>
        <pc:sldMkLst>
          <pc:docMk/>
          <pc:sldMk cId="4147214419" sldId="678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5.176" v="14"/>
        <pc:sldMkLst>
          <pc:docMk/>
          <pc:sldMk cId="1709147113" sldId="679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5.176" v="13"/>
        <pc:sldMkLst>
          <pc:docMk/>
          <pc:sldMk cId="2347521003" sldId="680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5.176" v="12"/>
        <pc:sldMkLst>
          <pc:docMk/>
          <pc:sldMk cId="1014598237" sldId="681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01:25.176" v="11"/>
        <pc:sldMkLst>
          <pc:docMk/>
          <pc:sldMk cId="283283518" sldId="683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422" v="366"/>
        <pc:sldMkLst>
          <pc:docMk/>
          <pc:sldMk cId="1162823671" sldId="684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422" v="370"/>
        <pc:sldMkLst>
          <pc:docMk/>
          <pc:sldMk cId="1775392378" sldId="686"/>
        </pc:sldMkLst>
      </pc:sldChg>
      <pc:sldChg chg="addSp delSp modSp">
        <pc:chgData name="Juan Alejandro Miranda Barrera" userId="S::alejandro.miranda@talent.com::2e86bf65-336c-43c9-95f4-d4e4c040b2c5" providerId="AD" clId="Web-{04446889-69C4-7933-8201-F3290325F8FD}" dt="2022-04-11T02:49:53.221" v="458"/>
        <pc:sldMkLst>
          <pc:docMk/>
          <pc:sldMk cId="1864316005" sldId="687"/>
        </pc:sldMkLst>
        <pc:spChg chg="mod">
          <ac:chgData name="Juan Alejandro Miranda Barrera" userId="S::alejandro.miranda@talent.com::2e86bf65-336c-43c9-95f4-d4e4c040b2c5" providerId="AD" clId="Web-{04446889-69C4-7933-8201-F3290325F8FD}" dt="2022-04-11T02:16:45.321" v="119" actId="20577"/>
          <ac:spMkLst>
            <pc:docMk/>
            <pc:sldMk cId="1864316005" sldId="687"/>
            <ac:spMk id="6" creationId="{AFC65F49-3833-D340-8859-0F90499B652E}"/>
          </ac:spMkLst>
        </pc:spChg>
        <pc:grpChg chg="del">
          <ac:chgData name="Juan Alejandro Miranda Barrera" userId="S::alejandro.miranda@talent.com::2e86bf65-336c-43c9-95f4-d4e4c040b2c5" providerId="AD" clId="Web-{04446889-69C4-7933-8201-F3290325F8FD}" dt="2022-04-11T02:49:53.221" v="458"/>
          <ac:grpSpMkLst>
            <pc:docMk/>
            <pc:sldMk cId="1864316005" sldId="687"/>
            <ac:grpSpMk id="21" creationId="{39F747C8-35EA-4942-9FF1-2B56FC7EF2EA}"/>
          </ac:grpSpMkLst>
        </pc:grpChg>
        <pc:picChg chg="add mod">
          <ac:chgData name="Juan Alejandro Miranda Barrera" userId="S::alejandro.miranda@talent.com::2e86bf65-336c-43c9-95f4-d4e4c040b2c5" providerId="AD" clId="Web-{04446889-69C4-7933-8201-F3290325F8FD}" dt="2022-04-11T02:19:07.634" v="134" actId="14100"/>
          <ac:picMkLst>
            <pc:docMk/>
            <pc:sldMk cId="1864316005" sldId="687"/>
            <ac:picMk id="2" creationId="{AC9D9BD8-8ADB-05FD-5C21-3DC8C3231ADA}"/>
          </ac:picMkLst>
        </pc:picChg>
        <pc:picChg chg="mod">
          <ac:chgData name="Juan Alejandro Miranda Barrera" userId="S::alejandro.miranda@talent.com::2e86bf65-336c-43c9-95f4-d4e4c040b2c5" providerId="AD" clId="Web-{04446889-69C4-7933-8201-F3290325F8FD}" dt="2022-04-11T02:12:41.679" v="28" actId="14100"/>
          <ac:picMkLst>
            <pc:docMk/>
            <pc:sldMk cId="1864316005" sldId="687"/>
            <ac:picMk id="4" creationId="{EC324C5D-1D43-F940-9283-0CC18854D3E9}"/>
          </ac:picMkLst>
        </pc:picChg>
        <pc:picChg chg="add mod">
          <ac:chgData name="Juan Alejandro Miranda Barrera" userId="S::alejandro.miranda@talent.com::2e86bf65-336c-43c9-95f4-d4e4c040b2c5" providerId="AD" clId="Web-{04446889-69C4-7933-8201-F3290325F8FD}" dt="2022-04-11T02:19:25.994" v="135" actId="14100"/>
          <ac:picMkLst>
            <pc:docMk/>
            <pc:sldMk cId="1864316005" sldId="687"/>
            <ac:picMk id="5" creationId="{4DB2C13E-1974-2563-DF50-D6A5FDFED4A8}"/>
          </ac:picMkLst>
        </pc:picChg>
        <pc:picChg chg="add del mod">
          <ac:chgData name="Juan Alejandro Miranda Barrera" userId="S::alejandro.miranda@talent.com::2e86bf65-336c-43c9-95f4-d4e4c040b2c5" providerId="AD" clId="Web-{04446889-69C4-7933-8201-F3290325F8FD}" dt="2022-04-11T02:12:56.320" v="32"/>
          <ac:picMkLst>
            <pc:docMk/>
            <pc:sldMk cId="1864316005" sldId="687"/>
            <ac:picMk id="10" creationId="{E31E9D76-CB68-2D21-84B1-4EB3078FCDF5}"/>
          </ac:picMkLst>
        </pc:picChg>
        <pc:picChg chg="add del mod">
          <ac:chgData name="Juan Alejandro Miranda Barrera" userId="S::alejandro.miranda@talent.com::2e86bf65-336c-43c9-95f4-d4e4c040b2c5" providerId="AD" clId="Web-{04446889-69C4-7933-8201-F3290325F8FD}" dt="2022-04-11T02:13:01.883" v="35"/>
          <ac:picMkLst>
            <pc:docMk/>
            <pc:sldMk cId="1864316005" sldId="687"/>
            <ac:picMk id="11" creationId="{B14B8931-271F-8F7E-0698-F8CDD346BA61}"/>
          </ac:picMkLst>
        </pc:picChg>
        <pc:picChg chg="add del">
          <ac:chgData name="Juan Alejandro Miranda Barrera" userId="S::alejandro.miranda@talent.com::2e86bf65-336c-43c9-95f4-d4e4c040b2c5" providerId="AD" clId="Web-{04446889-69C4-7933-8201-F3290325F8FD}" dt="2022-04-11T02:13:06.742" v="37"/>
          <ac:picMkLst>
            <pc:docMk/>
            <pc:sldMk cId="1864316005" sldId="687"/>
            <ac:picMk id="12" creationId="{DFCB9E15-8F2A-83D2-FFBE-C4E043B9A946}"/>
          </ac:picMkLst>
        </pc:picChg>
        <pc:picChg chg="add mod">
          <ac:chgData name="Juan Alejandro Miranda Barrera" userId="S::alejandro.miranda@talent.com::2e86bf65-336c-43c9-95f4-d4e4c040b2c5" providerId="AD" clId="Web-{04446889-69C4-7933-8201-F3290325F8FD}" dt="2022-04-11T02:18:40.009" v="131" actId="1076"/>
          <ac:picMkLst>
            <pc:docMk/>
            <pc:sldMk cId="1864316005" sldId="687"/>
            <ac:picMk id="13" creationId="{19E0459F-F0F6-7461-DDEC-492FA99A5F17}"/>
          </ac:picMkLst>
        </pc:picChg>
        <pc:picChg chg="add del mod">
          <ac:chgData name="Juan Alejandro Miranda Barrera" userId="S::alejandro.miranda@talent.com::2e86bf65-336c-43c9-95f4-d4e4c040b2c5" providerId="AD" clId="Web-{04446889-69C4-7933-8201-F3290325F8FD}" dt="2022-04-11T02:13:40.273" v="43"/>
          <ac:picMkLst>
            <pc:docMk/>
            <pc:sldMk cId="1864316005" sldId="687"/>
            <ac:picMk id="14" creationId="{8054B04F-356C-B3FF-5659-67C3ECEF1CAB}"/>
          </ac:picMkLst>
        </pc:picChg>
      </pc:sldChg>
      <pc:sldChg chg="del">
        <pc:chgData name="Juan Alejandro Miranda Barrera" userId="S::alejandro.miranda@talent.com::2e86bf65-336c-43c9-95f4-d4e4c040b2c5" providerId="AD" clId="Web-{04446889-69C4-7933-8201-F3290325F8FD}" dt="2022-04-11T02:01:25.161" v="10"/>
        <pc:sldMkLst>
          <pc:docMk/>
          <pc:sldMk cId="1591682088" sldId="688"/>
        </pc:sldMkLst>
      </pc:sldChg>
      <pc:sldChg chg="del">
        <pc:chgData name="Juan Alejandro Miranda Barrera" userId="S::alejandro.miranda@talent.com::2e86bf65-336c-43c9-95f4-d4e4c040b2c5" providerId="AD" clId="Web-{04446889-69C4-7933-8201-F3290325F8FD}" dt="2022-04-11T02:43:16.391" v="355"/>
        <pc:sldMkLst>
          <pc:docMk/>
          <pc:sldMk cId="3744799445" sldId="689"/>
        </pc:sldMkLst>
      </pc:sldChg>
      <pc:sldChg chg="modSp">
        <pc:chgData name="Juan Alejandro Miranda Barrera" userId="S::alejandro.miranda@talent.com::2e86bf65-336c-43c9-95f4-d4e4c040b2c5" providerId="AD" clId="Web-{04446889-69C4-7933-8201-F3290325F8FD}" dt="2022-04-11T03:05:25.803" v="545" actId="20577"/>
        <pc:sldMkLst>
          <pc:docMk/>
          <pc:sldMk cId="929644046" sldId="691"/>
        </pc:sldMkLst>
        <pc:spChg chg="mod">
          <ac:chgData name="Juan Alejandro Miranda Barrera" userId="S::alejandro.miranda@talent.com::2e86bf65-336c-43c9-95f4-d4e4c040b2c5" providerId="AD" clId="Web-{04446889-69C4-7933-8201-F3290325F8FD}" dt="2022-04-11T03:04:14.959" v="541" actId="20577"/>
          <ac:spMkLst>
            <pc:docMk/>
            <pc:sldMk cId="929644046" sldId="691"/>
            <ac:spMk id="68" creationId="{C74E8E7B-A76E-F184-B46A-D204355D3C9A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04:42.897" v="543" actId="20577"/>
          <ac:spMkLst>
            <pc:docMk/>
            <pc:sldMk cId="929644046" sldId="691"/>
            <ac:spMk id="83" creationId="{24F14764-B62F-EE4B-F30D-3CD2DDD5A755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05:25.803" v="545" actId="20577"/>
          <ac:spMkLst>
            <pc:docMk/>
            <pc:sldMk cId="929644046" sldId="691"/>
            <ac:spMk id="88" creationId="{96841797-F548-14B4-6F3D-2C56D6501179}"/>
          </ac:spMkLst>
        </pc:spChg>
      </pc:sldChg>
      <pc:sldChg chg="modSp">
        <pc:chgData name="Juan Alejandro Miranda Barrera" userId="S::alejandro.miranda@talent.com::2e86bf65-336c-43c9-95f4-d4e4c040b2c5" providerId="AD" clId="Web-{04446889-69C4-7933-8201-F3290325F8FD}" dt="2022-04-11T03:34:26.999" v="660" actId="20577"/>
        <pc:sldMkLst>
          <pc:docMk/>
          <pc:sldMk cId="1426032977" sldId="692"/>
        </pc:sldMkLst>
        <pc:spChg chg="mod">
          <ac:chgData name="Juan Alejandro Miranda Barrera" userId="S::alejandro.miranda@talent.com::2e86bf65-336c-43c9-95f4-d4e4c040b2c5" providerId="AD" clId="Web-{04446889-69C4-7933-8201-F3290325F8FD}" dt="2022-04-11T03:34:26.999" v="660" actId="20577"/>
          <ac:spMkLst>
            <pc:docMk/>
            <pc:sldMk cId="1426032977" sldId="692"/>
            <ac:spMk id="68" creationId="{C74E8E7B-A76E-F184-B46A-D204355D3C9A}"/>
          </ac:spMkLst>
        </pc:spChg>
      </pc:sldChg>
      <pc:sldChg chg="modSp">
        <pc:chgData name="Juan Alejandro Miranda Barrera" userId="S::alejandro.miranda@talent.com::2e86bf65-336c-43c9-95f4-d4e4c040b2c5" providerId="AD" clId="Web-{04446889-69C4-7933-8201-F3290325F8FD}" dt="2022-04-11T03:33:13.280" v="649" actId="20577"/>
        <pc:sldMkLst>
          <pc:docMk/>
          <pc:sldMk cId="81228948" sldId="693"/>
        </pc:sldMkLst>
        <pc:spChg chg="mod">
          <ac:chgData name="Juan Alejandro Miranda Barrera" userId="S::alejandro.miranda@talent.com::2e86bf65-336c-43c9-95f4-d4e4c040b2c5" providerId="AD" clId="Web-{04446889-69C4-7933-8201-F3290325F8FD}" dt="2022-04-11T03:32:03.264" v="645" actId="20577"/>
          <ac:spMkLst>
            <pc:docMk/>
            <pc:sldMk cId="81228948" sldId="693"/>
            <ac:spMk id="9" creationId="{74F93DCA-E792-07EE-8755-765A1A4D3BB3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33:13.280" v="649" actId="20577"/>
          <ac:spMkLst>
            <pc:docMk/>
            <pc:sldMk cId="81228948" sldId="693"/>
            <ac:spMk id="12" creationId="{AFD6384E-F17C-F327-4A2B-FC4D859470F4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31:22.358" v="643" actId="20577"/>
          <ac:spMkLst>
            <pc:docMk/>
            <pc:sldMk cId="81228948" sldId="693"/>
            <ac:spMk id="68" creationId="{C74E8E7B-A76E-F184-B46A-D204355D3C9A}"/>
          </ac:spMkLst>
        </pc:spChg>
      </pc:sldChg>
      <pc:sldChg chg="modSp">
        <pc:chgData name="Juan Alejandro Miranda Barrera" userId="S::alejandro.miranda@talent.com::2e86bf65-336c-43c9-95f4-d4e4c040b2c5" providerId="AD" clId="Web-{04446889-69C4-7933-8201-F3290325F8FD}" dt="2022-04-11T03:11:27.883" v="593" actId="20577"/>
        <pc:sldMkLst>
          <pc:docMk/>
          <pc:sldMk cId="1526405236" sldId="694"/>
        </pc:sldMkLst>
        <pc:spChg chg="mod">
          <ac:chgData name="Juan Alejandro Miranda Barrera" userId="S::alejandro.miranda@talent.com::2e86bf65-336c-43c9-95f4-d4e4c040b2c5" providerId="AD" clId="Web-{04446889-69C4-7933-8201-F3290325F8FD}" dt="2022-04-11T03:11:09.774" v="591" actId="20577"/>
          <ac:spMkLst>
            <pc:docMk/>
            <pc:sldMk cId="1526405236" sldId="694"/>
            <ac:spMk id="11" creationId="{0D118BEE-0DE2-786B-8057-E0B3EAF8E0F7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11:27.883" v="593" actId="20577"/>
          <ac:spMkLst>
            <pc:docMk/>
            <pc:sldMk cId="1526405236" sldId="694"/>
            <ac:spMk id="14" creationId="{B4FE65CB-7DF0-0723-59D6-2086F0173710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10:31.711" v="586" actId="20577"/>
          <ac:spMkLst>
            <pc:docMk/>
            <pc:sldMk cId="1526405236" sldId="694"/>
            <ac:spMk id="68" creationId="{C74E8E7B-A76E-F184-B46A-D204355D3C9A}"/>
          </ac:spMkLst>
        </pc:spChg>
      </pc:sldChg>
      <pc:sldChg chg="modSp">
        <pc:chgData name="Juan Alejandro Miranda Barrera" userId="S::alejandro.miranda@talent.com::2e86bf65-336c-43c9-95f4-d4e4c040b2c5" providerId="AD" clId="Web-{04446889-69C4-7933-8201-F3290325F8FD}" dt="2022-04-11T04:11:48.728" v="732" actId="1076"/>
        <pc:sldMkLst>
          <pc:docMk/>
          <pc:sldMk cId="822661713" sldId="695"/>
        </pc:sldMkLst>
        <pc:spChg chg="mod">
          <ac:chgData name="Juan Alejandro Miranda Barrera" userId="S::alejandro.miranda@talent.com::2e86bf65-336c-43c9-95f4-d4e4c040b2c5" providerId="AD" clId="Web-{04446889-69C4-7933-8201-F3290325F8FD}" dt="2022-04-11T03:59:59.694" v="712" actId="20577"/>
          <ac:spMkLst>
            <pc:docMk/>
            <pc:sldMk cId="822661713" sldId="695"/>
            <ac:spMk id="5" creationId="{2DA2659A-E05C-66C9-FF21-ABD0BB6A801D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4:11:44.900" v="731" actId="1076"/>
          <ac:spMkLst>
            <pc:docMk/>
            <pc:sldMk cId="822661713" sldId="695"/>
            <ac:spMk id="6" creationId="{30531BEA-D5D0-BE8E-727E-812A0DEC36F8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24:29.449" v="629" actId="20577"/>
          <ac:spMkLst>
            <pc:docMk/>
            <pc:sldMk cId="822661713" sldId="695"/>
            <ac:spMk id="9" creationId="{54A2767A-D1CF-FBC0-BC3D-7C9E3247F160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4:11:28.447" v="729" actId="20577"/>
          <ac:spMkLst>
            <pc:docMk/>
            <pc:sldMk cId="822661713" sldId="695"/>
            <ac:spMk id="13" creationId="{4DB98821-0F63-6764-C1FE-0BCDE2E59CD3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4:11:48.728" v="732" actId="1076"/>
          <ac:spMkLst>
            <pc:docMk/>
            <pc:sldMk cId="822661713" sldId="695"/>
            <ac:spMk id="14" creationId="{DBEF6464-7A0B-9981-D724-9EB1AFFA5B6F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23:37.777" v="623" actId="20577"/>
          <ac:spMkLst>
            <pc:docMk/>
            <pc:sldMk cId="822661713" sldId="695"/>
            <ac:spMk id="68" creationId="{C74E8E7B-A76E-F184-B46A-D204355D3C9A}"/>
          </ac:spMkLst>
        </pc:spChg>
      </pc:sldChg>
      <pc:sldChg chg="modSp">
        <pc:chgData name="Juan Alejandro Miranda Barrera" userId="S::alejandro.miranda@talent.com::2e86bf65-336c-43c9-95f4-d4e4c040b2c5" providerId="AD" clId="Web-{04446889-69C4-7933-8201-F3290325F8FD}" dt="2022-04-11T03:06:57.101" v="554" actId="20577"/>
        <pc:sldMkLst>
          <pc:docMk/>
          <pc:sldMk cId="12422851" sldId="696"/>
        </pc:sldMkLst>
        <pc:spChg chg="mod">
          <ac:chgData name="Juan Alejandro Miranda Barrera" userId="S::alejandro.miranda@talent.com::2e86bf65-336c-43c9-95f4-d4e4c040b2c5" providerId="AD" clId="Web-{04446889-69C4-7933-8201-F3290325F8FD}" dt="2022-04-11T03:06:05.976" v="548" actId="20577"/>
          <ac:spMkLst>
            <pc:docMk/>
            <pc:sldMk cId="12422851" sldId="696"/>
            <ac:spMk id="68" creationId="{C74E8E7B-A76E-F184-B46A-D204355D3C9A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06:57.101" v="554" actId="20577"/>
          <ac:spMkLst>
            <pc:docMk/>
            <pc:sldMk cId="12422851" sldId="696"/>
            <ac:spMk id="83" creationId="{24F14764-B62F-EE4B-F30D-3CD2DDD5A755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06:43.538" v="552" actId="20577"/>
          <ac:spMkLst>
            <pc:docMk/>
            <pc:sldMk cId="12422851" sldId="696"/>
            <ac:spMk id="88" creationId="{96841797-F548-14B4-6F3D-2C56D6501179}"/>
          </ac:spMkLst>
        </pc:spChg>
      </pc:sldChg>
      <pc:sldChg chg="modSp">
        <pc:chgData name="Juan Alejandro Miranda Barrera" userId="S::alejandro.miranda@talent.com::2e86bf65-336c-43c9-95f4-d4e4c040b2c5" providerId="AD" clId="Web-{04446889-69C4-7933-8201-F3290325F8FD}" dt="2022-04-11T03:38:48.344" v="672" actId="20577"/>
        <pc:sldMkLst>
          <pc:docMk/>
          <pc:sldMk cId="2203105955" sldId="697"/>
        </pc:sldMkLst>
        <pc:spChg chg="mod">
          <ac:chgData name="Juan Alejandro Miranda Barrera" userId="S::alejandro.miranda@talent.com::2e86bf65-336c-43c9-95f4-d4e4c040b2c5" providerId="AD" clId="Web-{04446889-69C4-7933-8201-F3290325F8FD}" dt="2022-04-11T03:38:48.344" v="672" actId="20577"/>
          <ac:spMkLst>
            <pc:docMk/>
            <pc:sldMk cId="2203105955" sldId="697"/>
            <ac:spMk id="13" creationId="{EE3AC488-0846-5C3D-C061-E0E0B3D98B7F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3:37:49.703" v="669" actId="20577"/>
          <ac:spMkLst>
            <pc:docMk/>
            <pc:sldMk cId="2203105955" sldId="697"/>
            <ac:spMk id="68" creationId="{C74E8E7B-A76E-F184-B46A-D204355D3C9A}"/>
          </ac:spMkLst>
        </pc:spChg>
      </pc:sldChg>
      <pc:sldChg chg="modSp">
        <pc:chgData name="Juan Alejandro Miranda Barrera" userId="S::alejandro.miranda@talent.com::2e86bf65-336c-43c9-95f4-d4e4c040b2c5" providerId="AD" clId="Web-{04446889-69C4-7933-8201-F3290325F8FD}" dt="2022-04-11T03:21:55.417" v="614" actId="20577"/>
        <pc:sldMkLst>
          <pc:docMk/>
          <pc:sldMk cId="1447726636" sldId="698"/>
        </pc:sldMkLst>
        <pc:spChg chg="mod">
          <ac:chgData name="Juan Alejandro Miranda Barrera" userId="S::alejandro.miranda@talent.com::2e86bf65-336c-43c9-95f4-d4e4c040b2c5" providerId="AD" clId="Web-{04446889-69C4-7933-8201-F3290325F8FD}" dt="2022-04-11T03:21:55.417" v="614" actId="20577"/>
          <ac:spMkLst>
            <pc:docMk/>
            <pc:sldMk cId="1447726636" sldId="698"/>
            <ac:spMk id="68" creationId="{C74E8E7B-A76E-F184-B46A-D204355D3C9A}"/>
          </ac:spMkLst>
        </pc:spChg>
      </pc:sldChg>
      <pc:sldChg chg="addSp delSp modSp ord">
        <pc:chgData name="Juan Alejandro Miranda Barrera" userId="S::alejandro.miranda@talent.com::2e86bf65-336c-43c9-95f4-d4e4c040b2c5" providerId="AD" clId="Web-{04446889-69C4-7933-8201-F3290325F8FD}" dt="2022-04-11T03:56:10.661" v="711" actId="1076"/>
        <pc:sldMkLst>
          <pc:docMk/>
          <pc:sldMk cId="3119323385" sldId="699"/>
        </pc:sldMkLst>
        <pc:spChg chg="del">
          <ac:chgData name="Juan Alejandro Miranda Barrera" userId="S::alejandro.miranda@talent.com::2e86bf65-336c-43c9-95f4-d4e4c040b2c5" providerId="AD" clId="Web-{04446889-69C4-7933-8201-F3290325F8FD}" dt="2022-04-11T02:45:06.642" v="377"/>
          <ac:spMkLst>
            <pc:docMk/>
            <pc:sldMk cId="3119323385" sldId="699"/>
            <ac:spMk id="2" creationId="{598AC167-9154-01C0-F0C0-BF95C3B62499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48:46.549" v="457" actId="20577"/>
          <ac:spMkLst>
            <pc:docMk/>
            <pc:sldMk cId="3119323385" sldId="699"/>
            <ac:spMk id="6" creationId="{FD38C87C-FCBF-7B43-BA5D-E1BADD4B1681}"/>
          </ac:spMkLst>
        </pc:spChg>
        <pc:spChg chg="add">
          <ac:chgData name="Juan Alejandro Miranda Barrera" userId="S::alejandro.miranda@talent.com::2e86bf65-336c-43c9-95f4-d4e4c040b2c5" providerId="AD" clId="Web-{04446889-69C4-7933-8201-F3290325F8FD}" dt="2022-04-11T02:45:06.985" v="378"/>
          <ac:spMkLst>
            <pc:docMk/>
            <pc:sldMk cId="3119323385" sldId="699"/>
            <ac:spMk id="8" creationId="{49DD6B7B-DB77-AABE-FEB3-6AEDBC3519C2}"/>
          </ac:spMkLst>
        </pc:spChg>
        <pc:picChg chg="mod">
          <ac:chgData name="Juan Alejandro Miranda Barrera" userId="S::alejandro.miranda@talent.com::2e86bf65-336c-43c9-95f4-d4e4c040b2c5" providerId="AD" clId="Web-{04446889-69C4-7933-8201-F3290325F8FD}" dt="2022-04-11T03:56:10.661" v="711" actId="1076"/>
          <ac:picMkLst>
            <pc:docMk/>
            <pc:sldMk cId="3119323385" sldId="699"/>
            <ac:picMk id="9" creationId="{D10C5C0E-B2BF-1ECC-B2B3-15B581B4F893}"/>
          </ac:picMkLst>
        </pc:picChg>
        <pc:picChg chg="add mod">
          <ac:chgData name="Juan Alejandro Miranda Barrera" userId="S::alejandro.miranda@talent.com::2e86bf65-336c-43c9-95f4-d4e4c040b2c5" providerId="AD" clId="Web-{04446889-69C4-7933-8201-F3290325F8FD}" dt="2022-04-11T02:48:08.346" v="456" actId="1076"/>
          <ac:picMkLst>
            <pc:docMk/>
            <pc:sldMk cId="3119323385" sldId="699"/>
            <ac:picMk id="12" creationId="{1635F46F-0D76-6BCF-E40D-C195ED22D31A}"/>
          </ac:picMkLst>
        </pc:picChg>
      </pc:sldChg>
      <pc:sldChg chg="modSp">
        <pc:chgData name="Juan Alejandro Miranda Barrera" userId="S::alejandro.miranda@talent.com::2e86bf65-336c-43c9-95f4-d4e4c040b2c5" providerId="AD" clId="Web-{04446889-69C4-7933-8201-F3290325F8FD}" dt="2022-04-11T03:44:37.033" v="697" actId="20577"/>
        <pc:sldMkLst>
          <pc:docMk/>
          <pc:sldMk cId="575728788" sldId="700"/>
        </pc:sldMkLst>
        <pc:spChg chg="mod">
          <ac:chgData name="Juan Alejandro Miranda Barrera" userId="S::alejandro.miranda@talent.com::2e86bf65-336c-43c9-95f4-d4e4c040b2c5" providerId="AD" clId="Web-{04446889-69C4-7933-8201-F3290325F8FD}" dt="2022-04-11T03:44:37.033" v="697" actId="20577"/>
          <ac:spMkLst>
            <pc:docMk/>
            <pc:sldMk cId="575728788" sldId="700"/>
            <ac:spMk id="102" creationId="{5849C80E-60DB-18FB-46C3-CBCD141E41B3}"/>
          </ac:spMkLst>
        </pc:spChg>
      </pc:sldChg>
      <pc:sldChg chg="modSp">
        <pc:chgData name="Juan Alejandro Miranda Barrera" userId="S::alejandro.miranda@talent.com::2e86bf65-336c-43c9-95f4-d4e4c040b2c5" providerId="AD" clId="Web-{04446889-69C4-7933-8201-F3290325F8FD}" dt="2022-04-11T04:12:18.353" v="737" actId="20577"/>
        <pc:sldMkLst>
          <pc:docMk/>
          <pc:sldMk cId="3388887549" sldId="704"/>
        </pc:sldMkLst>
        <pc:spChg chg="mod">
          <ac:chgData name="Juan Alejandro Miranda Barrera" userId="S::alejandro.miranda@talent.com::2e86bf65-336c-43c9-95f4-d4e4c040b2c5" providerId="AD" clId="Web-{04446889-69C4-7933-8201-F3290325F8FD}" dt="2022-04-11T04:12:18.353" v="737" actId="20577"/>
          <ac:spMkLst>
            <pc:docMk/>
            <pc:sldMk cId="3388887549" sldId="704"/>
            <ac:spMk id="5" creationId="{3179C9AF-E613-32AB-4F68-0AA19B5501B9}"/>
          </ac:spMkLst>
        </pc:spChg>
      </pc:sldChg>
      <pc:sldChg chg="modSp">
        <pc:chgData name="Juan Alejandro Miranda Barrera" userId="S::alejandro.miranda@talent.com::2e86bf65-336c-43c9-95f4-d4e4c040b2c5" providerId="AD" clId="Web-{04446889-69C4-7933-8201-F3290325F8FD}" dt="2022-04-11T02:54:56.894" v="501" actId="20577"/>
        <pc:sldMkLst>
          <pc:docMk/>
          <pc:sldMk cId="3576149633" sldId="705"/>
        </pc:sldMkLst>
        <pc:spChg chg="mod">
          <ac:chgData name="Juan Alejandro Miranda Barrera" userId="S::alejandro.miranda@talent.com::2e86bf65-336c-43c9-95f4-d4e4c040b2c5" providerId="AD" clId="Web-{04446889-69C4-7933-8201-F3290325F8FD}" dt="2022-04-11T02:54:56.894" v="501" actId="20577"/>
          <ac:spMkLst>
            <pc:docMk/>
            <pc:sldMk cId="3576149633" sldId="705"/>
            <ac:spMk id="6" creationId="{FD38C87C-FCBF-7B43-BA5D-E1BADD4B1681}"/>
          </ac:spMkLst>
        </pc:spChg>
        <pc:spChg chg="mod">
          <ac:chgData name="Juan Alejandro Miranda Barrera" userId="S::alejandro.miranda@talent.com::2e86bf65-336c-43c9-95f4-d4e4c040b2c5" providerId="AD" clId="Web-{04446889-69C4-7933-8201-F3290325F8FD}" dt="2022-04-11T02:53:47.253" v="492" actId="1076"/>
          <ac:spMkLst>
            <pc:docMk/>
            <pc:sldMk cId="3576149633" sldId="705"/>
            <ac:spMk id="9" creationId="{DED06A5F-B0C2-DF83-3230-BAF1C853810B}"/>
          </ac:spMkLst>
        </pc:spChg>
      </pc:sldChg>
    </pc:docChg>
  </pc:docChgLst>
  <pc:docChgLst>
    <pc:chgData name="Juan Alejandro Miranda Barrera" userId="S::alejandro.miranda@talent.com::2e86bf65-336c-43c9-95f4-d4e4c040b2c5" providerId="AD" clId="Web-{785DCE39-AA6F-00BB-38BE-E670325CC241}"/>
    <pc:docChg chg="addSld delSld modSld sldOrd">
      <pc:chgData name="Juan Alejandro Miranda Barrera" userId="S::alejandro.miranda@talent.com::2e86bf65-336c-43c9-95f4-d4e4c040b2c5" providerId="AD" clId="Web-{785DCE39-AA6F-00BB-38BE-E670325CC241}" dt="2022-04-08T17:15:38.287" v="30"/>
      <pc:docMkLst>
        <pc:docMk/>
      </pc:docMkLst>
      <pc:sldChg chg="modSp ord">
        <pc:chgData name="Juan Alejandro Miranda Barrera" userId="S::alejandro.miranda@talent.com::2e86bf65-336c-43c9-95f4-d4e4c040b2c5" providerId="AD" clId="Web-{785DCE39-AA6F-00BB-38BE-E670325CC241}" dt="2022-04-08T17:14:58.678" v="22"/>
        <pc:sldMkLst>
          <pc:docMk/>
          <pc:sldMk cId="575728788" sldId="700"/>
        </pc:sldMkLst>
        <pc:spChg chg="mod">
          <ac:chgData name="Juan Alejandro Miranda Barrera" userId="S::alejandro.miranda@talent.com::2e86bf65-336c-43c9-95f4-d4e4c040b2c5" providerId="AD" clId="Web-{785DCE39-AA6F-00BB-38BE-E670325CC241}" dt="2022-04-08T17:05:50.703" v="0" actId="1076"/>
          <ac:spMkLst>
            <pc:docMk/>
            <pc:sldMk cId="575728788" sldId="700"/>
            <ac:spMk id="89" creationId="{F4D66893-AECB-8041-8191-7A0EB7186410}"/>
          </ac:spMkLst>
        </pc:spChg>
      </pc:sldChg>
      <pc:sldChg chg="modSp add del replId">
        <pc:chgData name="Juan Alejandro Miranda Barrera" userId="S::alejandro.miranda@talent.com::2e86bf65-336c-43c9-95f4-d4e4c040b2c5" providerId="AD" clId="Web-{785DCE39-AA6F-00BB-38BE-E670325CC241}" dt="2022-04-08T17:15:38.287" v="30"/>
        <pc:sldMkLst>
          <pc:docMk/>
          <pc:sldMk cId="800006421" sldId="701"/>
        </pc:sldMkLst>
        <pc:spChg chg="mod">
          <ac:chgData name="Juan Alejandro Miranda Barrera" userId="S::alejandro.miranda@talent.com::2e86bf65-336c-43c9-95f4-d4e4c040b2c5" providerId="AD" clId="Web-{785DCE39-AA6F-00BB-38BE-E670325CC241}" dt="2022-04-08T17:08:05.298" v="11" actId="20577"/>
          <ac:spMkLst>
            <pc:docMk/>
            <pc:sldMk cId="800006421" sldId="701"/>
            <ac:spMk id="10" creationId="{F3DB63AA-785F-3648-89EF-A793DF6F7884}"/>
          </ac:spMkLst>
        </pc:spChg>
      </pc:sldChg>
      <pc:sldChg chg="add replId">
        <pc:chgData name="Juan Alejandro Miranda Barrera" userId="S::alejandro.miranda@talent.com::2e86bf65-336c-43c9-95f4-d4e4c040b2c5" providerId="AD" clId="Web-{785DCE39-AA6F-00BB-38BE-E670325CC241}" dt="2022-04-08T17:08:10.204" v="12"/>
        <pc:sldMkLst>
          <pc:docMk/>
          <pc:sldMk cId="3867234198" sldId="702"/>
        </pc:sldMkLst>
      </pc:sldChg>
      <pc:sldChg chg="modSp add ord replId">
        <pc:chgData name="Juan Alejandro Miranda Barrera" userId="S::alejandro.miranda@talent.com::2e86bf65-336c-43c9-95f4-d4e4c040b2c5" providerId="AD" clId="Web-{785DCE39-AA6F-00BB-38BE-E670325CC241}" dt="2022-04-08T17:15:08.396" v="23"/>
        <pc:sldMkLst>
          <pc:docMk/>
          <pc:sldMk cId="1361496134" sldId="703"/>
        </pc:sldMkLst>
        <pc:spChg chg="mod">
          <ac:chgData name="Juan Alejandro Miranda Barrera" userId="S::alejandro.miranda@talent.com::2e86bf65-336c-43c9-95f4-d4e4c040b2c5" providerId="AD" clId="Web-{785DCE39-AA6F-00BB-38BE-E670325CC241}" dt="2022-04-08T17:11:33.019" v="21" actId="20577"/>
          <ac:spMkLst>
            <pc:docMk/>
            <pc:sldMk cId="1361496134" sldId="703"/>
            <ac:spMk id="10" creationId="{F3DB63AA-785F-3648-89EF-A793DF6F7884}"/>
          </ac:spMkLst>
        </pc:spChg>
      </pc:sldChg>
      <pc:sldChg chg="modSp add ord replId">
        <pc:chgData name="Juan Alejandro Miranda Barrera" userId="S::alejandro.miranda@talent.com::2e86bf65-336c-43c9-95f4-d4e4c040b2c5" providerId="AD" clId="Web-{785DCE39-AA6F-00BB-38BE-E670325CC241}" dt="2022-04-08T17:15:31.069" v="29" actId="20577"/>
        <pc:sldMkLst>
          <pc:docMk/>
          <pc:sldMk cId="3388887549" sldId="704"/>
        </pc:sldMkLst>
        <pc:spChg chg="mod">
          <ac:chgData name="Juan Alejandro Miranda Barrera" userId="S::alejandro.miranda@talent.com::2e86bf65-336c-43c9-95f4-d4e4c040b2c5" providerId="AD" clId="Web-{785DCE39-AA6F-00BB-38BE-E670325CC241}" dt="2022-04-08T17:15:31.069" v="29" actId="20577"/>
          <ac:spMkLst>
            <pc:docMk/>
            <pc:sldMk cId="3388887549" sldId="704"/>
            <ac:spMk id="10" creationId="{F3DB63AA-785F-3648-89EF-A793DF6F7884}"/>
          </ac:spMkLst>
        </pc:spChg>
      </pc:sldChg>
    </pc:docChg>
  </pc:docChgLst>
  <pc:docChgLst>
    <pc:chgData name="Juan Alejandro Miranda Barrera" userId="S::alejandro.miranda@talent.com::2e86bf65-336c-43c9-95f4-d4e4c040b2c5" providerId="AD" clId="Web-{5CEA59C3-C312-9457-8B65-CC54DCCEE47F}"/>
    <pc:docChg chg="mod modSld sldOrd">
      <pc:chgData name="Juan Alejandro Miranda Barrera" userId="S::alejandro.miranda@talent.com::2e86bf65-336c-43c9-95f4-d4e4c040b2c5" providerId="AD" clId="Web-{5CEA59C3-C312-9457-8B65-CC54DCCEE47F}" dt="2022-04-11T20:54:16.313" v="846" actId="20577"/>
      <pc:docMkLst>
        <pc:docMk/>
      </pc:docMkLst>
      <pc:sldChg chg="modSp">
        <pc:chgData name="Juan Alejandro Miranda Barrera" userId="S::alejandro.miranda@talent.com::2e86bf65-336c-43c9-95f4-d4e4c040b2c5" providerId="AD" clId="Web-{5CEA59C3-C312-9457-8B65-CC54DCCEE47F}" dt="2022-04-11T17:45:38.278" v="8" actId="20577"/>
        <pc:sldMkLst>
          <pc:docMk/>
          <pc:sldMk cId="886258201" sldId="652"/>
        </pc:sldMkLst>
        <pc:spChg chg="mod">
          <ac:chgData name="Juan Alejandro Miranda Barrera" userId="S::alejandro.miranda@talent.com::2e86bf65-336c-43c9-95f4-d4e4c040b2c5" providerId="AD" clId="Web-{5CEA59C3-C312-9457-8B65-CC54DCCEE47F}" dt="2022-04-11T17:45:38.278" v="8" actId="20577"/>
          <ac:spMkLst>
            <pc:docMk/>
            <pc:sldMk cId="886258201" sldId="652"/>
            <ac:spMk id="35" creationId="{4DE8C9D0-B5E7-D6AF-9839-62E474E50A7D}"/>
          </ac:spMkLst>
        </pc:spChg>
      </pc:sldChg>
      <pc:sldChg chg="modSp">
        <pc:chgData name="Juan Alejandro Miranda Barrera" userId="S::alejandro.miranda@talent.com::2e86bf65-336c-43c9-95f4-d4e4c040b2c5" providerId="AD" clId="Web-{5CEA59C3-C312-9457-8B65-CC54DCCEE47F}" dt="2022-04-11T19:45:24.806" v="17" actId="20577"/>
        <pc:sldMkLst>
          <pc:docMk/>
          <pc:sldMk cId="1119306965" sldId="654"/>
        </pc:sldMkLst>
        <pc:spChg chg="mod">
          <ac:chgData name="Juan Alejandro Miranda Barrera" userId="S::alejandro.miranda@talent.com::2e86bf65-336c-43c9-95f4-d4e4c040b2c5" providerId="AD" clId="Web-{5CEA59C3-C312-9457-8B65-CC54DCCEE47F}" dt="2022-04-11T19:45:24.806" v="17" actId="20577"/>
          <ac:spMkLst>
            <pc:docMk/>
            <pc:sldMk cId="1119306965" sldId="654"/>
            <ac:spMk id="12" creationId="{29920B96-CE71-D43E-0B08-30637BDBF1E1}"/>
          </ac:spMkLst>
        </pc:spChg>
      </pc:sldChg>
      <pc:sldChg chg="modSp addCm">
        <pc:chgData name="Juan Alejandro Miranda Barrera" userId="S::alejandro.miranda@talent.com::2e86bf65-336c-43c9-95f4-d4e4c040b2c5" providerId="AD" clId="Web-{5CEA59C3-C312-9457-8B65-CC54DCCEE47F}" dt="2022-04-11T19:41:09.725" v="12"/>
        <pc:sldMkLst>
          <pc:docMk/>
          <pc:sldMk cId="4062407487" sldId="674"/>
        </pc:sldMkLst>
        <pc:spChg chg="mod">
          <ac:chgData name="Juan Alejandro Miranda Barrera" userId="S::alejandro.miranda@talent.com::2e86bf65-336c-43c9-95f4-d4e4c040b2c5" providerId="AD" clId="Web-{5CEA59C3-C312-9457-8B65-CC54DCCEE47F}" dt="2022-04-11T19:40:00.271" v="10" actId="20577"/>
          <ac:spMkLst>
            <pc:docMk/>
            <pc:sldMk cId="4062407487" sldId="674"/>
            <ac:spMk id="30" creationId="{8BCC0B00-FFB9-4A4B-BE51-74DD1E66D3AC}"/>
          </ac:spMkLst>
        </pc:spChg>
      </pc:sldChg>
      <pc:sldChg chg="addCm">
        <pc:chgData name="Juan Alejandro Miranda Barrera" userId="S::alejandro.miranda@talent.com::2e86bf65-336c-43c9-95f4-d4e4c040b2c5" providerId="AD" clId="Web-{5CEA59C3-C312-9457-8B65-CC54DCCEE47F}" dt="2022-04-11T19:42:31.851" v="13"/>
        <pc:sldMkLst>
          <pc:docMk/>
          <pc:sldMk cId="572828817" sldId="690"/>
        </pc:sldMkLst>
      </pc:sldChg>
      <pc:sldChg chg="modSp">
        <pc:chgData name="Juan Alejandro Miranda Barrera" userId="S::alejandro.miranda@talent.com::2e86bf65-336c-43c9-95f4-d4e4c040b2c5" providerId="AD" clId="Web-{5CEA59C3-C312-9457-8B65-CC54DCCEE47F}" dt="2022-04-11T19:52:48.622" v="300" actId="20577"/>
        <pc:sldMkLst>
          <pc:docMk/>
          <pc:sldMk cId="929644046" sldId="691"/>
        </pc:sldMkLst>
        <pc:spChg chg="mod">
          <ac:chgData name="Juan Alejandro Miranda Barrera" userId="S::alejandro.miranda@talent.com::2e86bf65-336c-43c9-95f4-d4e4c040b2c5" providerId="AD" clId="Web-{5CEA59C3-C312-9457-8B65-CC54DCCEE47F}" dt="2022-04-11T19:52:48.622" v="300" actId="20577"/>
          <ac:spMkLst>
            <pc:docMk/>
            <pc:sldMk cId="929644046" sldId="691"/>
            <ac:spMk id="68" creationId="{C74E8E7B-A76E-F184-B46A-D204355D3C9A}"/>
          </ac:spMkLst>
        </pc:spChg>
      </pc:sldChg>
      <pc:sldChg chg="ord addCm">
        <pc:chgData name="Juan Alejandro Miranda Barrera" userId="S::alejandro.miranda@talent.com::2e86bf65-336c-43c9-95f4-d4e4c040b2c5" providerId="AD" clId="Web-{5CEA59C3-C312-9457-8B65-CC54DCCEE47F}" dt="2022-04-11T20:13:55.009" v="341"/>
        <pc:sldMkLst>
          <pc:docMk/>
          <pc:sldMk cId="1426032977" sldId="692"/>
        </pc:sldMkLst>
      </pc:sldChg>
      <pc:sldChg chg="addSp modSp ord">
        <pc:chgData name="Juan Alejandro Miranda Barrera" userId="S::alejandro.miranda@talent.com::2e86bf65-336c-43c9-95f4-d4e4c040b2c5" providerId="AD" clId="Web-{5CEA59C3-C312-9457-8B65-CC54DCCEE47F}" dt="2022-04-11T20:09:21.257" v="340" actId="20577"/>
        <pc:sldMkLst>
          <pc:docMk/>
          <pc:sldMk cId="81228948" sldId="693"/>
        </pc:sldMkLst>
        <pc:spChg chg="add mod">
          <ac:chgData name="Juan Alejandro Miranda Barrera" userId="S::alejandro.miranda@talent.com::2e86bf65-336c-43c9-95f4-d4e4c040b2c5" providerId="AD" clId="Web-{5CEA59C3-C312-9457-8B65-CC54DCCEE47F}" dt="2022-04-11T20:08:21.428" v="338" actId="14100"/>
          <ac:spMkLst>
            <pc:docMk/>
            <pc:sldMk cId="81228948" sldId="693"/>
            <ac:spMk id="14" creationId="{455F07AE-FA4A-A36C-223C-CDAADAB1B4E7}"/>
          </ac:spMkLst>
        </pc:spChg>
        <pc:spChg chg="mod">
          <ac:chgData name="Juan Alejandro Miranda Barrera" userId="S::alejandro.miranda@talent.com::2e86bf65-336c-43c9-95f4-d4e4c040b2c5" providerId="AD" clId="Web-{5CEA59C3-C312-9457-8B65-CC54DCCEE47F}" dt="2022-04-11T20:09:21.257" v="340" actId="20577"/>
          <ac:spMkLst>
            <pc:docMk/>
            <pc:sldMk cId="81228948" sldId="693"/>
            <ac:spMk id="24" creationId="{384BA5C8-F0AF-363C-844B-181ECCCA8F9E}"/>
          </ac:spMkLst>
        </pc:spChg>
      </pc:sldChg>
      <pc:sldChg chg="modSp">
        <pc:chgData name="Juan Alejandro Miranda Barrera" userId="S::alejandro.miranda@talent.com::2e86bf65-336c-43c9-95f4-d4e4c040b2c5" providerId="AD" clId="Web-{5CEA59C3-C312-9457-8B65-CC54DCCEE47F}" dt="2022-04-11T19:55:53.733" v="303" actId="20577"/>
        <pc:sldMkLst>
          <pc:docMk/>
          <pc:sldMk cId="1526405236" sldId="694"/>
        </pc:sldMkLst>
        <pc:spChg chg="mod">
          <ac:chgData name="Juan Alejandro Miranda Barrera" userId="S::alejandro.miranda@talent.com::2e86bf65-336c-43c9-95f4-d4e4c040b2c5" providerId="AD" clId="Web-{5CEA59C3-C312-9457-8B65-CC54DCCEE47F}" dt="2022-04-11T19:55:53.733" v="303" actId="20577"/>
          <ac:spMkLst>
            <pc:docMk/>
            <pc:sldMk cId="1526405236" sldId="694"/>
            <ac:spMk id="68" creationId="{C74E8E7B-A76E-F184-B46A-D204355D3C9A}"/>
          </ac:spMkLst>
        </pc:spChg>
      </pc:sldChg>
      <pc:sldChg chg="addSp modSp">
        <pc:chgData name="Juan Alejandro Miranda Barrera" userId="S::alejandro.miranda@talent.com::2e86bf65-336c-43c9-95f4-d4e4c040b2c5" providerId="AD" clId="Web-{5CEA59C3-C312-9457-8B65-CC54DCCEE47F}" dt="2022-04-11T20:06:02.489" v="328" actId="1076"/>
        <pc:sldMkLst>
          <pc:docMk/>
          <pc:sldMk cId="822661713" sldId="695"/>
        </pc:sldMkLst>
        <pc:spChg chg="add mod">
          <ac:chgData name="Juan Alejandro Miranda Barrera" userId="S::alejandro.miranda@talent.com::2e86bf65-336c-43c9-95f4-d4e4c040b2c5" providerId="AD" clId="Web-{5CEA59C3-C312-9457-8B65-CC54DCCEE47F}" dt="2022-04-11T20:06:02.489" v="328" actId="1076"/>
          <ac:spMkLst>
            <pc:docMk/>
            <pc:sldMk cId="822661713" sldId="695"/>
            <ac:spMk id="12" creationId="{E6422505-E1A2-8944-24D1-90585D271782}"/>
          </ac:spMkLst>
        </pc:spChg>
      </pc:sldChg>
      <pc:sldChg chg="addSp modSp">
        <pc:chgData name="Juan Alejandro Miranda Barrera" userId="S::alejandro.miranda@talent.com::2e86bf65-336c-43c9-95f4-d4e4c040b2c5" providerId="AD" clId="Web-{5CEA59C3-C312-9457-8B65-CC54DCCEE47F}" dt="2022-04-11T20:28:58.174" v="812" actId="20577"/>
        <pc:sldMkLst>
          <pc:docMk/>
          <pc:sldMk cId="2203105955" sldId="697"/>
        </pc:sldMkLst>
        <pc:spChg chg="mod">
          <ac:chgData name="Juan Alejandro Miranda Barrera" userId="S::alejandro.miranda@talent.com::2e86bf65-336c-43c9-95f4-d4e4c040b2c5" providerId="AD" clId="Web-{5CEA59C3-C312-9457-8B65-CC54DCCEE47F}" dt="2022-04-11T20:18:36.199" v="348" actId="20577"/>
          <ac:spMkLst>
            <pc:docMk/>
            <pc:sldMk cId="2203105955" sldId="697"/>
            <ac:spMk id="6" creationId="{F30DE889-6176-494A-17B8-029FE21A5223}"/>
          </ac:spMkLst>
        </pc:spChg>
        <pc:spChg chg="mod">
          <ac:chgData name="Juan Alejandro Miranda Barrera" userId="S::alejandro.miranda@talent.com::2e86bf65-336c-43c9-95f4-d4e4c040b2c5" providerId="AD" clId="Web-{5CEA59C3-C312-9457-8B65-CC54DCCEE47F}" dt="2022-04-11T20:28:58.174" v="812" actId="20577"/>
          <ac:spMkLst>
            <pc:docMk/>
            <pc:sldMk cId="2203105955" sldId="697"/>
            <ac:spMk id="13" creationId="{EE3AC488-0846-5C3D-C061-E0E0B3D98B7F}"/>
          </ac:spMkLst>
        </pc:spChg>
        <pc:spChg chg="add mod">
          <ac:chgData name="Juan Alejandro Miranda Barrera" userId="S::alejandro.miranda@talent.com::2e86bf65-336c-43c9-95f4-d4e4c040b2c5" providerId="AD" clId="Web-{5CEA59C3-C312-9457-8B65-CC54DCCEE47F}" dt="2022-04-11T20:23:41.358" v="604" actId="14100"/>
          <ac:spMkLst>
            <pc:docMk/>
            <pc:sldMk cId="2203105955" sldId="697"/>
            <ac:spMk id="19" creationId="{1E738AA3-30E3-2B11-DF57-5A8539279B31}"/>
          </ac:spMkLst>
        </pc:spChg>
        <pc:spChg chg="mod">
          <ac:chgData name="Juan Alejandro Miranda Barrera" userId="S::alejandro.miranda@talent.com::2e86bf65-336c-43c9-95f4-d4e4c040b2c5" providerId="AD" clId="Web-{5CEA59C3-C312-9457-8B65-CC54DCCEE47F}" dt="2022-04-11T20:26:34.594" v="694" actId="20577"/>
          <ac:spMkLst>
            <pc:docMk/>
            <pc:sldMk cId="2203105955" sldId="697"/>
            <ac:spMk id="68" creationId="{C74E8E7B-A76E-F184-B46A-D204355D3C9A}"/>
          </ac:spMkLst>
        </pc:spChg>
      </pc:sldChg>
      <pc:sldChg chg="ord addCm">
        <pc:chgData name="Juan Alejandro Miranda Barrera" userId="S::alejandro.miranda@talent.com::2e86bf65-336c-43c9-95f4-d4e4c040b2c5" providerId="AD" clId="Web-{5CEA59C3-C312-9457-8B65-CC54DCCEE47F}" dt="2022-04-11T20:06:33.130" v="332"/>
        <pc:sldMkLst>
          <pc:docMk/>
          <pc:sldMk cId="1447726636" sldId="698"/>
        </pc:sldMkLst>
      </pc:sldChg>
      <pc:sldChg chg="modSp addCm">
        <pc:chgData name="Juan Alejandro Miranda Barrera" userId="S::alejandro.miranda@talent.com::2e86bf65-336c-43c9-95f4-d4e4c040b2c5" providerId="AD" clId="Web-{5CEA59C3-C312-9457-8B65-CC54DCCEE47F}" dt="2022-04-11T20:54:16.313" v="846" actId="20577"/>
        <pc:sldMkLst>
          <pc:docMk/>
          <pc:sldMk cId="1361496134" sldId="703"/>
        </pc:sldMkLst>
        <pc:spChg chg="mod">
          <ac:chgData name="Juan Alejandro Miranda Barrera" userId="S::alejandro.miranda@talent.com::2e86bf65-336c-43c9-95f4-d4e4c040b2c5" providerId="AD" clId="Web-{5CEA59C3-C312-9457-8B65-CC54DCCEE47F}" dt="2022-04-11T20:51:03.218" v="843" actId="20577"/>
          <ac:spMkLst>
            <pc:docMk/>
            <pc:sldMk cId="1361496134" sldId="703"/>
            <ac:spMk id="5" creationId="{3179C9AF-E613-32AB-4F68-0AA19B5501B9}"/>
          </ac:spMkLst>
        </pc:spChg>
        <pc:spChg chg="mod">
          <ac:chgData name="Juan Alejandro Miranda Barrera" userId="S::alejandro.miranda@talent.com::2e86bf65-336c-43c9-95f4-d4e4c040b2c5" providerId="AD" clId="Web-{5CEA59C3-C312-9457-8B65-CC54DCCEE47F}" dt="2022-04-11T16:40:32.878" v="7" actId="20577"/>
          <ac:spMkLst>
            <pc:docMk/>
            <pc:sldMk cId="1361496134" sldId="703"/>
            <ac:spMk id="10" creationId="{F3DB63AA-785F-3648-89EF-A793DF6F7884}"/>
          </ac:spMkLst>
        </pc:spChg>
        <pc:spChg chg="mod">
          <ac:chgData name="Juan Alejandro Miranda Barrera" userId="S::alejandro.miranda@talent.com::2e86bf65-336c-43c9-95f4-d4e4c040b2c5" providerId="AD" clId="Web-{5CEA59C3-C312-9457-8B65-CC54DCCEE47F}" dt="2022-04-11T20:54:16.313" v="846" actId="20577"/>
          <ac:spMkLst>
            <pc:docMk/>
            <pc:sldMk cId="1361496134" sldId="703"/>
            <ac:spMk id="68" creationId="{C74E8E7B-A76E-F184-B46A-D204355D3C9A}"/>
          </ac:spMkLst>
        </pc:spChg>
      </pc:sldChg>
      <pc:sldChg chg="addSp modSp addCm">
        <pc:chgData name="Juan Alejandro Miranda Barrera" userId="S::alejandro.miranda@talent.com::2e86bf65-336c-43c9-95f4-d4e4c040b2c5" providerId="AD" clId="Web-{5CEA59C3-C312-9457-8B65-CC54DCCEE47F}" dt="2022-04-11T20:43:31.401" v="835"/>
        <pc:sldMkLst>
          <pc:docMk/>
          <pc:sldMk cId="3388887549" sldId="704"/>
        </pc:sldMkLst>
        <pc:spChg chg="mod">
          <ac:chgData name="Juan Alejandro Miranda Barrera" userId="S::alejandro.miranda@talent.com::2e86bf65-336c-43c9-95f4-d4e4c040b2c5" providerId="AD" clId="Web-{5CEA59C3-C312-9457-8B65-CC54DCCEE47F}" dt="2022-04-11T20:37:33.351" v="820" actId="20577"/>
          <ac:spMkLst>
            <pc:docMk/>
            <pc:sldMk cId="3388887549" sldId="704"/>
            <ac:spMk id="5" creationId="{3179C9AF-E613-32AB-4F68-0AA19B5501B9}"/>
          </ac:spMkLst>
        </pc:spChg>
        <pc:spChg chg="add mod">
          <ac:chgData name="Juan Alejandro Miranda Barrera" userId="S::alejandro.miranda@talent.com::2e86bf65-336c-43c9-95f4-d4e4c040b2c5" providerId="AD" clId="Web-{5CEA59C3-C312-9457-8B65-CC54DCCEE47F}" dt="2022-04-11T20:42:53.729" v="834" actId="20577"/>
          <ac:spMkLst>
            <pc:docMk/>
            <pc:sldMk cId="3388887549" sldId="704"/>
            <ac:spMk id="6" creationId="{C22FF47E-4894-6217-EB2D-389D5FD7F5A0}"/>
          </ac:spMkLst>
        </pc:spChg>
        <pc:spChg chg="mod">
          <ac:chgData name="Juan Alejandro Miranda Barrera" userId="S::alejandro.miranda@talent.com::2e86bf65-336c-43c9-95f4-d4e4c040b2c5" providerId="AD" clId="Web-{5CEA59C3-C312-9457-8B65-CC54DCCEE47F}" dt="2022-04-11T20:30:18.831" v="814" actId="20577"/>
          <ac:spMkLst>
            <pc:docMk/>
            <pc:sldMk cId="3388887549" sldId="704"/>
            <ac:spMk id="10" creationId="{F3DB63AA-785F-3648-89EF-A793DF6F7884}"/>
          </ac:spMkLst>
        </pc:spChg>
      </pc:sldChg>
    </pc:docChg>
  </pc:docChgLst>
  <pc:docChgLst>
    <pc:chgData name="Juan Alejandro Miranda Barrera" userId="S::alejandro.miranda@talent.com::2e86bf65-336c-43c9-95f4-d4e4c040b2c5" providerId="AD" clId="Web-{FEACF933-5242-28D9-FE35-7AFBDD625D37}"/>
    <pc:docChg chg="modSld">
      <pc:chgData name="Juan Alejandro Miranda Barrera" userId="S::alejandro.miranda@talent.com::2e86bf65-336c-43c9-95f4-d4e4c040b2c5" providerId="AD" clId="Web-{FEACF933-5242-28D9-FE35-7AFBDD625D37}" dt="2022-04-11T21:03:19.491" v="59" actId="1076"/>
      <pc:docMkLst>
        <pc:docMk/>
      </pc:docMkLst>
      <pc:sldChg chg="modSp">
        <pc:chgData name="Juan Alejandro Miranda Barrera" userId="S::alejandro.miranda@talent.com::2e86bf65-336c-43c9-95f4-d4e4c040b2c5" providerId="AD" clId="Web-{FEACF933-5242-28D9-FE35-7AFBDD625D37}" dt="2022-04-11T21:00:18.004" v="8" actId="20577"/>
        <pc:sldMkLst>
          <pc:docMk/>
          <pc:sldMk cId="886258201" sldId="652"/>
        </pc:sldMkLst>
        <pc:spChg chg="mod">
          <ac:chgData name="Juan Alejandro Miranda Barrera" userId="S::alejandro.miranda@talent.com::2e86bf65-336c-43c9-95f4-d4e4c040b2c5" providerId="AD" clId="Web-{FEACF933-5242-28D9-FE35-7AFBDD625D37}" dt="2022-04-11T21:00:18.004" v="8" actId="20577"/>
          <ac:spMkLst>
            <pc:docMk/>
            <pc:sldMk cId="886258201" sldId="652"/>
            <ac:spMk id="30" creationId="{0E66C5BD-06D4-944E-BC7E-5C2921590761}"/>
          </ac:spMkLst>
        </pc:spChg>
        <pc:spChg chg="mod">
          <ac:chgData name="Juan Alejandro Miranda Barrera" userId="S::alejandro.miranda@talent.com::2e86bf65-336c-43c9-95f4-d4e4c040b2c5" providerId="AD" clId="Web-{FEACF933-5242-28D9-FE35-7AFBDD625D37}" dt="2022-04-11T21:00:09.582" v="7" actId="20577"/>
          <ac:spMkLst>
            <pc:docMk/>
            <pc:sldMk cId="886258201" sldId="652"/>
            <ac:spMk id="35" creationId="{4DE8C9D0-B5E7-D6AF-9839-62E474E50A7D}"/>
          </ac:spMkLst>
        </pc:spChg>
      </pc:sldChg>
      <pc:sldChg chg="modSp">
        <pc:chgData name="Juan Alejandro Miranda Barrera" userId="S::alejandro.miranda@talent.com::2e86bf65-336c-43c9-95f4-d4e4c040b2c5" providerId="AD" clId="Web-{FEACF933-5242-28D9-FE35-7AFBDD625D37}" dt="2022-04-11T21:03:19.491" v="59" actId="1076"/>
        <pc:sldMkLst>
          <pc:docMk/>
          <pc:sldMk cId="3119323385" sldId="699"/>
        </pc:sldMkLst>
        <pc:spChg chg="mod">
          <ac:chgData name="Juan Alejandro Miranda Barrera" userId="S::alejandro.miranda@talent.com::2e86bf65-336c-43c9-95f4-d4e4c040b2c5" providerId="AD" clId="Web-{FEACF933-5242-28D9-FE35-7AFBDD625D37}" dt="2022-04-11T21:03:16.382" v="58" actId="20577"/>
          <ac:spMkLst>
            <pc:docMk/>
            <pc:sldMk cId="3119323385" sldId="699"/>
            <ac:spMk id="6" creationId="{FD38C87C-FCBF-7B43-BA5D-E1BADD4B1681}"/>
          </ac:spMkLst>
        </pc:spChg>
        <pc:grpChg chg="mod">
          <ac:chgData name="Juan Alejandro Miranda Barrera" userId="S::alejandro.miranda@talent.com::2e86bf65-336c-43c9-95f4-d4e4c040b2c5" providerId="AD" clId="Web-{FEACF933-5242-28D9-FE35-7AFBDD625D37}" dt="2022-04-11T21:03:19.491" v="59" actId="1076"/>
          <ac:grpSpMkLst>
            <pc:docMk/>
            <pc:sldMk cId="3119323385" sldId="699"/>
            <ac:grpSpMk id="5" creationId="{186D0846-9DE9-A74A-B515-E3F7F4117604}"/>
          </ac:grpSpMkLst>
        </pc:grpChg>
      </pc:sldChg>
      <pc:sldChg chg="modSp">
        <pc:chgData name="Juan Alejandro Miranda Barrera" userId="S::alejandro.miranda@talent.com::2e86bf65-336c-43c9-95f4-d4e4c040b2c5" providerId="AD" clId="Web-{FEACF933-5242-28D9-FE35-7AFBDD625D37}" dt="2022-04-11T20:55:37.282" v="6" actId="20577"/>
        <pc:sldMkLst>
          <pc:docMk/>
          <pc:sldMk cId="1361496134" sldId="703"/>
        </pc:sldMkLst>
        <pc:spChg chg="mod">
          <ac:chgData name="Juan Alejandro Miranda Barrera" userId="S::alejandro.miranda@talent.com::2e86bf65-336c-43c9-95f4-d4e4c040b2c5" providerId="AD" clId="Web-{FEACF933-5242-28D9-FE35-7AFBDD625D37}" dt="2022-04-11T20:55:37.282" v="6" actId="20577"/>
          <ac:spMkLst>
            <pc:docMk/>
            <pc:sldMk cId="1361496134" sldId="703"/>
            <ac:spMk id="68" creationId="{C74E8E7B-A76E-F184-B46A-D204355D3C9A}"/>
          </ac:spMkLst>
        </pc:spChg>
      </pc:sldChg>
    </pc:docChg>
  </pc:docChgLst>
  <pc:docChgLst>
    <pc:chgData name="Juan Alejandro Miranda Barrera" userId="S::alejandro.miranda@talent.com::2e86bf65-336c-43c9-95f4-d4e4c040b2c5" providerId="AD" clId="Web-{57326B60-991F-7052-E374-72B399775D80}"/>
    <pc:docChg chg="modSld sldOrd">
      <pc:chgData name="Juan Alejandro Miranda Barrera" userId="S::alejandro.miranda@talent.com::2e86bf65-336c-43c9-95f4-d4e4c040b2c5" providerId="AD" clId="Web-{57326B60-991F-7052-E374-72B399775D80}" dt="2022-04-06T02:52:33.831" v="255"/>
      <pc:docMkLst>
        <pc:docMk/>
      </pc:docMkLst>
      <pc:sldChg chg="delSp modSp">
        <pc:chgData name="Juan Alejandro Miranda Barrera" userId="S::alejandro.miranda@talent.com::2e86bf65-336c-43c9-95f4-d4e4c040b2c5" providerId="AD" clId="Web-{57326B60-991F-7052-E374-72B399775D80}" dt="2022-04-06T02:38:56.778" v="189" actId="1076"/>
        <pc:sldMkLst>
          <pc:docMk/>
          <pc:sldMk cId="4024314875" sldId="648"/>
        </pc:sldMkLst>
        <pc:spChg chg="del topLvl">
          <ac:chgData name="Juan Alejandro Miranda Barrera" userId="S::alejandro.miranda@talent.com::2e86bf65-336c-43c9-95f4-d4e4c040b2c5" providerId="AD" clId="Web-{57326B60-991F-7052-E374-72B399775D80}" dt="2022-04-06T02:36:22.839" v="165"/>
          <ac:spMkLst>
            <pc:docMk/>
            <pc:sldMk cId="4024314875" sldId="648"/>
            <ac:spMk id="5" creationId="{3498219E-8B08-624C-B000-0AD1DCC54C01}"/>
          </ac:spMkLst>
        </pc:spChg>
        <pc:spChg chg="del mod topLvl">
          <ac:chgData name="Juan Alejandro Miranda Barrera" userId="S::alejandro.miranda@talent.com::2e86bf65-336c-43c9-95f4-d4e4c040b2c5" providerId="AD" clId="Web-{57326B60-991F-7052-E374-72B399775D80}" dt="2022-04-06T02:36:11.230" v="164"/>
          <ac:spMkLst>
            <pc:docMk/>
            <pc:sldMk cId="4024314875" sldId="648"/>
            <ac:spMk id="6" creationId="{6CD3ACCA-7F03-B84A-BFC8-A37BB37C96E4}"/>
          </ac:spMkLst>
        </pc:spChg>
        <pc:spChg chg="mod">
          <ac:chgData name="Juan Alejandro Miranda Barrera" userId="S::alejandro.miranda@talent.com::2e86bf65-336c-43c9-95f4-d4e4c040b2c5" providerId="AD" clId="Web-{57326B60-991F-7052-E374-72B399775D80}" dt="2022-04-06T02:38:44.965" v="181" actId="1076"/>
          <ac:spMkLst>
            <pc:docMk/>
            <pc:sldMk cId="4024314875" sldId="648"/>
            <ac:spMk id="10" creationId="{F3DB63AA-785F-3648-89EF-A793DF6F7884}"/>
          </ac:spMkLst>
        </pc:spChg>
        <pc:spChg chg="mod">
          <ac:chgData name="Juan Alejandro Miranda Barrera" userId="S::alejandro.miranda@talent.com::2e86bf65-336c-43c9-95f4-d4e4c040b2c5" providerId="AD" clId="Web-{57326B60-991F-7052-E374-72B399775D80}" dt="2022-04-06T02:38:56.778" v="189" actId="1076"/>
          <ac:spMkLst>
            <pc:docMk/>
            <pc:sldMk cId="4024314875" sldId="648"/>
            <ac:spMk id="21" creationId="{4D58B07A-CB74-9344-9098-30365CFD918D}"/>
          </ac:spMkLst>
        </pc:spChg>
        <pc:spChg chg="mod">
          <ac:chgData name="Juan Alejandro Miranda Barrera" userId="S::alejandro.miranda@talent.com::2e86bf65-336c-43c9-95f4-d4e4c040b2c5" providerId="AD" clId="Web-{57326B60-991F-7052-E374-72B399775D80}" dt="2022-04-06T02:33:19.119" v="145" actId="20577"/>
          <ac:spMkLst>
            <pc:docMk/>
            <pc:sldMk cId="4024314875" sldId="648"/>
            <ac:spMk id="47" creationId="{F5F7A266-E35B-6745-AD99-62D4E95A7CA3}"/>
          </ac:spMkLst>
        </pc:spChg>
        <pc:spChg chg="mod">
          <ac:chgData name="Juan Alejandro Miranda Barrera" userId="S::alejandro.miranda@talent.com::2e86bf65-336c-43c9-95f4-d4e4c040b2c5" providerId="AD" clId="Web-{57326B60-991F-7052-E374-72B399775D80}" dt="2022-04-06T02:35:36.620" v="160" actId="20577"/>
          <ac:spMkLst>
            <pc:docMk/>
            <pc:sldMk cId="4024314875" sldId="648"/>
            <ac:spMk id="49" creationId="{88A4BC8E-EEB2-D044-AEA5-2EC393613FBF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34:10.229" v="147"/>
          <ac:spMkLst>
            <pc:docMk/>
            <pc:sldMk cId="4024314875" sldId="648"/>
            <ac:spMk id="58" creationId="{12F68350-784F-A14F-AFF2-67524DC04531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33:58.463" v="146"/>
          <ac:spMkLst>
            <pc:docMk/>
            <pc:sldMk cId="4024314875" sldId="648"/>
            <ac:spMk id="59" creationId="{2F381DB6-974B-EA40-9841-B7FD3CC20279}"/>
          </ac:spMkLst>
        </pc:spChg>
        <pc:grpChg chg="del">
          <ac:chgData name="Juan Alejandro Miranda Barrera" userId="S::alejandro.miranda@talent.com::2e86bf65-336c-43c9-95f4-d4e4c040b2c5" providerId="AD" clId="Web-{57326B60-991F-7052-E374-72B399775D80}" dt="2022-04-06T02:36:11.230" v="164"/>
          <ac:grpSpMkLst>
            <pc:docMk/>
            <pc:sldMk cId="4024314875" sldId="648"/>
            <ac:grpSpMk id="4" creationId="{650A5B6B-D3E3-3E4F-9896-8B77ACAA88AE}"/>
          </ac:grpSpMkLst>
        </pc:grpChg>
        <pc:grpChg chg="mod">
          <ac:chgData name="Juan Alejandro Miranda Barrera" userId="S::alejandro.miranda@talent.com::2e86bf65-336c-43c9-95f4-d4e4c040b2c5" providerId="AD" clId="Web-{57326B60-991F-7052-E374-72B399775D80}" dt="2022-04-06T02:38:56.700" v="182" actId="1076"/>
          <ac:grpSpMkLst>
            <pc:docMk/>
            <pc:sldMk cId="4024314875" sldId="648"/>
            <ac:grpSpMk id="7" creationId="{0A38B384-DCBA-474A-ABAB-F42FD4AC09E7}"/>
          </ac:grpSpMkLst>
        </pc:grpChg>
        <pc:grpChg chg="mod">
          <ac:chgData name="Juan Alejandro Miranda Barrera" userId="S::alejandro.miranda@talent.com::2e86bf65-336c-43c9-95f4-d4e4c040b2c5" providerId="AD" clId="Web-{57326B60-991F-7052-E374-72B399775D80}" dt="2022-04-06T02:38:56.700" v="183" actId="1076"/>
          <ac:grpSpMkLst>
            <pc:docMk/>
            <pc:sldMk cId="4024314875" sldId="648"/>
            <ac:grpSpMk id="8" creationId="{A8F81CA3-F312-6D4E-9664-7B45367C40EF}"/>
          </ac:grpSpMkLst>
        </pc:grpChg>
        <pc:grpChg chg="mod">
          <ac:chgData name="Juan Alejandro Miranda Barrera" userId="S::alejandro.miranda@talent.com::2e86bf65-336c-43c9-95f4-d4e4c040b2c5" providerId="AD" clId="Web-{57326B60-991F-7052-E374-72B399775D80}" dt="2022-04-06T02:38:56.715" v="184" actId="1076"/>
          <ac:grpSpMkLst>
            <pc:docMk/>
            <pc:sldMk cId="4024314875" sldId="648"/>
            <ac:grpSpMk id="9" creationId="{1B2FEACD-AED4-6946-B317-B166266BD4DA}"/>
          </ac:grpSpMkLst>
        </pc:grpChg>
        <pc:grpChg chg="mod">
          <ac:chgData name="Juan Alejandro Miranda Barrera" userId="S::alejandro.miranda@talent.com::2e86bf65-336c-43c9-95f4-d4e4c040b2c5" providerId="AD" clId="Web-{57326B60-991F-7052-E374-72B399775D80}" dt="2022-04-06T02:38:56.731" v="185" actId="1076"/>
          <ac:grpSpMkLst>
            <pc:docMk/>
            <pc:sldMk cId="4024314875" sldId="648"/>
            <ac:grpSpMk id="11" creationId="{A2380C56-ABC9-EC4C-810E-00A31326A5D7}"/>
          </ac:grpSpMkLst>
        </pc:grpChg>
        <pc:grpChg chg="mod">
          <ac:chgData name="Juan Alejandro Miranda Barrera" userId="S::alejandro.miranda@talent.com::2e86bf65-336c-43c9-95f4-d4e4c040b2c5" providerId="AD" clId="Web-{57326B60-991F-7052-E374-72B399775D80}" dt="2022-04-06T02:38:56.747" v="186" actId="1076"/>
          <ac:grpSpMkLst>
            <pc:docMk/>
            <pc:sldMk cId="4024314875" sldId="648"/>
            <ac:grpSpMk id="12" creationId="{33867539-1C0C-EE49-B2F0-99D8E880AEA4}"/>
          </ac:grpSpMkLst>
        </pc:grpChg>
        <pc:grpChg chg="mod">
          <ac:chgData name="Juan Alejandro Miranda Barrera" userId="S::alejandro.miranda@talent.com::2e86bf65-336c-43c9-95f4-d4e4c040b2c5" providerId="AD" clId="Web-{57326B60-991F-7052-E374-72B399775D80}" dt="2022-04-06T02:38:56.762" v="187" actId="1076"/>
          <ac:grpSpMkLst>
            <pc:docMk/>
            <pc:sldMk cId="4024314875" sldId="648"/>
            <ac:grpSpMk id="14" creationId="{4E7DCE29-3074-7F4C-819F-149076F27490}"/>
          </ac:grpSpMkLst>
        </pc:grpChg>
        <pc:cxnChg chg="mod">
          <ac:chgData name="Juan Alejandro Miranda Barrera" userId="S::alejandro.miranda@talent.com::2e86bf65-336c-43c9-95f4-d4e4c040b2c5" providerId="AD" clId="Web-{57326B60-991F-7052-E374-72B399775D80}" dt="2022-04-06T02:38:56.762" v="188" actId="1076"/>
          <ac:cxnSpMkLst>
            <pc:docMk/>
            <pc:sldMk cId="4024314875" sldId="648"/>
            <ac:cxnSpMk id="19" creationId="{8BD186D4-E76B-0E40-86AB-56252D5B9EC2}"/>
          </ac:cxnSpMkLst>
        </pc:cxnChg>
      </pc:sldChg>
      <pc:sldChg chg="addSp delSp modSp ord">
        <pc:chgData name="Juan Alejandro Miranda Barrera" userId="S::alejandro.miranda@talent.com::2e86bf65-336c-43c9-95f4-d4e4c040b2c5" providerId="AD" clId="Web-{57326B60-991F-7052-E374-72B399775D80}" dt="2022-04-06T02:52:33.831" v="255"/>
        <pc:sldMkLst>
          <pc:docMk/>
          <pc:sldMk cId="1453784627" sldId="656"/>
        </pc:sldMkLst>
        <pc:spChg chg="add mod">
          <ac:chgData name="Juan Alejandro Miranda Barrera" userId="S::alejandro.miranda@talent.com::2e86bf65-336c-43c9-95f4-d4e4c040b2c5" providerId="AD" clId="Web-{57326B60-991F-7052-E374-72B399775D80}" dt="2022-04-06T02:50:59.377" v="250" actId="14100"/>
          <ac:spMkLst>
            <pc:docMk/>
            <pc:sldMk cId="1453784627" sldId="656"/>
            <ac:spMk id="7" creationId="{53030A62-9331-E888-592D-5477BAA127C8}"/>
          </ac:spMkLst>
        </pc:spChg>
        <pc:spChg chg="add del mod">
          <ac:chgData name="Juan Alejandro Miranda Barrera" userId="S::alejandro.miranda@talent.com::2e86bf65-336c-43c9-95f4-d4e4c040b2c5" providerId="AD" clId="Web-{57326B60-991F-7052-E374-72B399775D80}" dt="2022-04-06T02:50:23.627" v="240"/>
          <ac:spMkLst>
            <pc:docMk/>
            <pc:sldMk cId="1453784627" sldId="656"/>
            <ac:spMk id="8" creationId="{7E33DEE8-CCD7-5BDF-CDEA-79A73A2F9599}"/>
          </ac:spMkLst>
        </pc:spChg>
        <pc:spChg chg="add">
          <ac:chgData name="Juan Alejandro Miranda Barrera" userId="S::alejandro.miranda@talent.com::2e86bf65-336c-43c9-95f4-d4e4c040b2c5" providerId="AD" clId="Web-{57326B60-991F-7052-E374-72B399775D80}" dt="2022-04-06T02:52:33.831" v="255"/>
          <ac:spMkLst>
            <pc:docMk/>
            <pc:sldMk cId="1453784627" sldId="656"/>
            <ac:spMk id="9" creationId="{9F6E1F62-7262-BDF7-F1DC-B166938E975B}"/>
          </ac:spMkLst>
        </pc:spChg>
        <pc:spChg chg="add mod">
          <ac:chgData name="Juan Alejandro Miranda Barrera" userId="S::alejandro.miranda@talent.com::2e86bf65-336c-43c9-95f4-d4e4c040b2c5" providerId="AD" clId="Web-{57326B60-991F-7052-E374-72B399775D80}" dt="2022-04-06T02:51:11.299" v="251" actId="14100"/>
          <ac:spMkLst>
            <pc:docMk/>
            <pc:sldMk cId="1453784627" sldId="656"/>
            <ac:spMk id="79" creationId="{E3F616A0-22E1-10FF-EB4A-6C94A057767B}"/>
          </ac:spMkLst>
        </pc:spChg>
        <pc:spChg chg="add mod">
          <ac:chgData name="Juan Alejandro Miranda Barrera" userId="S::alejandro.miranda@talent.com::2e86bf65-336c-43c9-95f4-d4e4c040b2c5" providerId="AD" clId="Web-{57326B60-991F-7052-E374-72B399775D80}" dt="2022-04-06T02:51:24.018" v="252" actId="14100"/>
          <ac:spMkLst>
            <pc:docMk/>
            <pc:sldMk cId="1453784627" sldId="656"/>
            <ac:spMk id="80" creationId="{5B146D1A-FA2E-FCAE-9137-AB1AA6B69411}"/>
          </ac:spMkLst>
        </pc:spChg>
        <pc:spChg chg="add del">
          <ac:chgData name="Juan Alejandro Miranda Barrera" userId="S::alejandro.miranda@talent.com::2e86bf65-336c-43c9-95f4-d4e4c040b2c5" providerId="AD" clId="Web-{57326B60-991F-7052-E374-72B399775D80}" dt="2022-04-06T02:52:22.253" v="254"/>
          <ac:spMkLst>
            <pc:docMk/>
            <pc:sldMk cId="1453784627" sldId="656"/>
            <ac:spMk id="81" creationId="{7C815906-802B-D345-6B5B-12B7FD9431C3}"/>
          </ac:spMkLst>
        </pc:spChg>
        <pc:spChg chg="mod">
          <ac:chgData name="Juan Alejandro Miranda Barrera" userId="S::alejandro.miranda@talent.com::2e86bf65-336c-43c9-95f4-d4e4c040b2c5" providerId="AD" clId="Web-{57326B60-991F-7052-E374-72B399775D80}" dt="2022-04-06T02:47:29.313" v="209" actId="1076"/>
          <ac:spMkLst>
            <pc:docMk/>
            <pc:sldMk cId="1453784627" sldId="656"/>
            <ac:spMk id="89" creationId="{F4D66893-AECB-8041-8191-7A0EB7186410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50:01.361" v="236"/>
          <ac:spMkLst>
            <pc:docMk/>
            <pc:sldMk cId="1453784627" sldId="656"/>
            <ac:spMk id="95" creationId="{ED42CD54-3513-0C4B-9787-1F4B9ECF0D00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50:01.205" v="235"/>
          <ac:spMkLst>
            <pc:docMk/>
            <pc:sldMk cId="1453784627" sldId="656"/>
            <ac:spMk id="96" creationId="{384B3A69-796F-0D42-B31A-DDE313301750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50:00.971" v="234"/>
          <ac:spMkLst>
            <pc:docMk/>
            <pc:sldMk cId="1453784627" sldId="656"/>
            <ac:spMk id="97" creationId="{A64BF837-3C39-9947-B08C-28DFA58AF1EB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9:19.142" v="230"/>
          <ac:spMkLst>
            <pc:docMk/>
            <pc:sldMk cId="1453784627" sldId="656"/>
            <ac:spMk id="98" creationId="{600C6A1A-740B-DE41-AD58-D1F2BD3E0035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9:19.017" v="229"/>
          <ac:spMkLst>
            <pc:docMk/>
            <pc:sldMk cId="1453784627" sldId="656"/>
            <ac:spMk id="99" creationId="{B921DBF7-EE13-F84C-B75F-23C45068EF7B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9:18.892" v="228"/>
          <ac:spMkLst>
            <pc:docMk/>
            <pc:sldMk cId="1453784627" sldId="656"/>
            <ac:spMk id="100" creationId="{554420DA-0861-2E4A-BCC6-E14CD40C44C4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9:18.767" v="227"/>
          <ac:spMkLst>
            <pc:docMk/>
            <pc:sldMk cId="1453784627" sldId="656"/>
            <ac:spMk id="101" creationId="{62B1F9D6-1174-934C-A262-88EC0BBDD201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9:18.627" v="226"/>
          <ac:spMkLst>
            <pc:docMk/>
            <pc:sldMk cId="1453784627" sldId="656"/>
            <ac:spMk id="102" creationId="{23BE4753-C32D-084D-8470-31AADE831ABD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9:18.502" v="225"/>
          <ac:spMkLst>
            <pc:docMk/>
            <pc:sldMk cId="1453784627" sldId="656"/>
            <ac:spMk id="103" creationId="{F6C659ED-6DC3-FD4F-8509-F9FE571E38A5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50:00.799" v="233"/>
          <ac:spMkLst>
            <pc:docMk/>
            <pc:sldMk cId="1453784627" sldId="656"/>
            <ac:spMk id="106" creationId="{675EDD50-D4A9-CC4A-8423-FD4C0042B1F4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9:18.361" v="224"/>
          <ac:spMkLst>
            <pc:docMk/>
            <pc:sldMk cId="1453784627" sldId="656"/>
            <ac:spMk id="107" creationId="{8830B32A-FA9E-0143-BC1C-277FE258419F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9:18.236" v="223"/>
          <ac:spMkLst>
            <pc:docMk/>
            <pc:sldMk cId="1453784627" sldId="656"/>
            <ac:spMk id="108" creationId="{9161EF10-D5FB-9B44-86A0-A88932FDD1DA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9:49.205" v="232"/>
          <ac:spMkLst>
            <pc:docMk/>
            <pc:sldMk cId="1453784627" sldId="656"/>
            <ac:spMk id="109" creationId="{74F111EF-186E-0C46-8361-71762391E0B7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9:18.080" v="222"/>
          <ac:spMkLst>
            <pc:docMk/>
            <pc:sldMk cId="1453784627" sldId="656"/>
            <ac:spMk id="110" creationId="{8F619C40-F53D-A54A-A91C-5452D041357A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9:17.939" v="221"/>
          <ac:spMkLst>
            <pc:docMk/>
            <pc:sldMk cId="1453784627" sldId="656"/>
            <ac:spMk id="111" creationId="{9642BD10-E8A9-144F-8F16-1354E926602A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8:54.533" v="220"/>
          <ac:spMkLst>
            <pc:docMk/>
            <pc:sldMk cId="1453784627" sldId="656"/>
            <ac:spMk id="113" creationId="{378FE11A-68F4-0743-8D43-0C30109841C4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8:19.360" v="215"/>
          <ac:spMkLst>
            <pc:docMk/>
            <pc:sldMk cId="1453784627" sldId="656"/>
            <ac:spMk id="116" creationId="{9918CF5D-8F9A-0A4A-A302-317A3B63E4D7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8:42.798" v="219"/>
          <ac:spMkLst>
            <pc:docMk/>
            <pc:sldMk cId="1453784627" sldId="656"/>
            <ac:spMk id="117" creationId="{E683FBCD-A02B-154A-8CF0-FBD36622DF7F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8:30.720" v="216"/>
          <ac:spMkLst>
            <pc:docMk/>
            <pc:sldMk cId="1453784627" sldId="656"/>
            <ac:spMk id="129" creationId="{5F52ABF1-05EE-6D41-BD4E-956A53BE1859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8:31.048" v="217"/>
          <ac:spMkLst>
            <pc:docMk/>
            <pc:sldMk cId="1453784627" sldId="656"/>
            <ac:spMk id="130" creationId="{5E767977-7725-6D41-B706-0820D47BD2D0}"/>
          </ac:spMkLst>
        </pc:spChg>
        <pc:spChg chg="del">
          <ac:chgData name="Juan Alejandro Miranda Barrera" userId="S::alejandro.miranda@talent.com::2e86bf65-336c-43c9-95f4-d4e4c040b2c5" providerId="AD" clId="Web-{57326B60-991F-7052-E374-72B399775D80}" dt="2022-04-06T02:48:42.470" v="218"/>
          <ac:spMkLst>
            <pc:docMk/>
            <pc:sldMk cId="1453784627" sldId="656"/>
            <ac:spMk id="131" creationId="{3CF9B7D6-232C-624C-8213-11312022734D}"/>
          </ac:spMkLst>
        </pc:spChg>
        <pc:spChg chg="del mod">
          <ac:chgData name="Juan Alejandro Miranda Barrera" userId="S::alejandro.miranda@talent.com::2e86bf65-336c-43c9-95f4-d4e4c040b2c5" providerId="AD" clId="Web-{57326B60-991F-7052-E374-72B399775D80}" dt="2022-04-06T02:50:35.362" v="246"/>
          <ac:spMkLst>
            <pc:docMk/>
            <pc:sldMk cId="1453784627" sldId="656"/>
            <ac:spMk id="135" creationId="{1BD48D72-47AE-A747-A216-C1857042F2AB}"/>
          </ac:spMkLst>
        </pc:spChg>
        <pc:grpChg chg="del">
          <ac:chgData name="Juan Alejandro Miranda Barrera" userId="S::alejandro.miranda@talent.com::2e86bf65-336c-43c9-95f4-d4e4c040b2c5" providerId="AD" clId="Web-{57326B60-991F-7052-E374-72B399775D80}" dt="2022-04-06T02:50:35.393" v="247"/>
          <ac:grpSpMkLst>
            <pc:docMk/>
            <pc:sldMk cId="1453784627" sldId="656"/>
            <ac:grpSpMk id="4" creationId="{A6375642-8DD0-C243-8A20-427840A242FB}"/>
          </ac:grpSpMkLst>
        </pc:grpChg>
        <pc:grpChg chg="del">
          <ac:chgData name="Juan Alejandro Miranda Barrera" userId="S::alejandro.miranda@talent.com::2e86bf65-336c-43c9-95f4-d4e4c040b2c5" providerId="AD" clId="Web-{57326B60-991F-7052-E374-72B399775D80}" dt="2022-04-06T02:50:01.205" v="235"/>
          <ac:grpSpMkLst>
            <pc:docMk/>
            <pc:sldMk cId="1453784627" sldId="656"/>
            <ac:grpSpMk id="94" creationId="{CA118428-860D-C347-B229-BF8F7C33A156}"/>
          </ac:grpSpMkLst>
        </pc:grpChg>
        <pc:grpChg chg="del">
          <ac:chgData name="Juan Alejandro Miranda Barrera" userId="S::alejandro.miranda@talent.com::2e86bf65-336c-43c9-95f4-d4e4c040b2c5" providerId="AD" clId="Web-{57326B60-991F-7052-E374-72B399775D80}" dt="2022-04-06T02:48:42.798" v="219"/>
          <ac:grpSpMkLst>
            <pc:docMk/>
            <pc:sldMk cId="1453784627" sldId="656"/>
            <ac:grpSpMk id="112" creationId="{98F531B4-74F8-D643-8A7E-9BF5E3D64E3E}"/>
          </ac:grpSpMkLst>
        </pc:grpChg>
        <pc:grpChg chg="del">
          <ac:chgData name="Juan Alejandro Miranda Barrera" userId="S::alejandro.miranda@talent.com::2e86bf65-336c-43c9-95f4-d4e4c040b2c5" providerId="AD" clId="Web-{57326B60-991F-7052-E374-72B399775D80}" dt="2022-04-06T02:48:31.048" v="217"/>
          <ac:grpSpMkLst>
            <pc:docMk/>
            <pc:sldMk cId="1453784627" sldId="656"/>
            <ac:grpSpMk id="128" creationId="{296B2551-B962-FE42-B37F-FC4D9FAE4AC1}"/>
          </ac:grpSpMkLst>
        </pc:grpChg>
        <pc:grpChg chg="mod">
          <ac:chgData name="Juan Alejandro Miranda Barrera" userId="S::alejandro.miranda@talent.com::2e86bf65-336c-43c9-95f4-d4e4c040b2c5" providerId="AD" clId="Web-{57326B60-991F-7052-E374-72B399775D80}" dt="2022-04-06T02:50:34.783" v="241" actId="1076"/>
          <ac:grpSpMkLst>
            <pc:docMk/>
            <pc:sldMk cId="1453784627" sldId="656"/>
            <ac:grpSpMk id="134" creationId="{5EDC0011-8788-0B42-9361-B807789D69A5}"/>
          </ac:grpSpMkLst>
        </pc:grpChg>
      </pc:sldChg>
      <pc:sldChg chg="modSp">
        <pc:chgData name="Juan Alejandro Miranda Barrera" userId="S::alejandro.miranda@talent.com::2e86bf65-336c-43c9-95f4-d4e4c040b2c5" providerId="AD" clId="Web-{57326B60-991F-7052-E374-72B399775D80}" dt="2022-04-06T02:30:02.539" v="140" actId="14100"/>
        <pc:sldMkLst>
          <pc:docMk/>
          <pc:sldMk cId="822661713" sldId="695"/>
        </pc:sldMkLst>
        <pc:spChg chg="mod">
          <ac:chgData name="Juan Alejandro Miranda Barrera" userId="S::alejandro.miranda@talent.com::2e86bf65-336c-43c9-95f4-d4e4c040b2c5" providerId="AD" clId="Web-{57326B60-991F-7052-E374-72B399775D80}" dt="2022-04-06T02:05:54.422" v="39" actId="14100"/>
          <ac:spMkLst>
            <pc:docMk/>
            <pc:sldMk cId="822661713" sldId="695"/>
            <ac:spMk id="5" creationId="{2DA2659A-E05C-66C9-FF21-ABD0BB6A801D}"/>
          </ac:spMkLst>
        </pc:spChg>
        <pc:spChg chg="mod">
          <ac:chgData name="Juan Alejandro Miranda Barrera" userId="S::alejandro.miranda@talent.com::2e86bf65-336c-43c9-95f4-d4e4c040b2c5" providerId="AD" clId="Web-{57326B60-991F-7052-E374-72B399775D80}" dt="2022-04-06T02:30:02.539" v="140" actId="14100"/>
          <ac:spMkLst>
            <pc:docMk/>
            <pc:sldMk cId="822661713" sldId="695"/>
            <ac:spMk id="6" creationId="{30531BEA-D5D0-BE8E-727E-812A0DEC36F8}"/>
          </ac:spMkLst>
        </pc:spChg>
        <pc:spChg chg="mod">
          <ac:chgData name="Juan Alejandro Miranda Barrera" userId="S::alejandro.miranda@talent.com::2e86bf65-336c-43c9-95f4-d4e4c040b2c5" providerId="AD" clId="Web-{57326B60-991F-7052-E374-72B399775D80}" dt="2022-04-06T02:11:50.703" v="95" actId="20577"/>
          <ac:spMkLst>
            <pc:docMk/>
            <pc:sldMk cId="822661713" sldId="695"/>
            <ac:spMk id="9" creationId="{54A2767A-D1CF-FBC0-BC3D-7C9E3247F160}"/>
          </ac:spMkLst>
        </pc:spChg>
        <pc:spChg chg="mod">
          <ac:chgData name="Juan Alejandro Miranda Barrera" userId="S::alejandro.miranda@talent.com::2e86bf65-336c-43c9-95f4-d4e4c040b2c5" providerId="AD" clId="Web-{57326B60-991F-7052-E374-72B399775D80}" dt="2022-04-06T02:05:48.922" v="37" actId="1076"/>
          <ac:spMkLst>
            <pc:docMk/>
            <pc:sldMk cId="822661713" sldId="695"/>
            <ac:spMk id="11" creationId="{6D22B3CE-8621-AE15-3D0A-81D33BC0F345}"/>
          </ac:spMkLst>
        </pc:spChg>
        <pc:spChg chg="mod">
          <ac:chgData name="Juan Alejandro Miranda Barrera" userId="S::alejandro.miranda@talent.com::2e86bf65-336c-43c9-95f4-d4e4c040b2c5" providerId="AD" clId="Web-{57326B60-991F-7052-E374-72B399775D80}" dt="2022-04-06T02:29:50.742" v="139" actId="20577"/>
          <ac:spMkLst>
            <pc:docMk/>
            <pc:sldMk cId="822661713" sldId="695"/>
            <ac:spMk id="13" creationId="{4DB98821-0F63-6764-C1FE-0BCDE2E59CD3}"/>
          </ac:spMkLst>
        </pc:spChg>
        <pc:spChg chg="mod">
          <ac:chgData name="Juan Alejandro Miranda Barrera" userId="S::alejandro.miranda@talent.com::2e86bf65-336c-43c9-95f4-d4e4c040b2c5" providerId="AD" clId="Web-{57326B60-991F-7052-E374-72B399775D80}" dt="2022-04-06T02:08:33.060" v="66" actId="20577"/>
          <ac:spMkLst>
            <pc:docMk/>
            <pc:sldMk cId="822661713" sldId="695"/>
            <ac:spMk id="68" creationId="{C74E8E7B-A76E-F184-B46A-D204355D3C9A}"/>
          </ac:spMkLst>
        </pc:spChg>
      </pc:sldChg>
    </pc:docChg>
  </pc:docChgLst>
  <pc:docChgLst>
    <pc:chgData name="Juan Alejandro Miranda Barrera" userId="S::alejandro.miranda@talent.com::2e86bf65-336c-43c9-95f4-d4e4c040b2c5" providerId="AD" clId="Web-{10BF33EB-2255-9AB2-CA14-F6944BAE09B7}"/>
    <pc:docChg chg="modSld">
      <pc:chgData name="Juan Alejandro Miranda Barrera" userId="S::alejandro.miranda@talent.com::2e86bf65-336c-43c9-95f4-d4e4c040b2c5" providerId="AD" clId="Web-{10BF33EB-2255-9AB2-CA14-F6944BAE09B7}" dt="2022-04-19T22:56:10.351" v="90" actId="20577"/>
      <pc:docMkLst>
        <pc:docMk/>
      </pc:docMkLst>
      <pc:sldChg chg="modSp">
        <pc:chgData name="Juan Alejandro Miranda Barrera" userId="S::alejandro.miranda@talent.com::2e86bf65-336c-43c9-95f4-d4e4c040b2c5" providerId="AD" clId="Web-{10BF33EB-2255-9AB2-CA14-F6944BAE09B7}" dt="2022-04-19T22:56:10.351" v="90" actId="20577"/>
        <pc:sldMkLst>
          <pc:docMk/>
          <pc:sldMk cId="1426032977" sldId="692"/>
        </pc:sldMkLst>
        <pc:spChg chg="mod">
          <ac:chgData name="Juan Alejandro Miranda Barrera" userId="S::alejandro.miranda@talent.com::2e86bf65-336c-43c9-95f4-d4e4c040b2c5" providerId="AD" clId="Web-{10BF33EB-2255-9AB2-CA14-F6944BAE09B7}" dt="2022-04-19T22:52:28.661" v="80" actId="1076"/>
          <ac:spMkLst>
            <pc:docMk/>
            <pc:sldMk cId="1426032977" sldId="692"/>
            <ac:spMk id="6" creationId="{2D94012F-9227-47B4-35F4-2D4D05956E10}"/>
          </ac:spMkLst>
        </pc:spChg>
        <pc:spChg chg="mod">
          <ac:chgData name="Juan Alejandro Miranda Barrera" userId="S::alejandro.miranda@talent.com::2e86bf65-336c-43c9-95f4-d4e4c040b2c5" providerId="AD" clId="Web-{10BF33EB-2255-9AB2-CA14-F6944BAE09B7}" dt="2022-04-19T22:56:10.351" v="90" actId="20577"/>
          <ac:spMkLst>
            <pc:docMk/>
            <pc:sldMk cId="1426032977" sldId="692"/>
            <ac:spMk id="10" creationId="{F3DB63AA-785F-3648-89EF-A793DF6F7884}"/>
          </ac:spMkLst>
        </pc:spChg>
        <pc:spChg chg="mod">
          <ac:chgData name="Juan Alejandro Miranda Barrera" userId="S::alejandro.miranda@talent.com::2e86bf65-336c-43c9-95f4-d4e4c040b2c5" providerId="AD" clId="Web-{10BF33EB-2255-9AB2-CA14-F6944BAE09B7}" dt="2022-04-19T22:52:31.411" v="81" actId="1076"/>
          <ac:spMkLst>
            <pc:docMk/>
            <pc:sldMk cId="1426032977" sldId="692"/>
            <ac:spMk id="24" creationId="{22D33625-66B7-0B3B-BFD5-F28DD63B8FFB}"/>
          </ac:spMkLst>
        </pc:spChg>
      </pc:sldChg>
      <pc:sldChg chg="addSp modSp modCm">
        <pc:chgData name="Juan Alejandro Miranda Barrera" userId="S::alejandro.miranda@talent.com::2e86bf65-336c-43c9-95f4-d4e4c040b2c5" providerId="AD" clId="Web-{10BF33EB-2255-9AB2-CA14-F6944BAE09B7}" dt="2022-04-19T22:33:40.522" v="66"/>
        <pc:sldMkLst>
          <pc:docMk/>
          <pc:sldMk cId="1447726636" sldId="698"/>
        </pc:sldMkLst>
        <pc:spChg chg="add mod">
          <ac:chgData name="Juan Alejandro Miranda Barrera" userId="S::alejandro.miranda@talent.com::2e86bf65-336c-43c9-95f4-d4e4c040b2c5" providerId="AD" clId="Web-{10BF33EB-2255-9AB2-CA14-F6944BAE09B7}" dt="2022-04-19T22:31:51.848" v="65" actId="1076"/>
          <ac:spMkLst>
            <pc:docMk/>
            <pc:sldMk cId="1447726636" sldId="698"/>
            <ac:spMk id="16" creationId="{040C8A05-C7A8-40F0-8681-10C8C1B6D3DD}"/>
          </ac:spMkLst>
        </pc:spChg>
        <pc:picChg chg="add mod">
          <ac:chgData name="Juan Alejandro Miranda Barrera" userId="S::alejandro.miranda@talent.com::2e86bf65-336c-43c9-95f4-d4e4c040b2c5" providerId="AD" clId="Web-{10BF33EB-2255-9AB2-CA14-F6944BAE09B7}" dt="2022-04-19T22:28:09.314" v="10" actId="1076"/>
          <ac:picMkLst>
            <pc:docMk/>
            <pc:sldMk cId="1447726636" sldId="698"/>
            <ac:picMk id="12" creationId="{AC527520-15F8-5E8A-46CE-090F51AB9461}"/>
          </ac:picMkLst>
        </pc:picChg>
      </pc:sldChg>
    </pc:docChg>
  </pc:docChgLst>
  <pc:docChgLst>
    <pc:chgData name="Juan Alejandro Miranda Barrera" userId="S::alejandro.miranda@talent.com::2e86bf65-336c-43c9-95f4-d4e4c040b2c5" providerId="AD" clId="Web-{58D1943B-6717-D85D-E123-A9BDDD57F4D8}"/>
    <pc:docChg chg="addSld modSld">
      <pc:chgData name="Juan Alejandro Miranda Barrera" userId="S::alejandro.miranda@talent.com::2e86bf65-336c-43c9-95f4-d4e4c040b2c5" providerId="AD" clId="Web-{58D1943B-6717-D85D-E123-A9BDDD57F4D8}" dt="2022-04-21T01:16:45.070" v="1419"/>
      <pc:docMkLst>
        <pc:docMk/>
      </pc:docMkLst>
      <pc:sldChg chg="addSp modSp">
        <pc:chgData name="Juan Alejandro Miranda Barrera" userId="S::alejandro.miranda@talent.com::2e86bf65-336c-43c9-95f4-d4e4c040b2c5" providerId="AD" clId="Web-{58D1943B-6717-D85D-E123-A9BDDD57F4D8}" dt="2022-04-21T00:46:10.939" v="1334" actId="20577"/>
        <pc:sldMkLst>
          <pc:docMk/>
          <pc:sldMk cId="886258201" sldId="652"/>
        </pc:sldMkLst>
        <pc:spChg chg="mod">
          <ac:chgData name="Juan Alejandro Miranda Barrera" userId="S::alejandro.miranda@talent.com::2e86bf65-336c-43c9-95f4-d4e4c040b2c5" providerId="AD" clId="Web-{58D1943B-6717-D85D-E123-A9BDDD57F4D8}" dt="2022-04-21T00:46:10.939" v="1334" actId="20577"/>
          <ac:spMkLst>
            <pc:docMk/>
            <pc:sldMk cId="886258201" sldId="652"/>
            <ac:spMk id="47" creationId="{A9A1B93A-AF6C-9078-4C0C-B0ED4FA1D551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28:42.081" v="1316" actId="1076"/>
          <ac:spMkLst>
            <pc:docMk/>
            <pc:sldMk cId="886258201" sldId="652"/>
            <ac:spMk id="48" creationId="{DB2F2658-8AA0-DC30-F118-DDF3579FA2AE}"/>
          </ac:spMkLst>
        </pc:spChg>
        <pc:grpChg chg="add mod">
          <ac:chgData name="Juan Alejandro Miranda Barrera" userId="S::alejandro.miranda@talent.com::2e86bf65-336c-43c9-95f4-d4e4c040b2c5" providerId="AD" clId="Web-{58D1943B-6717-D85D-E123-A9BDDD57F4D8}" dt="2022-04-21T00:28:54.800" v="1319" actId="1076"/>
          <ac:grpSpMkLst>
            <pc:docMk/>
            <pc:sldMk cId="886258201" sldId="652"/>
            <ac:grpSpMk id="24" creationId="{0E0EB84F-5B27-A201-5FD8-F43DA80488C7}"/>
          </ac:grpSpMkLst>
        </pc:grpChg>
        <pc:grpChg chg="mod">
          <ac:chgData name="Juan Alejandro Miranda Barrera" userId="S::alejandro.miranda@talent.com::2e86bf65-336c-43c9-95f4-d4e4c040b2c5" providerId="AD" clId="Web-{58D1943B-6717-D85D-E123-A9BDDD57F4D8}" dt="2022-04-21T00:24:14.859" v="1284" actId="1076"/>
          <ac:grpSpMkLst>
            <pc:docMk/>
            <pc:sldMk cId="886258201" sldId="652"/>
            <ac:grpSpMk id="26" creationId="{F443E88A-23F0-8643-BA93-258091F3C81A}"/>
          </ac:grpSpMkLst>
        </pc:grpChg>
        <pc:grpChg chg="mod">
          <ac:chgData name="Juan Alejandro Miranda Barrera" userId="S::alejandro.miranda@talent.com::2e86bf65-336c-43c9-95f4-d4e4c040b2c5" providerId="AD" clId="Web-{58D1943B-6717-D85D-E123-A9BDDD57F4D8}" dt="2022-04-21T00:24:20.500" v="1288" actId="1076"/>
          <ac:grpSpMkLst>
            <pc:docMk/>
            <pc:sldMk cId="886258201" sldId="652"/>
            <ac:grpSpMk id="31" creationId="{6787E4A6-1F51-37ED-19B7-BD662606B242}"/>
          </ac:grpSpMkLst>
        </pc:grpChg>
        <pc:grpChg chg="mod">
          <ac:chgData name="Juan Alejandro Miranda Barrera" userId="S::alejandro.miranda@talent.com::2e86bf65-336c-43c9-95f4-d4e4c040b2c5" providerId="AD" clId="Web-{58D1943B-6717-D85D-E123-A9BDDD57F4D8}" dt="2022-04-21T00:24:23.406" v="1289" actId="1076"/>
          <ac:grpSpMkLst>
            <pc:docMk/>
            <pc:sldMk cId="886258201" sldId="652"/>
            <ac:grpSpMk id="36" creationId="{9A93C05B-C06D-2010-2F4F-5E2FF866696F}"/>
          </ac:grpSpMkLst>
        </pc:grpChg>
        <pc:grpChg chg="mod">
          <ac:chgData name="Juan Alejandro Miranda Barrera" userId="S::alejandro.miranda@talent.com::2e86bf65-336c-43c9-95f4-d4e4c040b2c5" providerId="AD" clId="Web-{58D1943B-6717-D85D-E123-A9BDDD57F4D8}" dt="2022-04-21T00:24:26.781" v="1290" actId="1076"/>
          <ac:grpSpMkLst>
            <pc:docMk/>
            <pc:sldMk cId="886258201" sldId="652"/>
            <ac:grpSpMk id="41" creationId="{D475A6EF-201A-FB76-CAD6-2BA2FCC88263}"/>
          </ac:grpSpMkLst>
        </pc:grpChg>
        <pc:cxnChg chg="mod">
          <ac:chgData name="Juan Alejandro Miranda Barrera" userId="S::alejandro.miranda@talent.com::2e86bf65-336c-43c9-95f4-d4e4c040b2c5" providerId="AD" clId="Web-{58D1943B-6717-D85D-E123-A9BDDD57F4D8}" dt="2022-04-21T00:24:30.672" v="1291"/>
          <ac:cxnSpMkLst>
            <pc:docMk/>
            <pc:sldMk cId="886258201" sldId="652"/>
            <ac:cxnSpMk id="46" creationId="{C2CF585D-3E67-AB61-0644-50C9D5ECDEA3}"/>
          </ac:cxnSpMkLst>
        </pc:cxnChg>
      </pc:sldChg>
      <pc:sldChg chg="modSp">
        <pc:chgData name="Juan Alejandro Miranda Barrera" userId="S::alejandro.miranda@talent.com::2e86bf65-336c-43c9-95f4-d4e4c040b2c5" providerId="AD" clId="Web-{58D1943B-6717-D85D-E123-A9BDDD57F4D8}" dt="2022-04-20T16:24:51.291" v="197" actId="20577"/>
        <pc:sldMkLst>
          <pc:docMk/>
          <pc:sldMk cId="1119306965" sldId="654"/>
        </pc:sldMkLst>
        <pc:spChg chg="mod">
          <ac:chgData name="Juan Alejandro Miranda Barrera" userId="S::alejandro.miranda@talent.com::2e86bf65-336c-43c9-95f4-d4e4c040b2c5" providerId="AD" clId="Web-{58D1943B-6717-D85D-E123-A9BDDD57F4D8}" dt="2022-04-20T16:24:51.291" v="197" actId="20577"/>
          <ac:spMkLst>
            <pc:docMk/>
            <pc:sldMk cId="1119306965" sldId="654"/>
            <ac:spMk id="12" creationId="{29920B96-CE71-D43E-0B08-30637BDBF1E1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16:04:28.427" v="12" actId="20577"/>
          <ac:spMkLst>
            <pc:docMk/>
            <pc:sldMk cId="1119306965" sldId="654"/>
            <ac:spMk id="68" creationId="{C74E8E7B-A76E-F184-B46A-D204355D3C9A}"/>
          </ac:spMkLst>
        </pc:spChg>
      </pc:sldChg>
      <pc:sldChg chg="modSp">
        <pc:chgData name="Juan Alejandro Miranda Barrera" userId="S::alejandro.miranda@talent.com::2e86bf65-336c-43c9-95f4-d4e4c040b2c5" providerId="AD" clId="Web-{58D1943B-6717-D85D-E123-A9BDDD57F4D8}" dt="2022-04-20T17:26:08.223" v="203"/>
        <pc:sldMkLst>
          <pc:docMk/>
          <pc:sldMk cId="572828817" sldId="690"/>
        </pc:sldMkLst>
        <pc:graphicFrameChg chg="mod modGraphic">
          <ac:chgData name="Juan Alejandro Miranda Barrera" userId="S::alejandro.miranda@talent.com::2e86bf65-336c-43c9-95f4-d4e4c040b2c5" providerId="AD" clId="Web-{58D1943B-6717-D85D-E123-A9BDDD57F4D8}" dt="2022-04-20T17:26:08.223" v="203"/>
          <ac:graphicFrameMkLst>
            <pc:docMk/>
            <pc:sldMk cId="572828817" sldId="690"/>
            <ac:graphicFrameMk id="7" creationId="{12411607-974F-E9A6-9CD8-DA235EBC5998}"/>
          </ac:graphicFrameMkLst>
        </pc:graphicFrameChg>
      </pc:sldChg>
      <pc:sldChg chg="addSp delSp modSp">
        <pc:chgData name="Juan Alejandro Miranda Barrera" userId="S::alejandro.miranda@talent.com::2e86bf65-336c-43c9-95f4-d4e4c040b2c5" providerId="AD" clId="Web-{58D1943B-6717-D85D-E123-A9BDDD57F4D8}" dt="2022-04-20T16:09:58.319" v="183" actId="20577"/>
        <pc:sldMkLst>
          <pc:docMk/>
          <pc:sldMk cId="929644046" sldId="691"/>
        </pc:sldMkLst>
        <pc:spChg chg="add mod">
          <ac:chgData name="Juan Alejandro Miranda Barrera" userId="S::alejandro.miranda@talent.com::2e86bf65-336c-43c9-95f4-d4e4c040b2c5" providerId="AD" clId="Web-{58D1943B-6717-D85D-E123-A9BDDD57F4D8}" dt="2022-04-20T16:09:58.319" v="183" actId="20577"/>
          <ac:spMkLst>
            <pc:docMk/>
            <pc:sldMk cId="929644046" sldId="691"/>
            <ac:spMk id="5" creationId="{E0ABE84D-8A3D-875E-6F65-3E8D24936552}"/>
          </ac:spMkLst>
        </pc:spChg>
        <pc:spChg chg="add mod">
          <ac:chgData name="Juan Alejandro Miranda Barrera" userId="S::alejandro.miranda@talent.com::2e86bf65-336c-43c9-95f4-d4e4c040b2c5" providerId="AD" clId="Web-{58D1943B-6717-D85D-E123-A9BDDD57F4D8}" dt="2022-04-20T16:07:06.506" v="21" actId="1076"/>
          <ac:spMkLst>
            <pc:docMk/>
            <pc:sldMk cId="929644046" sldId="691"/>
            <ac:spMk id="6" creationId="{CC2DA150-A72F-E4BD-C56A-3CCECCDBB008}"/>
          </ac:spMkLst>
        </pc:spChg>
        <pc:spChg chg="add mod">
          <ac:chgData name="Juan Alejandro Miranda Barrera" userId="S::alejandro.miranda@talent.com::2e86bf65-336c-43c9-95f4-d4e4c040b2c5" providerId="AD" clId="Web-{58D1943B-6717-D85D-E123-A9BDDD57F4D8}" dt="2022-04-20T16:07:06.522" v="22" actId="1076"/>
          <ac:spMkLst>
            <pc:docMk/>
            <pc:sldMk cId="929644046" sldId="691"/>
            <ac:spMk id="7" creationId="{BB0D8133-1CCD-EA62-21BB-20625087CFA1}"/>
          </ac:spMkLst>
        </pc:spChg>
        <pc:spChg chg="add del">
          <ac:chgData name="Juan Alejandro Miranda Barrera" userId="S::alejandro.miranda@talent.com::2e86bf65-336c-43c9-95f4-d4e4c040b2c5" providerId="AD" clId="Web-{58D1943B-6717-D85D-E123-A9BDDD57F4D8}" dt="2022-04-20T16:07:29.553" v="29"/>
          <ac:spMkLst>
            <pc:docMk/>
            <pc:sldMk cId="929644046" sldId="691"/>
            <ac:spMk id="8" creationId="{37267DCE-2303-B890-93E1-A1ECFD53316C}"/>
          </ac:spMkLst>
        </pc:spChg>
        <pc:spChg chg="add del">
          <ac:chgData name="Juan Alejandro Miranda Barrera" userId="S::alejandro.miranda@talent.com::2e86bf65-336c-43c9-95f4-d4e4c040b2c5" providerId="AD" clId="Web-{58D1943B-6717-D85D-E123-A9BDDD57F4D8}" dt="2022-04-20T16:07:27.412" v="28"/>
          <ac:spMkLst>
            <pc:docMk/>
            <pc:sldMk cId="929644046" sldId="691"/>
            <ac:spMk id="9" creationId="{AAD694B5-5809-6D65-AFD6-C7BF71E0754D}"/>
          </ac:spMkLst>
        </pc:spChg>
        <pc:spChg chg="add del mod">
          <ac:chgData name="Juan Alejandro Miranda Barrera" userId="S::alejandro.miranda@talent.com::2e86bf65-336c-43c9-95f4-d4e4c040b2c5" providerId="AD" clId="Web-{58D1943B-6717-D85D-E123-A9BDDD57F4D8}" dt="2022-04-20T16:07:24.912" v="27"/>
          <ac:spMkLst>
            <pc:docMk/>
            <pc:sldMk cId="929644046" sldId="691"/>
            <ac:spMk id="11" creationId="{AF0E542C-436F-7326-9133-6E5CAC1B2C89}"/>
          </ac:spMkLst>
        </pc:spChg>
        <pc:spChg chg="add del mod">
          <ac:chgData name="Juan Alejandro Miranda Barrera" userId="S::alejandro.miranda@talent.com::2e86bf65-336c-43c9-95f4-d4e4c040b2c5" providerId="AD" clId="Web-{58D1943B-6717-D85D-E123-A9BDDD57F4D8}" dt="2022-04-20T16:07:34.787" v="32"/>
          <ac:spMkLst>
            <pc:docMk/>
            <pc:sldMk cId="929644046" sldId="691"/>
            <ac:spMk id="13" creationId="{993BB369-B13C-0177-CC8C-80D6B43C8071}"/>
          </ac:spMkLst>
        </pc:spChg>
        <pc:spChg chg="add mod">
          <ac:chgData name="Juan Alejandro Miranda Barrera" userId="S::alejandro.miranda@talent.com::2e86bf65-336c-43c9-95f4-d4e4c040b2c5" providerId="AD" clId="Web-{58D1943B-6717-D85D-E123-A9BDDD57F4D8}" dt="2022-04-20T16:09:27.600" v="182" actId="20577"/>
          <ac:spMkLst>
            <pc:docMk/>
            <pc:sldMk cId="929644046" sldId="691"/>
            <ac:spMk id="30" creationId="{F1E25DED-0386-7D1A-E5D4-5C79680DB390}"/>
          </ac:spMkLst>
        </pc:spChg>
      </pc:sldChg>
      <pc:sldChg chg="delSp modSp delCm">
        <pc:chgData name="Juan Alejandro Miranda Barrera" userId="S::alejandro.miranda@talent.com::2e86bf65-336c-43c9-95f4-d4e4c040b2c5" providerId="AD" clId="Web-{58D1943B-6717-D85D-E123-A9BDDD57F4D8}" dt="2022-04-21T00:56:36.087" v="1418" actId="20577"/>
        <pc:sldMkLst>
          <pc:docMk/>
          <pc:sldMk cId="1426032977" sldId="692"/>
        </pc:sldMkLst>
        <pc:spChg chg="del">
          <ac:chgData name="Juan Alejandro Miranda Barrera" userId="S::alejandro.miranda@talent.com::2e86bf65-336c-43c9-95f4-d4e4c040b2c5" providerId="AD" clId="Web-{58D1943B-6717-D85D-E123-A9BDDD57F4D8}" dt="2022-04-20T23:44:16.597" v="336"/>
          <ac:spMkLst>
            <pc:docMk/>
            <pc:sldMk cId="1426032977" sldId="692"/>
            <ac:spMk id="6" creationId="{2D94012F-9227-47B4-35F4-2D4D05956E10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23:42:18.220" v="335" actId="20577"/>
          <ac:spMkLst>
            <pc:docMk/>
            <pc:sldMk cId="1426032977" sldId="692"/>
            <ac:spMk id="10" creationId="{F3DB63AA-785F-3648-89EF-A793DF6F7884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55:42.696" v="1412" actId="20577"/>
          <ac:spMkLst>
            <pc:docMk/>
            <pc:sldMk cId="1426032977" sldId="692"/>
            <ac:spMk id="13" creationId="{E8E146F4-8EF6-DCBC-7DBE-A24AD7FECA05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23:44:29.144" v="338" actId="1076"/>
          <ac:spMkLst>
            <pc:docMk/>
            <pc:sldMk cId="1426032977" sldId="692"/>
            <ac:spMk id="15" creationId="{02B5DB54-F52D-9148-615C-34AB0388972D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23:44:29.175" v="339" actId="1076"/>
          <ac:spMkLst>
            <pc:docMk/>
            <pc:sldMk cId="1426032977" sldId="692"/>
            <ac:spMk id="24" creationId="{22D33625-66B7-0B3B-BFD5-F28DD63B8FFB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56:36.087" v="1418" actId="20577"/>
          <ac:spMkLst>
            <pc:docMk/>
            <pc:sldMk cId="1426032977" sldId="692"/>
            <ac:spMk id="68" creationId="{C74E8E7B-A76E-F184-B46A-D204355D3C9A}"/>
          </ac:spMkLst>
        </pc:spChg>
        <pc:grpChg chg="mod">
          <ac:chgData name="Juan Alejandro Miranda Barrera" userId="S::alejandro.miranda@talent.com::2e86bf65-336c-43c9-95f4-d4e4c040b2c5" providerId="AD" clId="Web-{58D1943B-6717-D85D-E123-A9BDDD57F4D8}" dt="2022-04-21T00:56:05.336" v="1413" actId="1076"/>
          <ac:grpSpMkLst>
            <pc:docMk/>
            <pc:sldMk cId="1426032977" sldId="692"/>
            <ac:grpSpMk id="49" creationId="{3D49217F-8C5A-E66E-DBAB-108467CB2A9A}"/>
          </ac:grpSpMkLst>
        </pc:grpChg>
      </pc:sldChg>
      <pc:sldChg chg="delSp modSp">
        <pc:chgData name="Juan Alejandro Miranda Barrera" userId="S::alejandro.miranda@talent.com::2e86bf65-336c-43c9-95f4-d4e4c040b2c5" providerId="AD" clId="Web-{58D1943B-6717-D85D-E123-A9BDDD57F4D8}" dt="2022-04-21T00:56:13.134" v="1414" actId="14100"/>
        <pc:sldMkLst>
          <pc:docMk/>
          <pc:sldMk cId="81228948" sldId="693"/>
        </pc:sldMkLst>
        <pc:spChg chg="del mod">
          <ac:chgData name="Juan Alejandro Miranda Barrera" userId="S::alejandro.miranda@talent.com::2e86bf65-336c-43c9-95f4-d4e4c040b2c5" providerId="AD" clId="Web-{58D1943B-6717-D85D-E123-A9BDDD57F4D8}" dt="2022-04-20T23:48:07.881" v="370"/>
          <ac:spMkLst>
            <pc:docMk/>
            <pc:sldMk cId="81228948" sldId="693"/>
            <ac:spMk id="5" creationId="{EA5CD550-D672-8702-2C8B-B3916BF00432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23:49:49.429" v="427" actId="20577"/>
          <ac:spMkLst>
            <pc:docMk/>
            <pc:sldMk cId="81228948" sldId="693"/>
            <ac:spMk id="9" creationId="{74F93DCA-E792-07EE-8755-765A1A4D3BB3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23:49:42.366" v="422" actId="20577"/>
          <ac:spMkLst>
            <pc:docMk/>
            <pc:sldMk cId="81228948" sldId="693"/>
            <ac:spMk id="14" creationId="{455F07AE-FA4A-A36C-223C-CDAADAB1B4E7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56:13.134" v="1414" actId="14100"/>
          <ac:spMkLst>
            <pc:docMk/>
            <pc:sldMk cId="81228948" sldId="693"/>
            <ac:spMk id="68" creationId="{C74E8E7B-A76E-F184-B46A-D204355D3C9A}"/>
          </ac:spMkLst>
        </pc:spChg>
      </pc:sldChg>
      <pc:sldChg chg="modSp">
        <pc:chgData name="Juan Alejandro Miranda Barrera" userId="S::alejandro.miranda@talent.com::2e86bf65-336c-43c9-95f4-d4e4c040b2c5" providerId="AD" clId="Web-{58D1943B-6717-D85D-E123-A9BDDD57F4D8}" dt="2022-04-20T19:51:16.230" v="295" actId="20577"/>
        <pc:sldMkLst>
          <pc:docMk/>
          <pc:sldMk cId="1526405236" sldId="694"/>
        </pc:sldMkLst>
        <pc:spChg chg="mod">
          <ac:chgData name="Juan Alejandro Miranda Barrera" userId="S::alejandro.miranda@talent.com::2e86bf65-336c-43c9-95f4-d4e4c040b2c5" providerId="AD" clId="Web-{58D1943B-6717-D85D-E123-A9BDDD57F4D8}" dt="2022-04-20T19:50:51.980" v="294" actId="20577"/>
          <ac:spMkLst>
            <pc:docMk/>
            <pc:sldMk cId="1526405236" sldId="694"/>
            <ac:spMk id="6" creationId="{E7747683-A0F9-F33F-404C-13028A5D4859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19:47:48.619" v="286" actId="20577"/>
          <ac:spMkLst>
            <pc:docMk/>
            <pc:sldMk cId="1526405236" sldId="694"/>
            <ac:spMk id="7" creationId="{E6F2F667-612C-504A-5CB3-DB903C38A8D9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19:48:05.650" v="290" actId="1076"/>
          <ac:spMkLst>
            <pc:docMk/>
            <pc:sldMk cId="1526405236" sldId="694"/>
            <ac:spMk id="14" creationId="{B4FE65CB-7DF0-0723-59D6-2086F0173710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19:51:16.230" v="295" actId="20577"/>
          <ac:spMkLst>
            <pc:docMk/>
            <pc:sldMk cId="1526405236" sldId="694"/>
            <ac:spMk id="22" creationId="{6EA4502B-F1E8-9569-C173-EE516506BB50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19:48:40.275" v="293" actId="20577"/>
          <ac:spMkLst>
            <pc:docMk/>
            <pc:sldMk cId="1526405236" sldId="694"/>
            <ac:spMk id="68" creationId="{C74E8E7B-A76E-F184-B46A-D204355D3C9A}"/>
          </ac:spMkLst>
        </pc:spChg>
      </pc:sldChg>
      <pc:sldChg chg="addSp delSp modSp">
        <pc:chgData name="Juan Alejandro Miranda Barrera" userId="S::alejandro.miranda@talent.com::2e86bf65-336c-43c9-95f4-d4e4c040b2c5" providerId="AD" clId="Web-{58D1943B-6717-D85D-E123-A9BDDD57F4D8}" dt="2022-04-20T20:14:43.732" v="326"/>
        <pc:sldMkLst>
          <pc:docMk/>
          <pc:sldMk cId="822661713" sldId="695"/>
        </pc:sldMkLst>
        <pc:spChg chg="add del mod">
          <ac:chgData name="Juan Alejandro Miranda Barrera" userId="S::alejandro.miranda@talent.com::2e86bf65-336c-43c9-95f4-d4e4c040b2c5" providerId="AD" clId="Web-{58D1943B-6717-D85D-E123-A9BDDD57F4D8}" dt="2022-04-20T20:14:40.935" v="325"/>
          <ac:spMkLst>
            <pc:docMk/>
            <pc:sldMk cId="822661713" sldId="695"/>
            <ac:spMk id="17" creationId="{AD35F4D9-8E32-B5EF-B867-46B086995C29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19:52:51.310" v="319" actId="20577"/>
          <ac:spMkLst>
            <pc:docMk/>
            <pc:sldMk cId="822661713" sldId="695"/>
            <ac:spMk id="68" creationId="{C74E8E7B-A76E-F184-B46A-D204355D3C9A}"/>
          </ac:spMkLst>
        </pc:spChg>
        <pc:picChg chg="add del mod">
          <ac:chgData name="Juan Alejandro Miranda Barrera" userId="S::alejandro.miranda@talent.com::2e86bf65-336c-43c9-95f4-d4e4c040b2c5" providerId="AD" clId="Web-{58D1943B-6717-D85D-E123-A9BDDD57F4D8}" dt="2022-04-20T20:14:43.732" v="326"/>
          <ac:picMkLst>
            <pc:docMk/>
            <pc:sldMk cId="822661713" sldId="695"/>
            <ac:picMk id="16" creationId="{ACDE4FC5-0394-3F69-478A-6C65E2904D39}"/>
          </ac:picMkLst>
        </pc:picChg>
      </pc:sldChg>
      <pc:sldChg chg="modSp">
        <pc:chgData name="Juan Alejandro Miranda Barrera" userId="S::alejandro.miranda@talent.com::2e86bf65-336c-43c9-95f4-d4e4c040b2c5" providerId="AD" clId="Web-{58D1943B-6717-D85D-E123-A9BDDD57F4D8}" dt="2022-04-20T20:03:59.958" v="320" actId="1076"/>
        <pc:sldMkLst>
          <pc:docMk/>
          <pc:sldMk cId="12422851" sldId="696"/>
        </pc:sldMkLst>
        <pc:spChg chg="mod">
          <ac:chgData name="Juan Alejandro Miranda Barrera" userId="S::alejandro.miranda@talent.com::2e86bf65-336c-43c9-95f4-d4e4c040b2c5" providerId="AD" clId="Web-{58D1943B-6717-D85D-E123-A9BDDD57F4D8}" dt="2022-04-20T20:03:59.958" v="320" actId="1076"/>
          <ac:spMkLst>
            <pc:docMk/>
            <pc:sldMk cId="12422851" sldId="696"/>
            <ac:spMk id="68" creationId="{C74E8E7B-A76E-F184-B46A-D204355D3C9A}"/>
          </ac:spMkLst>
        </pc:spChg>
      </pc:sldChg>
      <pc:sldChg chg="delCm">
        <pc:chgData name="Juan Alejandro Miranda Barrera" userId="S::alejandro.miranda@talent.com::2e86bf65-336c-43c9-95f4-d4e4c040b2c5" providerId="AD" clId="Web-{58D1943B-6717-D85D-E123-A9BDDD57F4D8}" dt="2022-04-21T01:16:45.070" v="1419"/>
        <pc:sldMkLst>
          <pc:docMk/>
          <pc:sldMk cId="3388887549" sldId="704"/>
        </pc:sldMkLst>
      </pc:sldChg>
      <pc:sldChg chg="modSp">
        <pc:chgData name="Juan Alejandro Miranda Barrera" userId="S::alejandro.miranda@talent.com::2e86bf65-336c-43c9-95f4-d4e4c040b2c5" providerId="AD" clId="Web-{58D1943B-6717-D85D-E123-A9BDDD57F4D8}" dt="2022-04-20T19:40:15.113" v="205" actId="1076"/>
        <pc:sldMkLst>
          <pc:docMk/>
          <pc:sldMk cId="3576149633" sldId="705"/>
        </pc:sldMkLst>
        <pc:spChg chg="mod">
          <ac:chgData name="Juan Alejandro Miranda Barrera" userId="S::alejandro.miranda@talent.com::2e86bf65-336c-43c9-95f4-d4e4c040b2c5" providerId="AD" clId="Web-{58D1943B-6717-D85D-E123-A9BDDD57F4D8}" dt="2022-04-20T19:40:15.113" v="205" actId="1076"/>
          <ac:spMkLst>
            <pc:docMk/>
            <pc:sldMk cId="3576149633" sldId="705"/>
            <ac:spMk id="9" creationId="{DED06A5F-B0C2-DF83-3230-BAF1C853810B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0T19:40:10.488" v="204" actId="20577"/>
          <ac:spMkLst>
            <pc:docMk/>
            <pc:sldMk cId="3576149633" sldId="705"/>
            <ac:spMk id="11" creationId="{F810FD66-A6A9-52FE-E2F5-CDD8C7CD09AC}"/>
          </ac:spMkLst>
        </pc:spChg>
      </pc:sldChg>
      <pc:sldChg chg="addSp delSp modSp add replId">
        <pc:chgData name="Juan Alejandro Miranda Barrera" userId="S::alejandro.miranda@talent.com::2e86bf65-336c-43c9-95f4-d4e4c040b2c5" providerId="AD" clId="Web-{58D1943B-6717-D85D-E123-A9BDDD57F4D8}" dt="2022-04-21T00:54:55.789" v="1409" actId="20577"/>
        <pc:sldMkLst>
          <pc:docMk/>
          <pc:sldMk cId="257739686" sldId="706"/>
        </pc:sldMkLst>
        <pc:spChg chg="del">
          <ac:chgData name="Juan Alejandro Miranda Barrera" userId="S::alejandro.miranda@talent.com::2e86bf65-336c-43c9-95f4-d4e4c040b2c5" providerId="AD" clId="Web-{58D1943B-6717-D85D-E123-A9BDDD57F4D8}" dt="2022-04-20T23:47:06.833" v="366"/>
          <ac:spMkLst>
            <pc:docMk/>
            <pc:sldMk cId="257739686" sldId="706"/>
            <ac:spMk id="4" creationId="{2A258780-7672-4B84-5D01-04141EE30E9B}"/>
          </ac:spMkLst>
        </pc:spChg>
        <pc:spChg chg="del">
          <ac:chgData name="Juan Alejandro Miranda Barrera" userId="S::alejandro.miranda@talent.com::2e86bf65-336c-43c9-95f4-d4e4c040b2c5" providerId="AD" clId="Web-{58D1943B-6717-D85D-E123-A9BDDD57F4D8}" dt="2022-04-20T23:47:04.661" v="365"/>
          <ac:spMkLst>
            <pc:docMk/>
            <pc:sldMk cId="257739686" sldId="706"/>
            <ac:spMk id="5" creationId="{5F5732BF-72CD-CFC2-E839-883FF6B64E97}"/>
          </ac:spMkLst>
        </pc:spChg>
        <pc:spChg chg="add mod">
          <ac:chgData name="Juan Alejandro Miranda Barrera" userId="S::alejandro.miranda@talent.com::2e86bf65-336c-43c9-95f4-d4e4c040b2c5" providerId="AD" clId="Web-{58D1943B-6717-D85D-E123-A9BDDD57F4D8}" dt="2022-04-21T00:22:22.624" v="1265" actId="1076"/>
          <ac:spMkLst>
            <pc:docMk/>
            <pc:sldMk cId="257739686" sldId="706"/>
            <ac:spMk id="6" creationId="{340A7C4A-A0F1-25FA-C0B9-A202FC58D1C5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22:22.421" v="1257" actId="1076"/>
          <ac:spMkLst>
            <pc:docMk/>
            <pc:sldMk cId="257739686" sldId="706"/>
            <ac:spMk id="7" creationId="{B201AE4E-6F8C-BF8F-AA7E-951A1C0BC948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22:22.436" v="1258" actId="1076"/>
          <ac:spMkLst>
            <pc:docMk/>
            <pc:sldMk cId="257739686" sldId="706"/>
            <ac:spMk id="8" creationId="{F6DF33B5-3CEC-4C7D-8D32-B346D0CFB23E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54:55.789" v="1409" actId="20577"/>
          <ac:spMkLst>
            <pc:docMk/>
            <pc:sldMk cId="257739686" sldId="706"/>
            <ac:spMk id="9" creationId="{E4E4E25A-C44A-A23D-2F7E-D127F4064E6E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24:01.297" v="1283" actId="20577"/>
          <ac:spMkLst>
            <pc:docMk/>
            <pc:sldMk cId="257739686" sldId="706"/>
            <ac:spMk id="10" creationId="{F3DB63AA-785F-3648-89EF-A793DF6F7884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22:22.499" v="1260" actId="1076"/>
          <ac:spMkLst>
            <pc:docMk/>
            <pc:sldMk cId="257739686" sldId="706"/>
            <ac:spMk id="11" creationId="{1DBE619F-E8CA-82BE-A375-99EB71053F30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53:58.991" v="1397" actId="20577"/>
          <ac:spMkLst>
            <pc:docMk/>
            <pc:sldMk cId="257739686" sldId="706"/>
            <ac:spMk id="13" creationId="{E8E146F4-8EF6-DCBC-7DBE-A24AD7FECA05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22:22.561" v="1262" actId="1076"/>
          <ac:spMkLst>
            <pc:docMk/>
            <pc:sldMk cId="257739686" sldId="706"/>
            <ac:spMk id="14" creationId="{0C25FC26-F52D-E8B4-8446-D1DAEA0951E3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22:22.592" v="1263" actId="1076"/>
          <ac:spMkLst>
            <pc:docMk/>
            <pc:sldMk cId="257739686" sldId="706"/>
            <ac:spMk id="15" creationId="{02B5DB54-F52D-9148-615C-34AB0388972D}"/>
          </ac:spMkLst>
        </pc:spChg>
        <pc:spChg chg="add mod">
          <ac:chgData name="Juan Alejandro Miranda Barrera" userId="S::alejandro.miranda@talent.com::2e86bf65-336c-43c9-95f4-d4e4c040b2c5" providerId="AD" clId="Web-{58D1943B-6717-D85D-E123-A9BDDD57F4D8}" dt="2022-04-21T00:22:22.655" v="1266" actId="1076"/>
          <ac:spMkLst>
            <pc:docMk/>
            <pc:sldMk cId="257739686" sldId="706"/>
            <ac:spMk id="16" creationId="{2111E0F6-EE2A-18EE-A967-5A38192563D2}"/>
          </ac:spMkLst>
        </pc:spChg>
        <pc:spChg chg="mod">
          <ac:chgData name="Juan Alejandro Miranda Barrera" userId="S::alejandro.miranda@talent.com::2e86bf65-336c-43c9-95f4-d4e4c040b2c5" providerId="AD" clId="Web-{58D1943B-6717-D85D-E123-A9BDDD57F4D8}" dt="2022-04-21T00:22:22.608" v="1264" actId="1076"/>
          <ac:spMkLst>
            <pc:docMk/>
            <pc:sldMk cId="257739686" sldId="706"/>
            <ac:spMk id="24" creationId="{22D33625-66B7-0B3B-BFD5-F28DD63B8FFB}"/>
          </ac:spMkLst>
        </pc:spChg>
        <pc:spChg chg="add mod">
          <ac:chgData name="Juan Alejandro Miranda Barrera" userId="S::alejandro.miranda@talent.com::2e86bf65-336c-43c9-95f4-d4e4c040b2c5" providerId="AD" clId="Web-{58D1943B-6717-D85D-E123-A9BDDD57F4D8}" dt="2022-04-21T00:52:11.724" v="1350" actId="20577"/>
          <ac:spMkLst>
            <pc:docMk/>
            <pc:sldMk cId="257739686" sldId="706"/>
            <ac:spMk id="46" creationId="{FAC81833-1E01-4CAC-D697-9232F65E5E5A}"/>
          </ac:spMkLst>
        </pc:spChg>
        <pc:spChg chg="del">
          <ac:chgData name="Juan Alejandro Miranda Barrera" userId="S::alejandro.miranda@talent.com::2e86bf65-336c-43c9-95f4-d4e4c040b2c5" providerId="AD" clId="Web-{58D1943B-6717-D85D-E123-A9BDDD57F4D8}" dt="2022-04-20T23:50:06.116" v="428"/>
          <ac:spMkLst>
            <pc:docMk/>
            <pc:sldMk cId="257739686" sldId="706"/>
            <ac:spMk id="68" creationId="{C74E8E7B-A76E-F184-B46A-D204355D3C9A}"/>
          </ac:spMkLst>
        </pc:spChg>
        <pc:grpChg chg="del">
          <ac:chgData name="Juan Alejandro Miranda Barrera" userId="S::alejandro.miranda@talent.com::2e86bf65-336c-43c9-95f4-d4e4c040b2c5" providerId="AD" clId="Web-{58D1943B-6717-D85D-E123-A9BDDD57F4D8}" dt="2022-04-20T23:50:08.226" v="429"/>
          <ac:grpSpMkLst>
            <pc:docMk/>
            <pc:sldMk cId="257739686" sldId="706"/>
            <ac:grpSpMk id="49" creationId="{3D49217F-8C5A-E66E-DBAB-108467CB2A9A}"/>
          </ac:grpSpMkLst>
        </pc:grpChg>
        <pc:graphicFrameChg chg="add del mod">
          <ac:chgData name="Juan Alejandro Miranda Barrera" userId="S::alejandro.miranda@talent.com::2e86bf65-336c-43c9-95f4-d4e4c040b2c5" providerId="AD" clId="Web-{58D1943B-6717-D85D-E123-A9BDDD57F4D8}" dt="2022-04-20T23:55:10.698" v="715"/>
          <ac:graphicFrameMkLst>
            <pc:docMk/>
            <pc:sldMk cId="257739686" sldId="706"/>
            <ac:graphicFrameMk id="18" creationId="{12445F93-B009-D193-C69B-D49A304E3019}"/>
          </ac:graphicFrameMkLst>
        </pc:graphicFrameChg>
        <pc:graphicFrameChg chg="add del mod modGraphic">
          <ac:chgData name="Juan Alejandro Miranda Barrera" userId="S::alejandro.miranda@talent.com::2e86bf65-336c-43c9-95f4-d4e4c040b2c5" providerId="AD" clId="Web-{58D1943B-6717-D85D-E123-A9BDDD57F4D8}" dt="2022-04-20T23:55:28.730" v="723"/>
          <ac:graphicFrameMkLst>
            <pc:docMk/>
            <pc:sldMk cId="257739686" sldId="706"/>
            <ac:graphicFrameMk id="21" creationId="{0716AF7C-A4E9-BFBC-5982-639DBCF5C20F}"/>
          </ac:graphicFrameMkLst>
        </pc:graphicFrameChg>
        <pc:graphicFrameChg chg="add del mod">
          <ac:chgData name="Juan Alejandro Miranda Barrera" userId="S::alejandro.miranda@talent.com::2e86bf65-336c-43c9-95f4-d4e4c040b2c5" providerId="AD" clId="Web-{58D1943B-6717-D85D-E123-A9BDDD57F4D8}" dt="2022-04-20T23:55:53.121" v="729"/>
          <ac:graphicFrameMkLst>
            <pc:docMk/>
            <pc:sldMk cId="257739686" sldId="706"/>
            <ac:graphicFrameMk id="25" creationId="{6133D641-C9FF-6A1D-7597-9593C36CEC38}"/>
          </ac:graphicFrameMkLst>
        </pc:graphicFrameChg>
        <pc:graphicFrameChg chg="add del mod">
          <ac:chgData name="Juan Alejandro Miranda Barrera" userId="S::alejandro.miranda@talent.com::2e86bf65-336c-43c9-95f4-d4e4c040b2c5" providerId="AD" clId="Web-{58D1943B-6717-D85D-E123-A9BDDD57F4D8}" dt="2022-04-20T23:56:24.496" v="737"/>
          <ac:graphicFrameMkLst>
            <pc:docMk/>
            <pc:sldMk cId="257739686" sldId="706"/>
            <ac:graphicFrameMk id="27" creationId="{DACEF4D9-E93E-ED7A-2256-E867327D473A}"/>
          </ac:graphicFrameMkLst>
        </pc:graphicFrameChg>
        <pc:graphicFrameChg chg="add del mod">
          <ac:chgData name="Juan Alejandro Miranda Barrera" userId="S::alejandro.miranda@talent.com::2e86bf65-336c-43c9-95f4-d4e4c040b2c5" providerId="AD" clId="Web-{58D1943B-6717-D85D-E123-A9BDDD57F4D8}" dt="2022-04-20T23:56:20.652" v="735"/>
          <ac:graphicFrameMkLst>
            <pc:docMk/>
            <pc:sldMk cId="257739686" sldId="706"/>
            <ac:graphicFrameMk id="29" creationId="{B00DA504-1534-7E5F-B492-C80C3FEDB664}"/>
          </ac:graphicFrameMkLst>
        </pc:graphicFrameChg>
        <pc:graphicFrameChg chg="add del mod">
          <ac:chgData name="Juan Alejandro Miranda Barrera" userId="S::alejandro.miranda@talent.com::2e86bf65-336c-43c9-95f4-d4e4c040b2c5" providerId="AD" clId="Web-{58D1943B-6717-D85D-E123-A9BDDD57F4D8}" dt="2022-04-20T23:56:44.230" v="749"/>
          <ac:graphicFrameMkLst>
            <pc:docMk/>
            <pc:sldMk cId="257739686" sldId="706"/>
            <ac:graphicFrameMk id="31" creationId="{35E5AA7E-4AEF-0364-A26D-E7447A1657C9}"/>
          </ac:graphicFrameMkLst>
        </pc:graphicFrameChg>
        <pc:graphicFrameChg chg="add del mod">
          <ac:chgData name="Juan Alejandro Miranda Barrera" userId="S::alejandro.miranda@talent.com::2e86bf65-336c-43c9-95f4-d4e4c040b2c5" providerId="AD" clId="Web-{58D1943B-6717-D85D-E123-A9BDDD57F4D8}" dt="2022-04-20T23:56:42.793" v="747"/>
          <ac:graphicFrameMkLst>
            <pc:docMk/>
            <pc:sldMk cId="257739686" sldId="706"/>
            <ac:graphicFrameMk id="33" creationId="{CDDFFE6C-6D8D-DBB3-D2D7-39B7F9223991}"/>
          </ac:graphicFrameMkLst>
        </pc:graphicFrameChg>
        <pc:graphicFrameChg chg="add del mod">
          <ac:chgData name="Juan Alejandro Miranda Barrera" userId="S::alejandro.miranda@talent.com::2e86bf65-336c-43c9-95f4-d4e4c040b2c5" providerId="AD" clId="Web-{58D1943B-6717-D85D-E123-A9BDDD57F4D8}" dt="2022-04-20T23:56:40.246" v="745"/>
          <ac:graphicFrameMkLst>
            <pc:docMk/>
            <pc:sldMk cId="257739686" sldId="706"/>
            <ac:graphicFrameMk id="35" creationId="{F4D22941-4429-148C-6C04-355650CCB95A}"/>
          </ac:graphicFrameMkLst>
        </pc:graphicFrameChg>
        <pc:graphicFrameChg chg="add del mod">
          <ac:chgData name="Juan Alejandro Miranda Barrera" userId="S::alejandro.miranda@talent.com::2e86bf65-336c-43c9-95f4-d4e4c040b2c5" providerId="AD" clId="Web-{58D1943B-6717-D85D-E123-A9BDDD57F4D8}" dt="2022-04-20T23:57:05.699" v="757"/>
          <ac:graphicFrameMkLst>
            <pc:docMk/>
            <pc:sldMk cId="257739686" sldId="706"/>
            <ac:graphicFrameMk id="37" creationId="{85940D9D-7529-F2D3-22CE-C08DC832E5A8}"/>
          </ac:graphicFrameMkLst>
        </pc:graphicFrameChg>
        <pc:graphicFrameChg chg="add del mod">
          <ac:chgData name="Juan Alejandro Miranda Barrera" userId="S::alejandro.miranda@talent.com::2e86bf65-336c-43c9-95f4-d4e4c040b2c5" providerId="AD" clId="Web-{58D1943B-6717-D85D-E123-A9BDDD57F4D8}" dt="2022-04-20T23:56:59.496" v="755"/>
          <ac:graphicFrameMkLst>
            <pc:docMk/>
            <pc:sldMk cId="257739686" sldId="706"/>
            <ac:graphicFrameMk id="39" creationId="{BC8A7A6D-8E20-18D5-30A4-D4ABFAEAFF4E}"/>
          </ac:graphicFrameMkLst>
        </pc:graphicFrameChg>
        <pc:graphicFrameChg chg="add del mod modGraphic">
          <ac:chgData name="Juan Alejandro Miranda Barrera" userId="S::alejandro.miranda@talent.com::2e86bf65-336c-43c9-95f4-d4e4c040b2c5" providerId="AD" clId="Web-{58D1943B-6717-D85D-E123-A9BDDD57F4D8}" dt="2022-04-21T00:00:25.249" v="925"/>
          <ac:graphicFrameMkLst>
            <pc:docMk/>
            <pc:sldMk cId="257739686" sldId="706"/>
            <ac:graphicFrameMk id="41" creationId="{DBB4BA7C-A06F-2601-475B-D187E32E8BB7}"/>
          </ac:graphicFrameMkLst>
        </pc:graphicFrameChg>
        <pc:graphicFrameChg chg="add del mod">
          <ac:chgData name="Juan Alejandro Miranda Barrera" userId="S::alejandro.miranda@talent.com::2e86bf65-336c-43c9-95f4-d4e4c040b2c5" providerId="AD" clId="Web-{58D1943B-6717-D85D-E123-A9BDDD57F4D8}" dt="2022-04-21T00:01:23.765" v="933"/>
          <ac:graphicFrameMkLst>
            <pc:docMk/>
            <pc:sldMk cId="257739686" sldId="706"/>
            <ac:graphicFrameMk id="43" creationId="{E91E7151-D91D-C4F9-6149-B4B9672BCBE6}"/>
          </ac:graphicFrameMkLst>
        </pc:graphicFrameChg>
        <pc:graphicFrameChg chg="add del mod">
          <ac:chgData name="Juan Alejandro Miranda Barrera" userId="S::alejandro.miranda@talent.com::2e86bf65-336c-43c9-95f4-d4e4c040b2c5" providerId="AD" clId="Web-{58D1943B-6717-D85D-E123-A9BDDD57F4D8}" dt="2022-04-21T00:01:34.374" v="940"/>
          <ac:graphicFrameMkLst>
            <pc:docMk/>
            <pc:sldMk cId="257739686" sldId="706"/>
            <ac:graphicFrameMk id="45" creationId="{D85DF962-3E32-8717-4D7D-C7D55FAA2834}"/>
          </ac:graphicFrameMkLst>
        </pc:graphicFrameChg>
        <pc:picChg chg="add mod">
          <ac:chgData name="Juan Alejandro Miranda Barrera" userId="S::alejandro.miranda@talent.com::2e86bf65-336c-43c9-95f4-d4e4c040b2c5" providerId="AD" clId="Web-{58D1943B-6717-D85D-E123-A9BDDD57F4D8}" dt="2022-04-21T00:22:04.733" v="1255" actId="1076"/>
          <ac:picMkLst>
            <pc:docMk/>
            <pc:sldMk cId="257739686" sldId="706"/>
            <ac:picMk id="47" creationId="{7A012888-56A3-076B-57D9-CC4F8A9F9BDE}"/>
          </ac:picMkLst>
        </pc:picChg>
      </pc:sldChg>
    </pc:docChg>
  </pc:docChgLst>
</pc:chgInfo>
</file>

<file path=ppt/comments/modernComment_2A2_F2236B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D0D9D7-8BEB-4215-906D-7553FE1EF989}" authorId="{88922F35-5B4B-1198-317E-F11668AA1C6E}" created="2022-04-11T19:41:09.725">
    <pc:sldMkLst xmlns:pc="http://schemas.microsoft.com/office/powerpoint/2013/main/command">
      <pc:docMk/>
      <pc:sldMk cId="4062407487" sldId="674"/>
    </pc:sldMkLst>
    <p188:replyLst>
      <p188:reply id="{D449B17D-D851-4127-B3BC-1421C65F0D3F}" authorId="{7BD4A2F6-1721-E69F-0690-467936E11269}" created="2022-04-17T14:56:49.901">
        <p188:txBody>
          <a:bodyPr/>
          <a:lstStyle/>
          <a:p>
            <a:r>
              <a:rPr lang="es-ES"/>
              <a:t>Done</a:t>
            </a:r>
          </a:p>
        </p188:txBody>
      </p188:reply>
    </p188:replyLst>
    <p188:txBody>
      <a:bodyPr/>
      <a:lstStyle/>
      <a:p>
        <a:r>
          <a:rPr lang="es-ES"/>
          <a:t>Clarificar la creación de una estrategia apartir de las consultas, a partir de querys que encuentran error. </a:t>
        </a:r>
      </a:p>
    </p188:txBody>
  </p188:cm>
</p188:cmLst>
</file>

<file path=ppt/comments/modernComment_2B2_2224AC9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1B45B7-FD9B-45EA-B331-CC27A50EA2FE}" authorId="{88922F35-5B4B-1198-317E-F11668AA1C6E}" created="2022-04-11T19:42:31.851">
    <pc:sldMkLst xmlns:pc="http://schemas.microsoft.com/office/powerpoint/2013/main/command">
      <pc:docMk/>
      <pc:sldMk cId="572828817" sldId="690"/>
    </pc:sldMkLst>
    <p188:txBody>
      <a:bodyPr/>
      <a:lstStyle/>
      <a:p>
        <a:r>
          <a:rPr lang="es-ES"/>
          <a:t>Sugerencia a colocar en español</a:t>
        </a:r>
      </a:p>
    </p188:txBody>
  </p188:cm>
</p188:cmLst>
</file>

<file path=ppt/comments/modernComment_2BA_564A8E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A2D155-E0CC-465D-813A-CF790162C1FC}" authorId="{88922F35-5B4B-1198-317E-F11668AA1C6E}" created="2022-04-11T20:02:33.346">
    <pc:sldMkLst xmlns:pc="http://schemas.microsoft.com/office/powerpoint/2013/main/command">
      <pc:docMk/>
      <pc:sldMk cId="1447726636" sldId="698"/>
    </pc:sldMkLst>
    <p188:replyLst>
      <p188:reply id="{D9099FDF-7A11-43BB-9E9E-1EBC955E984F}" authorId="{88922F35-5B4B-1198-317E-F11668AA1C6E}" created="2022-04-19T22:33:40.522">
        <p188:txBody>
          <a:bodyPr/>
          <a:lstStyle/>
          <a:p>
            <a:r>
              <a:rPr lang="es-ES"/>
              <a:t>done</a:t>
            </a:r>
          </a:p>
        </p188:txBody>
      </p188:reply>
    </p188:replyLst>
    <p188:txBody>
      <a:bodyPr/>
      <a:lstStyle/>
      <a:p>
        <a:r>
          <a:rPr lang="es-ES"/>
          <a:t>Alertar que es muy importante la estructura base</a:t>
        </a:r>
      </a:p>
    </p188:txBody>
  </p188:cm>
</p188:cmLst>
</file>

<file path=ppt/comments/modernComment_2BF_5126C84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31964B-3D0B-418B-B010-6A9090D29FCA}" authorId="{88922F35-5B4B-1198-317E-F11668AA1C6E}" created="2022-04-11T20:51:42.765">
    <pc:sldMkLst xmlns:pc="http://schemas.microsoft.com/office/powerpoint/2013/main/command">
      <pc:docMk/>
      <pc:sldMk cId="1361496134" sldId="703"/>
    </pc:sldMkLst>
    <p188:replyLst>
      <p188:reply id="{E95CCFE6-DF3A-4766-9BD6-FFD8E0ABCA6E}" authorId="{7BD4A2F6-1721-E69F-0690-467936E11269}" created="2022-04-17T14:53:11.711">
        <p188:txBody>
          <a:bodyPr/>
          <a:lstStyle/>
          <a:p>
            <a:r>
              <a:rPr lang="es-ES"/>
              <a:t>Done</a:t>
            </a:r>
          </a:p>
        </p188:txBody>
      </p188:reply>
    </p188:replyLst>
    <p188:txBody>
      <a:bodyPr/>
      <a:lstStyle/>
      <a:p>
        <a:r>
          <a:rPr lang="es-ES"/>
          <a:t>Ajustar a todo el tamaño de la diapositiva. Hacer uso de ayuda con los colores para ayudarte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69EAA-FA77-DB47-BDEA-2C0054DF5F0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C7253-DA95-EA44-AB19-2AC91B9AAF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FF27-013B-9749-BCE9-E64E75750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53606-AD64-F446-99AE-0F9A4CDED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8414-57AA-724E-8ACD-4D952CA8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68E74-355B-7143-B308-A29795B4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1FEE-26BC-CF4A-A676-450A5308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EA37-4A72-1B4E-B31E-E7FACEB9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2B9A4-9DA7-D44F-990B-15E722108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348D-A89B-E04A-8C45-70559C03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EED7-5B05-4D4F-B976-E8DCEBAD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2DDA-18C3-4A4E-96BC-1FE01C51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3795-9B22-1F48-90A7-FE2CC0087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2065-7D98-5C48-A4D3-3D1E6953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F3C0-7CBC-FA47-B481-27F7F526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ADFE-6EFB-B848-83E7-BDD4C634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56404-FD49-F848-B49A-C4F8426A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4857-37A4-2C4C-B225-1DE02E95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969B-AD1A-224A-9534-5237E373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1573-110D-4C4E-9C59-72B22245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C9CBA-4A29-1A45-8D3C-9EA4EA58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B3CA-746E-744C-B54E-0ED9FC7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14D1-CFAC-304E-9DB0-5F0B1DCE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EC5A-105B-9F4B-B0E3-003D9F78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B3EC-F28B-7247-BA51-EDA3D63A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AB1C-EF4D-AE43-9C2E-5A4514F7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D646-D63F-F540-B5B8-56A9BBE3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7861-82F7-704D-8E68-D9F7DD6E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E643-CA08-D34F-9B3D-6D13BD286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AB3F-AC2C-B745-971D-81421DD3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00229-24F0-6C41-AA38-EF08E175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FB321-6967-8E4A-9B0C-E4EA9EC3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E4026-E50D-3B41-900C-9193C6DE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64A6-7D3B-6D4F-8C0A-FD0A8D61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41BE4-008F-4042-A739-A1BA89F8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6DAF0-C8A3-2D43-9927-4F2625409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D180E-FF10-3843-BB90-BA293F21D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44507-2081-F048-A03F-DED79AF1B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57A9-0C15-E44D-99C4-B516B6B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66E62-6868-C949-881D-99CB78D2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8F5C2-C9E6-874E-AD01-C8D3D584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2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B6A4-CE6C-C44E-8BCE-3E9E5980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0ABC9-FA89-A94C-933E-A9EB99CE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14914-D26C-A34B-9369-33C5885E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EB614-9A4D-7243-AF9B-4E5A6B96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957C2-046F-AA4C-9DD1-C5A173F2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3B84E-946B-4F45-86D1-5C399E71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84223-A774-5448-AE81-65E0460E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1109-1E69-1949-B6A6-065DADC2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4474-15A8-B047-9619-42E04A87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C243F-26CE-DA42-8A92-A750A89F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2CB74-3783-0648-B84C-CE6B9230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6816-1B1D-B242-B0F4-818F6D5E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38CE-0E36-3249-8FAA-06D8AF4D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5BA0-04B2-3C4F-B7B8-94C3BF4C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A1D5B-3EAC-6C47-8941-C7113A615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BD98B-664F-5148-ABE0-2F128EEA9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92394-51A8-5B4A-8542-C85633B2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677B1-CC63-7F49-BD16-D07DC5AD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C8D33-1803-3E41-B309-7F86E0F9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1D835-AAD7-DB4F-BFB2-3ED5A708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C19E-500E-A94B-9E7B-39E36A439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2E8-4082-4B4B-B663-7796D058A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E4EB-A6CE-AA4C-88EA-DEB4A6D4F14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A949-D86A-554F-842F-6CA74E680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9D13-88D5-8F41-A3D8-3492B91B3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F3CD-73E9-CE4C-9BFB-484C14AE3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qa.neuvoo.com/das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lent.com/private/tools/content/process/jobsdb/?query=location:%22location:%22%20%20OR%20location:%22Read%20more%22%20%20OR%20location:%22remote%20work%22&amp;c=empname,flag_active,flag_html,geo_city,geo_country,geo_region1,geo_region2,link,location,scanid,title&amp;f=location" TargetMode="External"/><Relationship Id="rId4" Type="http://schemas.openxmlformats.org/officeDocument/2006/relationships/hyperlink" Target="https://talent.com/private/tools/content/process/jobsdb/?query=flag_active:1%20AND%20location:%22multiple%22%E2%80%8B&amp;c=source_salary,source_salary_str,empname,flag_active,flag_html,geo_city,geo_country,geo_region1,geo_region2,link,location,scanid,title&amp;f=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alent.com/private/tools/content/process/jobsdb/?query=flag_active:1%20AND%20title:%22test%22&amp;c=empname,flag_active,flag_html,geo_city,geo_country,geo_region1,geo_region2,link,location,scanid,source_salary,source_salary_str,title&amp;f=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talent.com/private/tools/content/process/jobsdb/?query=flag_active:1%20AND%20title:*test*&amp;c=empname,flag_active,flag_html,geo_city,geo_country,geo_region1,geo_region2,link,location,scanid,source_salary,source_salary_str,title&amp;f=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alent.com/private/tools/content/process/jobsdb/?query=flag_active:1%20AND%20title:*panadero*&amp;c=empname,flag_active,flag_html,geo_city,geo_country,geo_region1,geo_region2,link,location,scanid,title&amp;f=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lent.com/private/tools/content/process/jobsdb/?query=flag_active:1%20AND%20titlee:%22panadero%22%E2%80%8B&amp;c=empname,flag_active,flag_html,geo_city,geo_country,geo_region1,geo_region2,link,location,scanid,title&amp;f=" TargetMode="External"/><Relationship Id="rId4" Type="http://schemas.openxmlformats.org/officeDocument/2006/relationships/hyperlink" Target="https://talent.com/private/tools/content/process/jobsdb/?query=flag_active:1%20AND%20location:*remoto*&amp;c=empname,flag_active,flag_html,geo_city,geo_country,geo_region1,geo_region2,link,location,scanid,title&amp;f=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alent.com/private/tools/content/process/jobsdb/?query=flag_active:1%20OR%20flag_active:0%E2%80%8B&amp;c=empname,flag_active,flag_html,geo_city,geo_country,geo_region1,geo_region2,link,location,scanid,title&amp;f=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lent.com/private/tools/content/process/jobsdb/?query=flag_active:1%20OR%20titlee:%22panadero%22%E2%80%8B&amp;c=empname,flag_active,flag_html,geo_city,geo_country,geo_region1,geo_region2,link,location,scanid,title&amp;f=" TargetMode="External"/><Relationship Id="rId4" Type="http://schemas.openxmlformats.org/officeDocument/2006/relationships/hyperlink" Target="https://talent.com/private/tools/content/process/jobsdb/?query=location:*undefined*%20OR%20%20location:null%E2%80%8B&amp;c=company_type,feed_type,empname,flag_active,flag_html,geo_city,geo_country,geo_region1,geo_region2,link,location,scanid,title&amp;f=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alent.com/private/tools/content/process/jobsdb/?query=flag_active:1%20AND%20-feed_type:%22AGG%22&amp;c=company_type,feed_type,empname,flag_active,flag_html,geo_city,geo_country,geo_region1,geo_region2,link,location,scanid,title&amp;f=feed_typ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lent.com/private/tools/content/process/jobsdb/?query=flag_active:1%20AND%20-geo_country:%22US%22&amp;c=empname,flag_active,flag_html,geo_city,geo_country,geo_region1,geo_region2,link,location,scanid,title&amp;f=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alent.com/private/tools/content/process/jobsdb/?query=link.link_analyzed:%22www.amazon%22%E2%80%8B&amp;c=empname,flag_active,flag_html,geo_city,geo_country,geo_region1,geo_region2,link,location,scanid,title&amp;f=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lent.com/private/tools/content/process/jobsdb/?query=flag_active:1%20AND%20link.link_analyzed:%22linkedin%22%E2%80%8B&amp;c=empname,flag_active,flag_html,geo_city,geo_country,geo_region1,geo_region2,link,location,scanid,title&amp;f=" TargetMode="External"/><Relationship Id="rId4" Type="http://schemas.openxmlformats.org/officeDocument/2006/relationships/hyperlink" Target="http://www.amaz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alent.com/private/tools/content/process/jobsdb/?query=flag_active:1%20AND%20title.title_raw:%22panadero%22%E2%80%8B&amp;c=empname,flag_active,flag_html,geo_city,geo_country,geo_region1,geo_region2,link,location,scanid,title&amp;f=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lent.com/private/tools/content/process/jobsdb/?query=flag_active:1%20AND%20title:*panadero*&amp;c=empname,flag_active,flag_html,geo_city,geo_country,geo_region1,geo_region2,link,location,scanid,title&amp;f=" TargetMode="External"/><Relationship Id="rId4" Type="http://schemas.openxmlformats.org/officeDocument/2006/relationships/hyperlink" Target="https://talent.com/private/tools/content/process/jobsdb/?query=flag_active:1%20AND%20empname.empname_raw:%22US%20Army%22%E2%80%8B&amp;c=empname,flag_active,flag_html,geo_city,geo_country,geo_region1,geo_region2,link,location,scanid,title&amp;f=empnam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alent.com/private/tools/content/process/jobsdb/?query=location:%22location:%22%20OR%20location:%22More%22%20OR%20%20location:%22remote%22&amp;c=empname,flag_active,flag_html,geo_city,geo_country,geo_region1,geo_region2,link,location,scanid,title&amp;f=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lent.com/private/tools/content/process/jobsdb/?query=title:*php*%20OR%20(title:%22dev%22%20AND%20-geo_country:%22US%22)&amp;c=empname,flag_active,flag_html,geo_city,geo_country,geo_region1,geo_region2,link,location,scanid,title&amp;f=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alent.com/private/tools/content/process/jobsdb/?query=flag_active:%201%20AND%20dateposted:%3E2022-02-28%20AND%20dateposted:%3C2022-04-01%20AND%20flag_html:%20e&amp;c=company_type,dateposted,dateposted_raw,empname,flag_active,flag_html,geo_city,geo_country,geo_region1,geo_region2,link,location,scanid,title&amp;f=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lent.com/private/tools/content/process/jobsdb/?query=flag_active:%201%20AND%20dateposted:%20%7B2022-02-28%20TO%202022-04-01%7D%20AND%20flag_html:%20e&amp;c=dateposted,dateposted_raw,empname,flag_active,flag_html,geo_city,geo_country,geo_region1,geo_region2,link,location,scanid,title&amp;f=" TargetMode="External"/><Relationship Id="rId4" Type="http://schemas.openxmlformats.org/officeDocument/2006/relationships/hyperlink" Target="https://ca.talent.com/private/tools/content/process/jobsdb/?query=flag_active:%201%20%20AND%20scanid:%20171018%20AND%20salary_min:*%20AND%20%20salary_min:%3E1000&amp;c=company_type,empname,flag_active,flag_html,geo_city,geo_country,geo_region1,geo_region2,link,location,salary_min,scanid,source_salary_str,title&amp;f=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talent.com/private/tools/jobs/pageScanidView.php?scanid=100428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talent.com/private/tools/content/process/jobsdb/?query=flag_active:1%20AND%20geo_city:%22new%20york%22%20AND%20-geo_country:%22US%22&amp;c=geo_region2,geo_region1,geo_country,geo_city,empname,flag_active,flag_html,link,location,scanid,title&amp;f=" TargetMode="External"/><Relationship Id="rId4" Type="http://schemas.openxmlformats.org/officeDocument/2006/relationships/hyperlink" Target="https://talent.com/private/tools/content/process/jobsdb/?query=flag_active:1%20AND%20location:%22Albany,%20NY%2012205,%20United%20States%22&amp;c=geo_region2,geo_region1,geo_country,geo_city,empname,flag_active,flag_html,link,location,scanid,title&amp;f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2BF_5126C8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talent.com/private/tools/content/process/jobsdb/?query=flag_active:1%20AND%20scanid:126053%20AND%20((-geo_country:*)%20OR%20(geo_region1:%22null%22%20OR%20(-geo_region1:*))%20OR%20(geo_city:%22null%22%20OR%20(-geo_city:*)))&amp;c=empname,flag_active,flag_html,geo_city,geo_country,geo_region1,geo_region2,link,location,scanid,title&amp;f=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alentcom-my.sharepoint.com/:x:/g/personal/alejandro_miranda_talent_com/Ed5MWPR0iYBJlfY1KtSWrjMBkJoALC2wG0Kboi5tdNmq-A?e=9fCIfs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cene.apache.org/core/2_9_4/queryparsersyntax.html" TargetMode="External"/><Relationship Id="rId5" Type="http://schemas.openxmlformats.org/officeDocument/2006/relationships/hyperlink" Target="https://talentcom.sharepoint.com/:w:/r/sites/TalentAcademy/_layouts/15/Doc.aspx?sourcedoc=%7B6313B4EA-F574-4FE4-8308-A6D6DA2BBA68%7D&amp;file=Jobs%20DB.docx&amp;action=default&amp;mobileredirect=true" TargetMode="External"/><Relationship Id="rId4" Type="http://schemas.openxmlformats.org/officeDocument/2006/relationships/hyperlink" Target="https://docs.google.com/presentation/d/1vF_zEq8fKlsf-VO0o_yJpK3ZLImKRoO0MRa_cC16XeQ/edit?usp=shari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lent.com/private/tools/content/process/jobsdb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alent.com/private/tools/content/process/jobsdb/?query=flag_active:1%20AND%20scanid:183191%20&amp;c=empname,flag_active,flag_html,geo_city,geo_country,geo_region1,geo_region2,link,location,scanid,title&amp;f=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microsoft.com/office/2018/10/relationships/comments" Target="../comments/modernComment_2A2_F2236B3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qa.neuvoo.com/da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2B2_2224AC9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svg"/><Relationship Id="rId2" Type="http://schemas.microsoft.com/office/2018/10/relationships/comments" Target="../comments/modernComment_2BA_564A8E2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index01.talent.com/private/tools/content/process/jobsdb/?query=title:*dev*&amp;c=empname,flag_active,flag_html,geo_city,geo_country,geo_region1,geo_region2,link,location,scanid,title&amp;f=" TargetMode="External"/><Relationship Id="rId4" Type="http://schemas.openxmlformats.org/officeDocument/2006/relationships/hyperlink" Target="https://index01.talent.com/private/tools/content/process/jobsdb/?query=flag_active:1&amp;c=empname,flag_active,flag_html,geo_city,geo_country,geo_region1,geo_region2,link,location,scanid,title&amp;f=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alent.com/private/tools/content/process/jobsdb/?query=location:*undefined*&amp;c=empname,flag_active,flag_html,geo_city,geo_country,geo_region1,geo_region2,link,location,scanid,title&amp;f=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lent.com/private/tools/content/process/jobsdb/?query=title:*developer*%20&amp;c=empname,flag_active,flag_html,geo_city,geo_country,geo_region1,geo_region2,link,location,scanid,source_salary,source_salary_str,title&amp;f=" TargetMode="External"/><Relationship Id="rId4" Type="http://schemas.openxmlformats.org/officeDocument/2006/relationships/hyperlink" Target="https://talent.com/private/tools/content/process/jobsdb/?query=source_jobtype:*&amp;c=source_salary,source_salary_str,empname,flag_active,flag_html,geo_city,geo_country,geo_region1,geo_region2,link,location,scanid,title&amp;f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9B96846-DF16-0F40-80F2-BFE90683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65F49-3833-D340-8859-0F90499B652E}"/>
              </a:ext>
            </a:extLst>
          </p:cNvPr>
          <p:cNvSpPr txBox="1"/>
          <p:nvPr/>
        </p:nvSpPr>
        <p:spPr>
          <a:xfrm>
            <a:off x="2718364" y="2888540"/>
            <a:ext cx="675527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err="1">
                <a:solidFill>
                  <a:schemeClr val="bg1"/>
                </a:solidFill>
                <a:latin typeface="Poppins SemiBold"/>
                <a:cs typeface="Poppins SemiBold"/>
              </a:rPr>
              <a:t>JobsDB</a:t>
            </a:r>
            <a:endParaRPr lang="en-US" sz="4800" b="1" err="1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2744B-EDB2-CA45-832D-341F0A61521E}"/>
              </a:ext>
            </a:extLst>
          </p:cNvPr>
          <p:cNvSpPr/>
          <p:nvPr/>
        </p:nvSpPr>
        <p:spPr>
          <a:xfrm>
            <a:off x="8472957" y="6185817"/>
            <a:ext cx="3606536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" b="1" err="1">
                <a:solidFill>
                  <a:schemeClr val="bg1"/>
                </a:solidFill>
                <a:ea typeface="+mn-lt"/>
                <a:cs typeface="+mn-lt"/>
              </a:rPr>
              <a:t>Jobsdb</a:t>
            </a:r>
            <a:r>
              <a:rPr lang="en-US" sz="1000" b="1">
                <a:solidFill>
                  <a:schemeClr val="bg1"/>
                </a:solidFill>
                <a:ea typeface="+mn-lt"/>
                <a:cs typeface="+mn-lt"/>
              </a:rPr>
              <a:t> - Index Training</a:t>
            </a:r>
            <a:endParaRPr lang="en-CA" sz="100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F747C8-35EA-4942-9FF1-2B56FC7EF2EA}"/>
              </a:ext>
            </a:extLst>
          </p:cNvPr>
          <p:cNvGrpSpPr/>
          <p:nvPr/>
        </p:nvGrpSpPr>
        <p:grpSpPr>
          <a:xfrm>
            <a:off x="1319984" y="425034"/>
            <a:ext cx="9552032" cy="246221"/>
            <a:chOff x="1319984" y="425034"/>
            <a:chExt cx="9552032" cy="2462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F54E75-F2D7-754B-BF13-6E8118CA23DF}"/>
                </a:ext>
              </a:extLst>
            </p:cNvPr>
            <p:cNvSpPr/>
            <p:nvPr/>
          </p:nvSpPr>
          <p:spPr>
            <a:xfrm>
              <a:off x="1319984" y="425034"/>
              <a:ext cx="3606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>
                  <a:solidFill>
                    <a:schemeClr val="bg1"/>
                  </a:solidFill>
                  <a:latin typeface="Poppins ExtraLight" pitchFamily="2" charset="77"/>
                  <a:cs typeface="Poppins ExtraLight" pitchFamily="2" charset="77"/>
                </a:rPr>
                <a:t>Talent.com</a:t>
              </a:r>
              <a:endParaRPr lang="en-US" sz="1000">
                <a:solidFill>
                  <a:schemeClr val="bg1"/>
                </a:solidFill>
                <a:latin typeface="Poppins ExtraLight" pitchFamily="2" charset="77"/>
                <a:cs typeface="Poppins ExtraLight" pitchFamily="2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494927-97F1-FC4F-A727-0C0D247495F6}"/>
                </a:ext>
              </a:extLst>
            </p:cNvPr>
            <p:cNvSpPr/>
            <p:nvPr/>
          </p:nvSpPr>
          <p:spPr>
            <a:xfrm>
              <a:off x="7265480" y="425034"/>
              <a:ext cx="3606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CA" sz="1000">
                  <a:solidFill>
                    <a:schemeClr val="bg1"/>
                  </a:solidFill>
                  <a:latin typeface="Poppins ExtraLight" pitchFamily="2" charset="77"/>
                  <a:cs typeface="Poppins ExtraLight" pitchFamily="2" charset="77"/>
                </a:rPr>
                <a:t>2022</a:t>
              </a:r>
              <a:endParaRPr lang="en-US" sz="1000">
                <a:solidFill>
                  <a:schemeClr val="bg1"/>
                </a:solidFill>
                <a:latin typeface="Poppins ExtraLight" pitchFamily="2" charset="77"/>
                <a:cs typeface="Poppins ExtraLight" pitchFamily="2" charset="77"/>
              </a:endParaRPr>
            </a:p>
          </p:txBody>
        </p:sp>
      </p:grp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395306-DB22-9D4E-B0EE-88B6A6D9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35" y="6140541"/>
            <a:ext cx="1816100" cy="330200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DE2397C5-13E0-0E13-3C77-F01DA5BF337B}"/>
              </a:ext>
            </a:extLst>
          </p:cNvPr>
          <p:cNvSpPr txBox="1"/>
          <p:nvPr/>
        </p:nvSpPr>
        <p:spPr>
          <a:xfrm>
            <a:off x="2519071" y="3990508"/>
            <a:ext cx="675527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Poppins SemiBold"/>
                <a:cs typeface="Poppins SemiBold"/>
              </a:rPr>
              <a:t>Por Alejandro Miranda Y Samuel </a:t>
            </a:r>
            <a:r>
              <a:rPr lang="en-US" sz="1600" b="1" err="1">
                <a:solidFill>
                  <a:schemeClr val="bg1"/>
                </a:solidFill>
                <a:latin typeface="Poppins SemiBold"/>
                <a:cs typeface="Poppins SemiBold"/>
              </a:rPr>
              <a:t>Buriticá</a:t>
            </a:r>
            <a:r>
              <a:rPr lang="en-US" sz="1600" b="1">
                <a:solidFill>
                  <a:schemeClr val="bg1"/>
                </a:solidFill>
                <a:latin typeface="Poppins SemiBold"/>
                <a:cs typeface="Poppins Semi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46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2242284" y="460239"/>
            <a:ext cx="7754324" cy="6776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800">
                <a:solidFill>
                  <a:srgbClr val="44195D"/>
                </a:solidFill>
                <a:latin typeface="Poppins"/>
                <a:cs typeface="Poppins"/>
              </a:rPr>
              <a:t>"</a:t>
            </a:r>
            <a:r>
              <a:rPr lang="en-CA" sz="2800" err="1">
                <a:solidFill>
                  <a:srgbClr val="44195D"/>
                </a:solidFill>
                <a:latin typeface="Poppins"/>
                <a:cs typeface="Poppins"/>
              </a:rPr>
              <a:t>Expresión</a:t>
            </a:r>
            <a:r>
              <a:rPr lang="en-CA" sz="2800">
                <a:solidFill>
                  <a:srgbClr val="44195D"/>
                </a:solidFill>
                <a:latin typeface="Poppins"/>
                <a:cs typeface="Poppins"/>
              </a:rPr>
              <a:t>"</a:t>
            </a:r>
            <a:endParaRPr lang="en-CA" sz="2800">
              <a:solidFill>
                <a:srgbClr val="44185D"/>
              </a:solidFill>
              <a:latin typeface="Poppins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grpSp>
        <p:nvGrpSpPr>
          <p:cNvPr id="49" name="Group 1">
            <a:extLst>
              <a:ext uri="{FF2B5EF4-FFF2-40B4-BE49-F238E27FC236}">
                <a16:creationId xmlns:a16="http://schemas.microsoft.com/office/drawing/2014/main" id="{3D49217F-8C5A-E66E-DBAB-108467CB2A9A}"/>
              </a:ext>
            </a:extLst>
          </p:cNvPr>
          <p:cNvGrpSpPr/>
          <p:nvPr/>
        </p:nvGrpSpPr>
        <p:grpSpPr>
          <a:xfrm>
            <a:off x="1202653" y="1203367"/>
            <a:ext cx="10414247" cy="2328088"/>
            <a:chOff x="1235676" y="1879197"/>
            <a:chExt cx="2030256" cy="3136648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B79182E1-165E-815E-8473-0E4ACE73A17E}"/>
                </a:ext>
              </a:extLst>
            </p:cNvPr>
            <p:cNvSpPr/>
            <p:nvPr/>
          </p:nvSpPr>
          <p:spPr>
            <a:xfrm>
              <a:off x="1235676" y="1881681"/>
              <a:ext cx="2030256" cy="2771315"/>
            </a:xfrm>
            <a:prstGeom prst="roundRect">
              <a:avLst>
                <a:gd name="adj" fmla="val 6098"/>
              </a:avLst>
            </a:prstGeom>
            <a:solidFill>
              <a:srgbClr val="ECE4EE">
                <a:alpha val="5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C74E8E7B-A76E-F184-B46A-D204355D3C9A}"/>
                </a:ext>
              </a:extLst>
            </p:cNvPr>
            <p:cNvSpPr/>
            <p:nvPr/>
          </p:nvSpPr>
          <p:spPr>
            <a:xfrm>
              <a:off x="1284447" y="2247439"/>
              <a:ext cx="1857295" cy="276840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Casos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donde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 es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necesario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evaluar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una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expresión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 o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frase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,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debemos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utilizar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esta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estructura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. </a:t>
              </a:r>
            </a:p>
            <a:p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Para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mejorar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 la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búsqueda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 se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recomienda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utilizar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el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 de la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siguiente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 forma</a:t>
              </a:r>
              <a:r>
                <a:rPr lang="en-CA" sz="1400" i="1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 "</a:t>
              </a:r>
              <a:r>
                <a:rPr lang="en-CA" sz="1400" b="1" i="1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location remote</a:t>
              </a:r>
              <a:r>
                <a:rPr lang="en-CA" sz="1400" b="1" i="1" dirty="0">
                  <a:solidFill>
                    <a:srgbClr val="681E73"/>
                  </a:solidFill>
                  <a:latin typeface="Poppins"/>
                  <a:ea typeface="+mn-lt"/>
                  <a:cs typeface="+mn-l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"</a:t>
              </a:r>
              <a:endParaRPr lang="en-CA" sz="1400" b="1" i="1">
                <a:solidFill>
                  <a:srgbClr val="681E73"/>
                </a:solidFill>
                <a:latin typeface="Poppins"/>
                <a:ea typeface="+mn-lt"/>
                <a:cs typeface="+mn-lt"/>
              </a:endParaRPr>
            </a:p>
            <a:p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Debemos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emplear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esta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estructura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cuando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 un conjunto de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letras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posean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 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una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 o mas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separaciones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 </a:t>
              </a:r>
              <a:endParaRPr lang="en-CA" sz="1400">
                <a:solidFill>
                  <a:srgbClr val="681E73"/>
                </a:solidFill>
                <a:latin typeface="Poppins" pitchFamily="2" charset="77"/>
                <a:cs typeface="Calibri"/>
              </a:endParaRPr>
            </a:p>
            <a:p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por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 un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espacio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.</a:t>
              </a:r>
              <a:endParaRPr lang="en-CA" sz="1400">
                <a:solidFill>
                  <a:srgbClr val="681E73"/>
                </a:solidFill>
                <a:latin typeface="Poppins" pitchFamily="2" charset="77"/>
                <a:cs typeface="Calibri"/>
              </a:endParaRPr>
            </a:p>
            <a:p>
              <a:endParaRPr lang="en-CA" sz="1400">
                <a:solidFill>
                  <a:srgbClr val="681E73"/>
                </a:solidFill>
                <a:latin typeface="Poppins" pitchFamily="2" charset="77"/>
                <a:cs typeface="Calibri"/>
              </a:endParaRPr>
            </a:p>
            <a:p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Estructura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 del query: 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varaiable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:</a:t>
              </a:r>
              <a:r>
                <a:rPr lang="en-CA" sz="1400" b="1" i="1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"</a:t>
              </a:r>
              <a:r>
                <a:rPr lang="en-CA" sz="1400" b="1" i="1" dirty="0" err="1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Expresión</a:t>
              </a:r>
              <a:r>
                <a:rPr lang="en-CA" sz="1400" b="1" i="1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" </a:t>
              </a:r>
              <a:endParaRPr lang="en-CA" sz="1400" b="1">
                <a:solidFill>
                  <a:srgbClr val="681E73"/>
                </a:solidFill>
                <a:latin typeface="Poppins"/>
                <a:ea typeface="+mn-lt"/>
                <a:cs typeface="+mn-lt"/>
              </a:endParaRPr>
            </a:p>
            <a:p>
              <a:r>
                <a:rPr lang="en-CA" sz="1200" b="1" i="1" dirty="0" err="1">
                  <a:solidFill>
                    <a:srgbClr val="681E73"/>
                  </a:solidFill>
                  <a:latin typeface="Poppins"/>
                  <a:cs typeface="Calibri"/>
                </a:rPr>
                <a:t>Anteriormente</a:t>
              </a:r>
              <a:r>
                <a:rPr lang="en-CA" sz="1200" b="1" i="1" dirty="0">
                  <a:solidFill>
                    <a:srgbClr val="681E73"/>
                  </a:solidFill>
                  <a:latin typeface="Poppins"/>
                  <a:cs typeface="Calibri"/>
                </a:rPr>
                <a:t> </a:t>
              </a:r>
              <a:r>
                <a:rPr lang="en-CA" sz="1200" b="1" i="1" dirty="0" err="1">
                  <a:solidFill>
                    <a:srgbClr val="681E73"/>
                  </a:solidFill>
                  <a:latin typeface="Poppins"/>
                  <a:cs typeface="Calibri"/>
                </a:rPr>
                <a:t>usábamos</a:t>
              </a:r>
              <a:r>
                <a:rPr lang="en-CA" sz="1200" b="1" i="1" dirty="0">
                  <a:solidFill>
                    <a:srgbClr val="681E73"/>
                  </a:solidFill>
                  <a:latin typeface="Poppins"/>
                  <a:cs typeface="Calibri"/>
                </a:rPr>
                <a:t>. </a:t>
              </a:r>
              <a:r>
                <a:rPr lang="en-CA" sz="1200" b="1" dirty="0">
                  <a:solidFill>
                    <a:srgbClr val="681E73"/>
                  </a:solidFill>
                  <a:latin typeface="Poppins"/>
                  <a:cs typeface="Calibri"/>
                </a:rPr>
                <a:t>\"</a:t>
              </a:r>
              <a:r>
                <a:rPr lang="en-CA" sz="1200" b="1" dirty="0" err="1">
                  <a:solidFill>
                    <a:srgbClr val="681E73"/>
                  </a:solidFill>
                  <a:latin typeface="Poppins"/>
                  <a:cs typeface="Calibri"/>
                </a:rPr>
                <a:t>Expresion</a:t>
              </a:r>
              <a:r>
                <a:rPr lang="en-CA" sz="1200" b="1" dirty="0">
                  <a:solidFill>
                    <a:srgbClr val="681E73"/>
                  </a:solidFill>
                  <a:latin typeface="Poppins"/>
                  <a:cs typeface="Calibri"/>
                </a:rPr>
                <a:t>\"</a:t>
              </a:r>
              <a:endParaRPr lang="en-CA" sz="1200" b="1" dirty="0">
                <a:solidFill>
                  <a:srgbClr val="681E73"/>
                </a:solidFill>
                <a:latin typeface="Poppins" pitchFamily="2" charset="77"/>
                <a:cs typeface="Calibri"/>
              </a:endParaRPr>
            </a:p>
            <a:p>
              <a:endParaRPr lang="en-CA" sz="1400">
                <a:solidFill>
                  <a:srgbClr val="681E73"/>
                </a:solidFill>
                <a:latin typeface="Poppins" pitchFamily="2" charset="77"/>
                <a:cs typeface="Calibri"/>
              </a:endParaRPr>
            </a:p>
            <a:p>
              <a:endParaRPr lang="en-CA" sz="1400">
                <a:solidFill>
                  <a:srgbClr val="681E73"/>
                </a:solidFill>
                <a:latin typeface="Poppins" pitchFamily="2" charset="77"/>
                <a:cs typeface="Calibri"/>
              </a:endParaRPr>
            </a:p>
          </p:txBody>
        </p:sp>
        <p:sp>
          <p:nvSpPr>
            <p:cNvPr id="69" name="Rounded Rectangle 41">
              <a:extLst>
                <a:ext uri="{FF2B5EF4-FFF2-40B4-BE49-F238E27FC236}">
                  <a16:creationId xmlns:a16="http://schemas.microsoft.com/office/drawing/2014/main" id="{B9B1376A-CF5E-FEF8-1995-6DF9166442B4}"/>
                </a:ext>
              </a:extLst>
            </p:cNvPr>
            <p:cNvSpPr/>
            <p:nvPr/>
          </p:nvSpPr>
          <p:spPr>
            <a:xfrm>
              <a:off x="1899467" y="1879197"/>
              <a:ext cx="716385" cy="51813"/>
            </a:xfrm>
            <a:prstGeom prst="roundRect">
              <a:avLst>
                <a:gd name="adj" fmla="val 50000"/>
              </a:avLst>
            </a:prstGeom>
            <a:solidFill>
              <a:srgbClr val="44185D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4185D"/>
                </a:solidFill>
              </a:endParaRPr>
            </a:p>
          </p:txBody>
        </p:sp>
      </p:grpSp>
      <p:sp>
        <p:nvSpPr>
          <p:cNvPr id="4" name="Rounded Rectangle 36">
            <a:extLst>
              <a:ext uri="{FF2B5EF4-FFF2-40B4-BE49-F238E27FC236}">
                <a16:creationId xmlns:a16="http://schemas.microsoft.com/office/drawing/2014/main" id="{2A258780-7672-4B84-5D01-04141EE30E9B}"/>
              </a:ext>
            </a:extLst>
          </p:cNvPr>
          <p:cNvSpPr/>
          <p:nvPr/>
        </p:nvSpPr>
        <p:spPr>
          <a:xfrm>
            <a:off x="2188666" y="4096439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5F5732BF-72CD-CFC2-E839-883FF6B64E97}"/>
              </a:ext>
            </a:extLst>
          </p:cNvPr>
          <p:cNvSpPr/>
          <p:nvPr/>
        </p:nvSpPr>
        <p:spPr>
          <a:xfrm>
            <a:off x="1728370" y="4189113"/>
            <a:ext cx="4739941" cy="452656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solidFill>
                  <a:srgbClr val="681E73"/>
                </a:solidFill>
                <a:latin typeface="Poppins"/>
                <a:ea typeface="+mn-lt"/>
                <a:cs typeface="+mn-lt"/>
                <a:hlinkClick r:id="rId4"/>
              </a:rPr>
              <a:t>flag_active:1 AND location:"multiple"</a:t>
            </a:r>
            <a:r>
              <a:rPr lang="en-CA" sz="1600" b="1">
                <a:solidFill>
                  <a:srgbClr val="681E73"/>
                </a:solidFill>
                <a:latin typeface="Poppins"/>
                <a:ea typeface="+mn-lt"/>
                <a:cs typeface="+mn-lt"/>
              </a:rPr>
              <a:t> </a:t>
            </a:r>
            <a:endParaRPr lang="es-ES" b="1">
              <a:solidFill>
                <a:srgbClr val="681E73"/>
              </a:solidFill>
              <a:latin typeface="Poppins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01AE4E-6F8C-BF8F-AA7E-951A1C0BC948}"/>
              </a:ext>
            </a:extLst>
          </p:cNvPr>
          <p:cNvSpPr txBox="1"/>
          <p:nvPr/>
        </p:nvSpPr>
        <p:spPr>
          <a:xfrm>
            <a:off x="2147520" y="35660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err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DF33B5-3CEC-4C7D-8D32-B346D0CFB23E}"/>
              </a:ext>
            </a:extLst>
          </p:cNvPr>
          <p:cNvSpPr txBox="1"/>
          <p:nvPr/>
        </p:nvSpPr>
        <p:spPr>
          <a:xfrm>
            <a:off x="7071212" y="3601181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9" name="Rounded Rectangle 38">
            <a:extLst>
              <a:ext uri="{FF2B5EF4-FFF2-40B4-BE49-F238E27FC236}">
                <a16:creationId xmlns:a16="http://schemas.microsoft.com/office/drawing/2014/main" id="{E4E4E25A-C44A-A23D-2F7E-D127F4064E6E}"/>
              </a:ext>
            </a:extLst>
          </p:cNvPr>
          <p:cNvSpPr/>
          <p:nvPr/>
        </p:nvSpPr>
        <p:spPr>
          <a:xfrm>
            <a:off x="7074091" y="4095328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200" err="1">
                <a:solidFill>
                  <a:srgbClr val="44185D"/>
                </a:solidFill>
                <a:latin typeface="Poppins"/>
                <a:cs typeface="Calibri"/>
              </a:rPr>
              <a:t>Encuentra</a:t>
            </a:r>
            <a:r>
              <a:rPr lang="en-US" sz="12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200" err="1">
                <a:solidFill>
                  <a:srgbClr val="44185D"/>
                </a:solidFill>
                <a:latin typeface="Poppins"/>
                <a:cs typeface="Calibri"/>
              </a:rPr>
              <a:t>trabajos</a:t>
            </a:r>
            <a:r>
              <a:rPr lang="en-US" sz="12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200" err="1">
                <a:solidFill>
                  <a:srgbClr val="44185D"/>
                </a:solidFill>
                <a:latin typeface="Poppins"/>
                <a:cs typeface="Calibri"/>
              </a:rPr>
              <a:t>activos</a:t>
            </a:r>
            <a:r>
              <a:rPr lang="en-US" sz="1200">
                <a:solidFill>
                  <a:srgbClr val="44185D"/>
                </a:solidFill>
                <a:latin typeface="Poppins"/>
                <a:cs typeface="Calibri"/>
              </a:rPr>
              <a:t> que no </a:t>
            </a:r>
            <a:r>
              <a:rPr lang="en-US" sz="1200" err="1">
                <a:solidFill>
                  <a:srgbClr val="44185D"/>
                </a:solidFill>
                <a:latin typeface="Poppins"/>
                <a:cs typeface="Calibri"/>
              </a:rPr>
              <a:t>contengan</a:t>
            </a:r>
            <a:r>
              <a:rPr lang="en-US" sz="12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200" err="1">
                <a:solidFill>
                  <a:srgbClr val="44185D"/>
                </a:solidFill>
                <a:latin typeface="Poppins"/>
                <a:cs typeface="Calibri"/>
              </a:rPr>
              <a:t>en</a:t>
            </a:r>
            <a:r>
              <a:rPr lang="en-US" sz="12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200" err="1">
                <a:solidFill>
                  <a:srgbClr val="44185D"/>
                </a:solidFill>
                <a:latin typeface="Poppins"/>
                <a:cs typeface="Calibri"/>
              </a:rPr>
              <a:t>su</a:t>
            </a:r>
            <a:r>
              <a:rPr lang="en-US" sz="1200">
                <a:solidFill>
                  <a:srgbClr val="44185D"/>
                </a:solidFill>
                <a:latin typeface="Poppins"/>
                <a:cs typeface="Calibri"/>
              </a:rPr>
              <a:t> variable location la palabra "multiple" la </a:t>
            </a:r>
            <a:r>
              <a:rPr lang="en-US" sz="1200" err="1">
                <a:solidFill>
                  <a:srgbClr val="44185D"/>
                </a:solidFill>
                <a:latin typeface="Poppins"/>
                <a:cs typeface="Calibri"/>
              </a:rPr>
              <a:t>intencion</a:t>
            </a:r>
            <a:r>
              <a:rPr lang="en-US" sz="1200">
                <a:solidFill>
                  <a:srgbClr val="44185D"/>
                </a:solidFill>
                <a:latin typeface="Poppins"/>
                <a:cs typeface="Calibri"/>
              </a:rPr>
              <a:t> del query es </a:t>
            </a:r>
            <a:r>
              <a:rPr lang="en-US" sz="1200" err="1">
                <a:solidFill>
                  <a:srgbClr val="44185D"/>
                </a:solidFill>
                <a:latin typeface="Poppins"/>
                <a:cs typeface="Calibri"/>
              </a:rPr>
              <a:t>encontrar</a:t>
            </a:r>
            <a:r>
              <a:rPr lang="en-US" sz="12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200" err="1">
                <a:solidFill>
                  <a:srgbClr val="44185D"/>
                </a:solidFill>
                <a:latin typeface="Poppins"/>
                <a:cs typeface="Calibri"/>
              </a:rPr>
              <a:t>multilocations</a:t>
            </a:r>
            <a:r>
              <a:rPr lang="en-US" sz="1200">
                <a:solidFill>
                  <a:srgbClr val="44185D"/>
                </a:solidFill>
                <a:latin typeface="Poppins"/>
                <a:cs typeface="Calibri"/>
              </a:rPr>
              <a:t>.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DBE619F-E8CA-82BE-A375-99EB71053F30}"/>
              </a:ext>
            </a:extLst>
          </p:cNvPr>
          <p:cNvSpPr/>
          <p:nvPr/>
        </p:nvSpPr>
        <p:spPr>
          <a:xfrm>
            <a:off x="6122610" y="4230038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ounded Rectangle 38">
            <a:extLst>
              <a:ext uri="{FF2B5EF4-FFF2-40B4-BE49-F238E27FC236}">
                <a16:creationId xmlns:a16="http://schemas.microsoft.com/office/drawing/2014/main" id="{E8E146F4-8EF6-DCBC-7DBE-A24AD7FECA05}"/>
              </a:ext>
            </a:extLst>
          </p:cNvPr>
          <p:cNvSpPr/>
          <p:nvPr/>
        </p:nvSpPr>
        <p:spPr>
          <a:xfrm>
            <a:off x="7074091" y="5607604"/>
            <a:ext cx="3802097" cy="73400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Filtra jobs que 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contengan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el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valor </a:t>
            </a:r>
            <a:r>
              <a:rPr lang="en-US" sz="1400" dirty="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unico</a:t>
            </a:r>
            <a:r>
              <a:rPr lang="en-US" sz="1400" dirty="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de "location:" o "More" o "remote" 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su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variable location.  </a:t>
            </a:r>
            <a:endParaRPr lang="en-US" sz="1400">
              <a:latin typeface="Poppins"/>
              <a:ea typeface="+mn-lt"/>
              <a:cs typeface="+mn-lt"/>
            </a:endParaRPr>
          </a:p>
          <a:p>
            <a:endParaRPr lang="en-US" sz="1400">
              <a:latin typeface="Poppins"/>
              <a:ea typeface="+mn-lt"/>
              <a:cs typeface="+mn-lt"/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0C25FC26-F52D-E8B4-8446-D1DAEA0951E3}"/>
              </a:ext>
            </a:extLst>
          </p:cNvPr>
          <p:cNvSpPr/>
          <p:nvPr/>
        </p:nvSpPr>
        <p:spPr>
          <a:xfrm>
            <a:off x="6192946" y="5777483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02B5DB54-F52D-9148-615C-34AB0388972D}"/>
              </a:ext>
            </a:extLst>
          </p:cNvPr>
          <p:cNvSpPr/>
          <p:nvPr/>
        </p:nvSpPr>
        <p:spPr>
          <a:xfrm>
            <a:off x="2335014" y="5553124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3988AF-771C-066B-1C76-25FE2E340A76}"/>
              </a:ext>
            </a:extLst>
          </p:cNvPr>
          <p:cNvSpPr txBox="1"/>
          <p:nvPr/>
        </p:nvSpPr>
        <p:spPr>
          <a:xfrm>
            <a:off x="82061" y="60842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VE">
              <a:cs typeface="Calibri"/>
            </a:endParaRPr>
          </a:p>
        </p:txBody>
      </p:sp>
      <p:sp>
        <p:nvSpPr>
          <p:cNvPr id="24" name="Rounded Rectangle 38">
            <a:extLst>
              <a:ext uri="{FF2B5EF4-FFF2-40B4-BE49-F238E27FC236}">
                <a16:creationId xmlns:a16="http://schemas.microsoft.com/office/drawing/2014/main" id="{22D33625-66B7-0B3B-BFD5-F28DD63B8FFB}"/>
              </a:ext>
            </a:extLst>
          </p:cNvPr>
          <p:cNvSpPr/>
          <p:nvPr/>
        </p:nvSpPr>
        <p:spPr>
          <a:xfrm>
            <a:off x="2316791" y="5700633"/>
            <a:ext cx="3630977" cy="593333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200" b="1">
                <a:latin typeface="Poppins"/>
                <a:ea typeface="+mn-lt"/>
                <a:cs typeface="+mn-lt"/>
                <a:hlinkClick r:id="rId5"/>
              </a:rPr>
              <a:t>location:"location:"  OR location:"Read more"  OR location:"remote work"</a:t>
            </a:r>
            <a:endParaRPr lang="es-ES" b="1">
              <a:latin typeface="Poppi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03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1984376" y="460239"/>
            <a:ext cx="7754324" cy="9720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err="1">
                <a:solidFill>
                  <a:srgbClr val="44195D"/>
                </a:solidFill>
                <a:latin typeface="Poppins"/>
                <a:cs typeface="Poppins"/>
              </a:rPr>
              <a:t>Correcto</a:t>
            </a:r>
            <a:r>
              <a:rPr lang="en-CA" sz="2000">
                <a:solidFill>
                  <a:srgbClr val="44195D"/>
                </a:solidFill>
                <a:latin typeface="Poppins"/>
                <a:cs typeface="Poppins"/>
              </a:rPr>
              <a:t> </a:t>
            </a:r>
            <a:r>
              <a:rPr lang="en-CA" sz="2000" err="1">
                <a:solidFill>
                  <a:srgbClr val="44195D"/>
                </a:solidFill>
                <a:latin typeface="Poppins"/>
                <a:cs typeface="Poppins"/>
              </a:rPr>
              <a:t>uso</a:t>
            </a:r>
            <a:r>
              <a:rPr lang="en-CA" sz="2000">
                <a:solidFill>
                  <a:srgbClr val="44195D"/>
                </a:solidFill>
                <a:latin typeface="Poppins"/>
                <a:cs typeface="Poppins"/>
              </a:rPr>
              <a:t> "</a:t>
            </a:r>
            <a:r>
              <a:rPr lang="en-CA" sz="2000" err="1">
                <a:solidFill>
                  <a:srgbClr val="44195D"/>
                </a:solidFill>
                <a:latin typeface="Poppins"/>
                <a:cs typeface="Poppins"/>
              </a:rPr>
              <a:t>Expresión</a:t>
            </a:r>
            <a:r>
              <a:rPr lang="en-CA" sz="2000">
                <a:solidFill>
                  <a:srgbClr val="44195D"/>
                </a:solidFill>
                <a:latin typeface="Poppins"/>
                <a:cs typeface="Poppins"/>
              </a:rPr>
              <a:t>" o </a:t>
            </a:r>
            <a:r>
              <a:rPr lang="en-CA" sz="2000">
                <a:solidFill>
                  <a:srgbClr val="44195D"/>
                </a:solidFill>
                <a:latin typeface="Poppins"/>
                <a:ea typeface="+mn-lt"/>
                <a:cs typeface="+mn-lt"/>
              </a:rPr>
              <a:t>*palabra*</a:t>
            </a:r>
            <a:endParaRPr lang="en-CA" sz="2000">
              <a:latin typeface="Poppins"/>
              <a:ea typeface="+mn-lt"/>
              <a:cs typeface="+mn-lt"/>
            </a:endParaRPr>
          </a:p>
          <a:p>
            <a:pPr algn="ctr">
              <a:lnSpc>
                <a:spcPct val="150000"/>
              </a:lnSpc>
            </a:pPr>
            <a:endParaRPr lang="en-CA" sz="2000">
              <a:solidFill>
                <a:srgbClr val="44195D"/>
              </a:solidFill>
              <a:latin typeface="Poppins"/>
              <a:cs typeface="Poppi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01AE4E-6F8C-BF8F-AA7E-951A1C0BC948}"/>
              </a:ext>
            </a:extLst>
          </p:cNvPr>
          <p:cNvSpPr txBox="1"/>
          <p:nvPr/>
        </p:nvSpPr>
        <p:spPr>
          <a:xfrm>
            <a:off x="1174504" y="156136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err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DF33B5-3CEC-4C7D-8D32-B346D0CFB23E}"/>
              </a:ext>
            </a:extLst>
          </p:cNvPr>
          <p:cNvSpPr txBox="1"/>
          <p:nvPr/>
        </p:nvSpPr>
        <p:spPr>
          <a:xfrm>
            <a:off x="6426444" y="1502750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9" name="Rounded Rectangle 38">
            <a:extLst>
              <a:ext uri="{FF2B5EF4-FFF2-40B4-BE49-F238E27FC236}">
                <a16:creationId xmlns:a16="http://schemas.microsoft.com/office/drawing/2014/main" id="{E4E4E25A-C44A-A23D-2F7E-D127F4064E6E}"/>
              </a:ext>
            </a:extLst>
          </p:cNvPr>
          <p:cNvSpPr/>
          <p:nvPr/>
        </p:nvSpPr>
        <p:spPr>
          <a:xfrm>
            <a:off x="6429322" y="1973451"/>
            <a:ext cx="5021296" cy="1624963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La gran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diferencia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del **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cuando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queremos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buscar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titulos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que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contengan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la palabra test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pero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no solo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como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un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termino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unico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si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no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tambien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que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hagan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parte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de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una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palabra.</a:t>
            </a:r>
            <a:endParaRPr lang="es-ES">
              <a:solidFill>
                <a:srgbClr val="7030A0"/>
              </a:solidFill>
              <a:latin typeface="Poppins"/>
              <a:ea typeface="+mn-lt"/>
              <a:cs typeface="Poppins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Resultados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posibles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para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este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caso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: </a:t>
            </a:r>
            <a:endParaRPr lang="en-US" dirty="0">
              <a:solidFill>
                <a:srgbClr val="7030A0"/>
              </a:solidFill>
              <a:latin typeface="Poppins"/>
            </a:endParaRPr>
          </a:p>
          <a:p>
            <a:endParaRPr lang="en-US" sz="1100">
              <a:solidFill>
                <a:srgbClr val="FF0000"/>
              </a:solidFill>
              <a:latin typeface="Poppins"/>
              <a:ea typeface="+mn-lt"/>
              <a:cs typeface="+mn-lt"/>
            </a:endParaRPr>
          </a:p>
          <a:p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State</a:t>
            </a:r>
            <a:r>
              <a:rPr lang="en-US" sz="1100">
                <a:solidFill>
                  <a:schemeClr val="accent6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0000"/>
                </a:solidFill>
                <a:latin typeface="Poppins"/>
                <a:ea typeface="+mn-lt"/>
                <a:cs typeface="+mn-lt"/>
              </a:rPr>
              <a:t>Test</a:t>
            </a:r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ed Nursing Assistant  </a:t>
            </a:r>
            <a:r>
              <a:rPr lang="en-US" sz="1100">
                <a:solidFill>
                  <a:schemeClr val="accent6"/>
                </a:solidFill>
                <a:latin typeface="Poppins"/>
                <a:ea typeface="+mn-lt"/>
                <a:cs typeface="+mn-lt"/>
              </a:rPr>
              <a:t> </a:t>
            </a:r>
          </a:p>
          <a:p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Automation</a:t>
            </a:r>
            <a:r>
              <a:rPr lang="en-US" sz="1100">
                <a:solidFill>
                  <a:schemeClr val="accent6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0000"/>
                </a:solidFill>
                <a:latin typeface="Poppins"/>
                <a:ea typeface="+mn-lt"/>
                <a:cs typeface="+mn-lt"/>
              </a:rPr>
              <a:t>Test</a:t>
            </a:r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ing     </a:t>
            </a:r>
            <a:endParaRPr lang="en-US">
              <a:latin typeface="Poppins"/>
            </a:endParaRPr>
          </a:p>
          <a:p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Automation </a:t>
            </a:r>
            <a:r>
              <a:rPr lang="en-US" sz="1100">
                <a:solidFill>
                  <a:srgbClr val="FF0000"/>
                </a:solidFill>
                <a:latin typeface="Poppins"/>
                <a:ea typeface="+mn-lt"/>
                <a:cs typeface="+mn-lt"/>
              </a:rPr>
              <a:t>Test</a:t>
            </a:r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er </a:t>
            </a:r>
            <a:endParaRPr lang="en-US">
              <a:latin typeface="Poppins"/>
            </a:endParaRPr>
          </a:p>
          <a:p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Product </a:t>
            </a:r>
            <a:r>
              <a:rPr lang="en-US" sz="1100">
                <a:solidFill>
                  <a:srgbClr val="FF0000"/>
                </a:solidFill>
                <a:latin typeface="Poppins"/>
                <a:ea typeface="+mn-lt"/>
                <a:cs typeface="+mn-lt"/>
              </a:rPr>
              <a:t>Test</a:t>
            </a:r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er </a:t>
            </a:r>
            <a:endParaRPr lang="en-US" dirty="0">
              <a:latin typeface="Poppins"/>
              <a:ea typeface="+mn-lt"/>
              <a:cs typeface="Poppins"/>
            </a:endParaRPr>
          </a:p>
          <a:p>
            <a:r>
              <a:rPr lang="en-US" sz="1100" dirty="0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en-US" sz="1100" dirty="0">
                <a:solidFill>
                  <a:srgbClr val="00B050"/>
                </a:solidFill>
                <a:ea typeface="+mn-lt"/>
                <a:cs typeface="+mn-lt"/>
              </a:rPr>
              <a:t> Technician</a:t>
            </a:r>
            <a:endParaRPr lang="en-US">
              <a:solidFill>
                <a:srgbClr val="00B050"/>
              </a:solidFill>
              <a:latin typeface="Poppins"/>
              <a:cs typeface="Poppins"/>
            </a:endParaRPr>
          </a:p>
          <a:p>
            <a:endParaRPr lang="en-US" sz="1100" u="sng">
              <a:latin typeface="Poppins"/>
              <a:ea typeface="+mn-lt"/>
              <a:cs typeface="+mn-lt"/>
            </a:endParaRPr>
          </a:p>
          <a:p>
            <a:endParaRPr lang="en-US" sz="1100" u="sng">
              <a:solidFill>
                <a:srgbClr val="FFFFFF"/>
              </a:solidFill>
              <a:latin typeface="Poppins"/>
              <a:cs typeface="Calibri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DBE619F-E8CA-82BE-A375-99EB71053F30}"/>
              </a:ext>
            </a:extLst>
          </p:cNvPr>
          <p:cNvSpPr/>
          <p:nvPr/>
        </p:nvSpPr>
        <p:spPr>
          <a:xfrm>
            <a:off x="5149594" y="2225392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ounded Rectangle 38">
            <a:extLst>
              <a:ext uri="{FF2B5EF4-FFF2-40B4-BE49-F238E27FC236}">
                <a16:creationId xmlns:a16="http://schemas.microsoft.com/office/drawing/2014/main" id="{E8E146F4-8EF6-DCBC-7DBE-A24AD7FECA05}"/>
              </a:ext>
            </a:extLst>
          </p:cNvPr>
          <p:cNvSpPr/>
          <p:nvPr/>
        </p:nvSpPr>
        <p:spPr>
          <a:xfrm>
            <a:off x="6429322" y="3790528"/>
            <a:ext cx="5021297" cy="2129055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En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este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caso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,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cuando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es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una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palabra sin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espacios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y con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comillas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, se le llama un </a:t>
            </a:r>
            <a:r>
              <a:rPr lang="en-US" sz="1100" b="1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término</a:t>
            </a:r>
            <a:r>
              <a:rPr lang="en-US" sz="1100" b="1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100" b="1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único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.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Deseamos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buscar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el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término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test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pero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separado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por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el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resto de las palabras. </a:t>
            </a:r>
          </a:p>
          <a:p>
            <a:endParaRPr lang="en-US" sz="1100" dirty="0">
              <a:solidFill>
                <a:srgbClr val="7030A0"/>
              </a:solidFill>
              <a:latin typeface="Poppins"/>
              <a:ea typeface="+mn-lt"/>
              <a:cs typeface="+mn-lt"/>
            </a:endParaRPr>
          </a:p>
          <a:p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Los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resultados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para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este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caso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,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por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ejemplo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, </a:t>
            </a:r>
            <a:r>
              <a:rPr lang="en-US" sz="1100" dirty="0" err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podrán</a:t>
            </a:r>
            <a:r>
              <a:rPr lang="en-US" sz="1100" dirty="0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 ser:  </a:t>
            </a:r>
            <a:endParaRPr lang="en-US" dirty="0">
              <a:solidFill>
                <a:srgbClr val="7030A0"/>
              </a:solidFill>
              <a:latin typeface="Poppins"/>
              <a:ea typeface="+mn-lt"/>
              <a:cs typeface="+mn-lt"/>
            </a:endParaRPr>
          </a:p>
          <a:p>
            <a:endParaRPr lang="en-US" sz="1100">
              <a:solidFill>
                <a:srgbClr val="681E73"/>
              </a:solidFill>
              <a:latin typeface="Poppins"/>
              <a:ea typeface="+mn-lt"/>
              <a:cs typeface="+mn-lt"/>
            </a:endParaRPr>
          </a:p>
          <a:p>
            <a:r>
              <a:rPr lang="en-US" sz="1100">
                <a:solidFill>
                  <a:srgbClr val="FF0000"/>
                </a:solidFill>
                <a:latin typeface="Poppins"/>
                <a:ea typeface="+mn-lt"/>
                <a:cs typeface="+mn-lt"/>
              </a:rPr>
              <a:t>Test </a:t>
            </a:r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Analyst</a:t>
            </a:r>
            <a:endParaRPr lang="en-US" sz="1100">
              <a:solidFill>
                <a:srgbClr val="00B050"/>
              </a:solidFill>
              <a:latin typeface="Poppins"/>
              <a:cs typeface="Calibri"/>
            </a:endParaRPr>
          </a:p>
          <a:p>
            <a:r>
              <a:rPr lang="en-US" sz="1100">
                <a:solidFill>
                  <a:srgbClr val="FF0000"/>
                </a:solidFill>
                <a:latin typeface="Poppins"/>
                <a:ea typeface="+mn-lt"/>
                <a:cs typeface="+mn-lt"/>
              </a:rPr>
              <a:t>Test </a:t>
            </a:r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Technician</a:t>
            </a:r>
            <a:endParaRPr lang="en-US" sz="1100">
              <a:solidFill>
                <a:srgbClr val="00B050"/>
              </a:solidFill>
              <a:latin typeface="Poppins"/>
              <a:cs typeface="Calibri"/>
            </a:endParaRPr>
          </a:p>
          <a:p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Software </a:t>
            </a:r>
            <a:r>
              <a:rPr lang="en-US" sz="1100">
                <a:solidFill>
                  <a:srgbClr val="FF0000"/>
                </a:solidFill>
                <a:latin typeface="Poppins"/>
                <a:ea typeface="+mn-lt"/>
                <a:cs typeface="+mn-lt"/>
              </a:rPr>
              <a:t>Test </a:t>
            </a:r>
            <a:r>
              <a:rPr lang="en-US" sz="1100">
                <a:solidFill>
                  <a:srgbClr val="00B050"/>
                </a:solidFill>
                <a:latin typeface="Poppins"/>
                <a:ea typeface="+mn-lt"/>
                <a:cs typeface="+mn-lt"/>
              </a:rPr>
              <a:t>Engineer </a:t>
            </a:r>
          </a:p>
          <a:p>
            <a:endParaRPr lang="en-US" sz="1100" u="sng">
              <a:latin typeface="Poppins"/>
              <a:cs typeface="Calibri"/>
            </a:endParaRPr>
          </a:p>
          <a:p>
            <a:endParaRPr lang="en-US" sz="1100" u="sng">
              <a:latin typeface="Poppins"/>
              <a:cs typeface="Calibri"/>
            </a:endParaRPr>
          </a:p>
          <a:p>
            <a:endParaRPr lang="en-US" sz="1100" u="sng">
              <a:latin typeface="Poppins"/>
              <a:cs typeface="Calibri"/>
            </a:endParaRPr>
          </a:p>
          <a:p>
            <a:endParaRPr lang="en-US" sz="1100" u="sng">
              <a:latin typeface="Poppins"/>
              <a:cs typeface="Calibri"/>
            </a:endParaRPr>
          </a:p>
          <a:p>
            <a:endParaRPr lang="en-US" sz="1100">
              <a:latin typeface="Poppins"/>
              <a:cs typeface="Calibri"/>
            </a:endParaRPr>
          </a:p>
          <a:p>
            <a:endParaRPr lang="en-US" sz="1100" u="sng">
              <a:latin typeface="Poppins"/>
              <a:cs typeface="Calibri"/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0C25FC26-F52D-E8B4-8446-D1DAEA0951E3}"/>
              </a:ext>
            </a:extLst>
          </p:cNvPr>
          <p:cNvSpPr/>
          <p:nvPr/>
        </p:nvSpPr>
        <p:spPr>
          <a:xfrm>
            <a:off x="5149592" y="4112806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02B5DB54-F52D-9148-615C-34AB0388972D}"/>
              </a:ext>
            </a:extLst>
          </p:cNvPr>
          <p:cNvSpPr/>
          <p:nvPr/>
        </p:nvSpPr>
        <p:spPr>
          <a:xfrm>
            <a:off x="1408890" y="3935340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3988AF-771C-066B-1C76-25FE2E340A76}"/>
              </a:ext>
            </a:extLst>
          </p:cNvPr>
          <p:cNvSpPr txBox="1"/>
          <p:nvPr/>
        </p:nvSpPr>
        <p:spPr>
          <a:xfrm>
            <a:off x="82061" y="60842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VE">
              <a:cs typeface="Calibri"/>
            </a:endParaRPr>
          </a:p>
        </p:txBody>
      </p:sp>
      <p:sp>
        <p:nvSpPr>
          <p:cNvPr id="24" name="Rounded Rectangle 38">
            <a:extLst>
              <a:ext uri="{FF2B5EF4-FFF2-40B4-BE49-F238E27FC236}">
                <a16:creationId xmlns:a16="http://schemas.microsoft.com/office/drawing/2014/main" id="{22D33625-66B7-0B3B-BFD5-F28DD63B8FFB}"/>
              </a:ext>
            </a:extLst>
          </p:cNvPr>
          <p:cNvSpPr/>
          <p:nvPr/>
        </p:nvSpPr>
        <p:spPr>
          <a:xfrm>
            <a:off x="1261713" y="4059402"/>
            <a:ext cx="3630977" cy="593333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latin typeface="Poppins"/>
                <a:ea typeface="+mn-lt"/>
                <a:cs typeface="+mn-lt"/>
                <a:hlinkClick r:id="rId3"/>
              </a:rPr>
              <a:t>flag_active:1 AND title:"test"</a:t>
            </a:r>
            <a:endParaRPr lang="es-ES" sz="1600" b="1">
              <a:latin typeface="Poppins"/>
              <a:ea typeface="+mn-lt"/>
              <a:cs typeface="+mn-lt"/>
            </a:endParaRPr>
          </a:p>
        </p:txBody>
      </p:sp>
      <p:sp>
        <p:nvSpPr>
          <p:cNvPr id="6" name="Rounded Rectangle 36">
            <a:extLst>
              <a:ext uri="{FF2B5EF4-FFF2-40B4-BE49-F238E27FC236}">
                <a16:creationId xmlns:a16="http://schemas.microsoft.com/office/drawing/2014/main" id="{340A7C4A-A0F1-25FA-C0B9-A202FC58D1C5}"/>
              </a:ext>
            </a:extLst>
          </p:cNvPr>
          <p:cNvSpPr/>
          <p:nvPr/>
        </p:nvSpPr>
        <p:spPr>
          <a:xfrm>
            <a:off x="1215650" y="2091793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16" name="Rounded Rectangle 38">
            <a:extLst>
              <a:ext uri="{FF2B5EF4-FFF2-40B4-BE49-F238E27FC236}">
                <a16:creationId xmlns:a16="http://schemas.microsoft.com/office/drawing/2014/main" id="{2111E0F6-EE2A-18EE-A967-5A38192563D2}"/>
              </a:ext>
            </a:extLst>
          </p:cNvPr>
          <p:cNvSpPr/>
          <p:nvPr/>
        </p:nvSpPr>
        <p:spPr>
          <a:xfrm>
            <a:off x="1060153" y="2184467"/>
            <a:ext cx="4013112" cy="46437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latin typeface="Poppins"/>
                <a:ea typeface="+mn-lt"/>
                <a:cs typeface="+mn-lt"/>
                <a:hlinkClick r:id="rId4"/>
              </a:rPr>
              <a:t>flag_active:1 AND title:*test*</a:t>
            </a:r>
            <a:r>
              <a:rPr lang="en-CA" sz="1600" b="1">
                <a:latin typeface="Poppins"/>
                <a:ea typeface="+mn-lt"/>
                <a:cs typeface="+mn-lt"/>
              </a:rPr>
              <a:t> </a:t>
            </a:r>
            <a:endParaRPr lang="es-ES" b="1">
              <a:latin typeface="Poppins"/>
              <a:cs typeface="Calibri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AC81833-1E01-4CAC-D697-9232F65E5E5A}"/>
              </a:ext>
            </a:extLst>
          </p:cNvPr>
          <p:cNvSpPr txBox="1"/>
          <p:nvPr/>
        </p:nvSpPr>
        <p:spPr>
          <a:xfrm>
            <a:off x="2743200" y="6154616"/>
            <a:ext cx="924950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dirty="0">
                <a:solidFill>
                  <a:srgbClr val="7030A0"/>
                </a:solidFill>
                <a:latin typeface="Poppins"/>
                <a:cs typeface="Calibri"/>
              </a:rPr>
              <a:t>Si poseemos palabras con una o más separación de espacio debemos utilizar =&gt; </a:t>
            </a:r>
            <a:r>
              <a:rPr lang="es-ES" sz="1100" b="1" dirty="0" err="1">
                <a:solidFill>
                  <a:srgbClr val="7030A0"/>
                </a:solidFill>
                <a:latin typeface="Poppins"/>
                <a:cs typeface="Calibri"/>
              </a:rPr>
              <a:t>variable:"remote</a:t>
            </a:r>
            <a:r>
              <a:rPr lang="es-ES" sz="1100" b="1" dirty="0">
                <a:solidFill>
                  <a:srgbClr val="7030A0"/>
                </a:solidFill>
                <a:latin typeface="Poppins"/>
                <a:cs typeface="Calibri"/>
              </a:rPr>
              <a:t> </a:t>
            </a:r>
            <a:r>
              <a:rPr lang="es-ES" sz="1100" b="1" dirty="0" err="1">
                <a:solidFill>
                  <a:srgbClr val="7030A0"/>
                </a:solidFill>
                <a:latin typeface="Poppins"/>
                <a:cs typeface="Calibri"/>
              </a:rPr>
              <a:t>location</a:t>
            </a:r>
            <a:r>
              <a:rPr lang="es-ES" sz="1100" b="1" dirty="0">
                <a:solidFill>
                  <a:srgbClr val="7030A0"/>
                </a:solidFill>
                <a:latin typeface="Poppins"/>
                <a:cs typeface="Calibri"/>
              </a:rPr>
              <a:t>"</a:t>
            </a:r>
          </a:p>
        </p:txBody>
      </p:sp>
      <p:pic>
        <p:nvPicPr>
          <p:cNvPr id="47" name="Gráfico 47" descr="Sirena con relleno sólido">
            <a:extLst>
              <a:ext uri="{FF2B5EF4-FFF2-40B4-BE49-F238E27FC236}">
                <a16:creationId xmlns:a16="http://schemas.microsoft.com/office/drawing/2014/main" id="{7A012888-56A3-076B-57D9-CC4F8A9F9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1538" y="5867399"/>
            <a:ext cx="691662" cy="6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3742838" y="460239"/>
            <a:ext cx="475321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>
                <a:solidFill>
                  <a:srgbClr val="44195D"/>
                </a:solidFill>
                <a:latin typeface="Poppins"/>
                <a:cs typeface="Poppins"/>
              </a:rPr>
              <a:t>AND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grpSp>
        <p:nvGrpSpPr>
          <p:cNvPr id="49" name="Group 1">
            <a:extLst>
              <a:ext uri="{FF2B5EF4-FFF2-40B4-BE49-F238E27FC236}">
                <a16:creationId xmlns:a16="http://schemas.microsoft.com/office/drawing/2014/main" id="{3D49217F-8C5A-E66E-DBAB-108467CB2A9A}"/>
              </a:ext>
            </a:extLst>
          </p:cNvPr>
          <p:cNvGrpSpPr/>
          <p:nvPr/>
        </p:nvGrpSpPr>
        <p:grpSpPr>
          <a:xfrm>
            <a:off x="883105" y="1363138"/>
            <a:ext cx="10433703" cy="2058774"/>
            <a:chOff x="1235676" y="1879197"/>
            <a:chExt cx="2034049" cy="2773799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B79182E1-165E-815E-8473-0E4ACE73A17E}"/>
                </a:ext>
              </a:extLst>
            </p:cNvPr>
            <p:cNvSpPr/>
            <p:nvPr/>
          </p:nvSpPr>
          <p:spPr>
            <a:xfrm>
              <a:off x="1235676" y="1881681"/>
              <a:ext cx="2030256" cy="2771315"/>
            </a:xfrm>
            <a:prstGeom prst="roundRect">
              <a:avLst>
                <a:gd name="adj" fmla="val 6098"/>
              </a:avLst>
            </a:prstGeom>
            <a:solidFill>
              <a:srgbClr val="ECE4EE">
                <a:alpha val="5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C74E8E7B-A76E-F184-B46A-D204355D3C9A}"/>
                </a:ext>
              </a:extLst>
            </p:cNvPr>
            <p:cNvSpPr/>
            <p:nvPr/>
          </p:nvSpPr>
          <p:spPr>
            <a:xfrm>
              <a:off x="1295875" y="2200055"/>
              <a:ext cx="1973850" cy="215628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Se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deben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cumplir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las dos o mas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condiciones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que se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están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evaluando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para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obtener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endParaRPr lang="en-CA" sz="1400">
                <a:solidFill>
                  <a:srgbClr val="000000"/>
                </a:solidFill>
                <a:latin typeface="Poppins"/>
                <a:ea typeface="+mn-lt"/>
                <a:cs typeface="+mn-lt"/>
              </a:endParaRPr>
            </a:p>
            <a:p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Resultado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/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coincidencias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de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trabajos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en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jobdsDB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.  </a:t>
              </a:r>
              <a:endParaRPr lang="en-CA" sz="1400">
                <a:solidFill>
                  <a:srgbClr val="000000"/>
                </a:solidFill>
                <a:latin typeface="Poppins"/>
                <a:ea typeface="+mn-lt"/>
                <a:cs typeface="+mn-lt"/>
              </a:endParaRPr>
            </a:p>
            <a:p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Si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tenemos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varias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evaluaciones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de variables con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el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operador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AND. </a:t>
              </a:r>
              <a:endParaRPr lang="en-CA" sz="1400">
                <a:latin typeface="Poppins"/>
                <a:ea typeface="+mn-lt"/>
                <a:cs typeface="+mn-lt"/>
              </a:endParaRPr>
            </a:p>
            <a:p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Por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ejemplo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:</a:t>
              </a:r>
              <a:endParaRPr lang="en-CA" sz="1400">
                <a:latin typeface="Poppins"/>
                <a:ea typeface="+mn-lt"/>
                <a:cs typeface="+mn-lt"/>
              </a:endParaRPr>
            </a:p>
            <a:p>
              <a:r>
                <a:rPr lang="en-CA" sz="14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variable1:*value* AND variable2:value AND variable3:value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 </a:t>
              </a:r>
              <a:endParaRPr lang="en-CA" sz="1400">
                <a:latin typeface="Poppins"/>
                <a:ea typeface="+mn-lt"/>
                <a:cs typeface="+mn-lt"/>
              </a:endParaRPr>
            </a:p>
            <a:p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para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obtener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resultados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todas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las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condiciones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se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deberían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cumplir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porque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están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unidas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con AND.</a:t>
              </a:r>
              <a:endParaRPr lang="en-CA" sz="1400">
                <a:latin typeface="Poppins"/>
                <a:ea typeface="+mn-lt"/>
                <a:cs typeface="+mn-lt"/>
              </a:endParaRPr>
            </a:p>
            <a:p>
              <a:pPr algn="ctr"/>
              <a:endParaRPr lang="en-CA" sz="1400">
                <a:latin typeface="Poppins"/>
                <a:ea typeface="+mn-lt"/>
                <a:cs typeface="+mn-lt"/>
              </a:endParaRPr>
            </a:p>
          </p:txBody>
        </p:sp>
        <p:sp>
          <p:nvSpPr>
            <p:cNvPr id="69" name="Rounded Rectangle 41">
              <a:extLst>
                <a:ext uri="{FF2B5EF4-FFF2-40B4-BE49-F238E27FC236}">
                  <a16:creationId xmlns:a16="http://schemas.microsoft.com/office/drawing/2014/main" id="{B9B1376A-CF5E-FEF8-1995-6DF9166442B4}"/>
                </a:ext>
              </a:extLst>
            </p:cNvPr>
            <p:cNvSpPr/>
            <p:nvPr/>
          </p:nvSpPr>
          <p:spPr>
            <a:xfrm>
              <a:off x="1899467" y="1879197"/>
              <a:ext cx="716385" cy="51813"/>
            </a:xfrm>
            <a:prstGeom prst="roundRect">
              <a:avLst>
                <a:gd name="adj" fmla="val 50000"/>
              </a:avLst>
            </a:prstGeom>
            <a:solidFill>
              <a:srgbClr val="44185D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4185D"/>
                </a:solidFill>
              </a:endParaRPr>
            </a:p>
          </p:txBody>
        </p:sp>
      </p:grpSp>
      <p:sp>
        <p:nvSpPr>
          <p:cNvPr id="72" name="Rounded Rectangle 36">
            <a:extLst>
              <a:ext uri="{FF2B5EF4-FFF2-40B4-BE49-F238E27FC236}">
                <a16:creationId xmlns:a16="http://schemas.microsoft.com/office/drawing/2014/main" id="{06EC05F2-0A0E-706A-9C71-248AC76CFC6C}"/>
              </a:ext>
            </a:extLst>
          </p:cNvPr>
          <p:cNvSpPr/>
          <p:nvPr/>
        </p:nvSpPr>
        <p:spPr>
          <a:xfrm>
            <a:off x="2188666" y="4096439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12" name="Rounded Rectangle 38">
            <a:extLst>
              <a:ext uri="{FF2B5EF4-FFF2-40B4-BE49-F238E27FC236}">
                <a16:creationId xmlns:a16="http://schemas.microsoft.com/office/drawing/2014/main" id="{29920B96-CE71-D43E-0B08-30637BDBF1E1}"/>
              </a:ext>
            </a:extLst>
          </p:cNvPr>
          <p:cNvSpPr/>
          <p:nvPr/>
        </p:nvSpPr>
        <p:spPr>
          <a:xfrm>
            <a:off x="2044892" y="4142221"/>
            <a:ext cx="3848989" cy="370595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 dirty="0">
                <a:solidFill>
                  <a:srgbClr val="44185D"/>
                </a:solidFill>
                <a:latin typeface="Poppins"/>
                <a:ea typeface="+mn-lt"/>
                <a:cs typeface="+mn-lt"/>
                <a:hlinkClick r:id="rId3"/>
              </a:rPr>
              <a:t>flag_active:1 AND title:*panadero*</a:t>
            </a:r>
            <a:endParaRPr lang="es-ES" b="1" dirty="0">
              <a:solidFill>
                <a:srgbClr val="44185D"/>
              </a:solidFill>
              <a:latin typeface="Poppins"/>
              <a:ea typeface="+mn-lt"/>
              <a:cs typeface="+mn-lt"/>
              <a:hlinkClick r:id="rId3"/>
            </a:endParaRPr>
          </a:p>
        </p:txBody>
      </p:sp>
      <p:sp>
        <p:nvSpPr>
          <p:cNvPr id="76" name="Rounded Rectangle 36">
            <a:extLst>
              <a:ext uri="{FF2B5EF4-FFF2-40B4-BE49-F238E27FC236}">
                <a16:creationId xmlns:a16="http://schemas.microsoft.com/office/drawing/2014/main" id="{25F7DE4F-F82D-26D2-F254-9C7A1B83D32B}"/>
              </a:ext>
            </a:extLst>
          </p:cNvPr>
          <p:cNvSpPr/>
          <p:nvPr/>
        </p:nvSpPr>
        <p:spPr>
          <a:xfrm>
            <a:off x="2212111" y="4834992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77" name="Rounded Rectangle 38">
            <a:extLst>
              <a:ext uri="{FF2B5EF4-FFF2-40B4-BE49-F238E27FC236}">
                <a16:creationId xmlns:a16="http://schemas.microsoft.com/office/drawing/2014/main" id="{269A611A-DBB5-3A5D-1B5B-E1A3090C9A47}"/>
              </a:ext>
            </a:extLst>
          </p:cNvPr>
          <p:cNvSpPr/>
          <p:nvPr/>
        </p:nvSpPr>
        <p:spPr>
          <a:xfrm>
            <a:off x="2080060" y="4833882"/>
            <a:ext cx="4083450" cy="569887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solidFill>
                  <a:srgbClr val="44185D"/>
                </a:solidFill>
                <a:latin typeface="Poppins"/>
                <a:ea typeface="+mn-lt"/>
                <a:cs typeface="+mn-lt"/>
                <a:hlinkClick r:id="rId4"/>
              </a:rPr>
              <a:t>flag_active:1  AND location:*remoto*</a:t>
            </a:r>
            <a:endParaRPr lang="es-ES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80" name="Rounded Rectangle 36">
            <a:extLst>
              <a:ext uri="{FF2B5EF4-FFF2-40B4-BE49-F238E27FC236}">
                <a16:creationId xmlns:a16="http://schemas.microsoft.com/office/drawing/2014/main" id="{9C69AD1C-78ED-C246-F509-E3454910AEBE}"/>
              </a:ext>
            </a:extLst>
          </p:cNvPr>
          <p:cNvSpPr/>
          <p:nvPr/>
        </p:nvSpPr>
        <p:spPr>
          <a:xfrm>
            <a:off x="2223833" y="5655606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81" name="Rounded Rectangle 38">
            <a:extLst>
              <a:ext uri="{FF2B5EF4-FFF2-40B4-BE49-F238E27FC236}">
                <a16:creationId xmlns:a16="http://schemas.microsoft.com/office/drawing/2014/main" id="{00245E12-9B9C-EE5E-440D-61ACB2899354}"/>
              </a:ext>
            </a:extLst>
          </p:cNvPr>
          <p:cNvSpPr/>
          <p:nvPr/>
        </p:nvSpPr>
        <p:spPr>
          <a:xfrm>
            <a:off x="2080059" y="5654497"/>
            <a:ext cx="3720035" cy="710564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>
                <a:solidFill>
                  <a:srgbClr val="44185D"/>
                </a:solidFill>
                <a:ea typeface="+mn-lt"/>
                <a:cs typeface="+mn-lt"/>
                <a:hlinkClick r:id="rId5"/>
              </a:rPr>
              <a:t>flag_active:1 AND titlee:"panadero"</a:t>
            </a:r>
            <a:endParaRPr lang="es-ES">
              <a:solidFill>
                <a:srgbClr val="44185D"/>
              </a:solidFill>
              <a:ea typeface="+mn-lt"/>
              <a:cs typeface="+mn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37F9A1-4C8D-FEE6-8B5E-D8E7037FF468}"/>
              </a:ext>
            </a:extLst>
          </p:cNvPr>
          <p:cNvSpPr txBox="1"/>
          <p:nvPr/>
        </p:nvSpPr>
        <p:spPr>
          <a:xfrm>
            <a:off x="2147520" y="35660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err="1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58B7FE5-C049-E3FE-52E3-6A85A02F0231}"/>
              </a:ext>
            </a:extLst>
          </p:cNvPr>
          <p:cNvSpPr txBox="1"/>
          <p:nvPr/>
        </p:nvSpPr>
        <p:spPr>
          <a:xfrm>
            <a:off x="7071212" y="3601181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83" name="Rounded Rectangle 38">
            <a:extLst>
              <a:ext uri="{FF2B5EF4-FFF2-40B4-BE49-F238E27FC236}">
                <a16:creationId xmlns:a16="http://schemas.microsoft.com/office/drawing/2014/main" id="{24F14764-B62F-EE4B-F30D-3CD2DDD5A755}"/>
              </a:ext>
            </a:extLst>
          </p:cNvPr>
          <p:cNvSpPr/>
          <p:nvPr/>
        </p:nvSpPr>
        <p:spPr>
          <a:xfrm>
            <a:off x="7074091" y="4095328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Filtrar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jobs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activos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con un </a:t>
            </a:r>
            <a:r>
              <a:rPr lang="es-CO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título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que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contenga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la palabra "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panadero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".</a:t>
            </a:r>
            <a:endParaRPr lang="es-ES">
              <a:solidFill>
                <a:srgbClr val="44185D"/>
              </a:solidFill>
              <a:latin typeface="Poppins"/>
              <a:cs typeface="Calibri"/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5C675BAA-CBC8-31AE-C723-7900F76DC2B1}"/>
              </a:ext>
            </a:extLst>
          </p:cNvPr>
          <p:cNvSpPr/>
          <p:nvPr/>
        </p:nvSpPr>
        <p:spPr>
          <a:xfrm>
            <a:off x="6122610" y="4230038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Flecha: a la derecha 86">
            <a:extLst>
              <a:ext uri="{FF2B5EF4-FFF2-40B4-BE49-F238E27FC236}">
                <a16:creationId xmlns:a16="http://schemas.microsoft.com/office/drawing/2014/main" id="{2CC63D47-AE82-B51D-E71F-8920DBD3E81E}"/>
              </a:ext>
            </a:extLst>
          </p:cNvPr>
          <p:cNvSpPr/>
          <p:nvPr/>
        </p:nvSpPr>
        <p:spPr>
          <a:xfrm>
            <a:off x="6169501" y="5789207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ounded Rectangle 38">
            <a:extLst>
              <a:ext uri="{FF2B5EF4-FFF2-40B4-BE49-F238E27FC236}">
                <a16:creationId xmlns:a16="http://schemas.microsoft.com/office/drawing/2014/main" id="{96841797-F548-14B4-6F3D-2C56D6501179}"/>
              </a:ext>
            </a:extLst>
          </p:cNvPr>
          <p:cNvSpPr/>
          <p:nvPr/>
        </p:nvSpPr>
        <p:spPr>
          <a:xfrm>
            <a:off x="7074091" y="4810435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Filtra jobs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activos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que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contienen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la palabra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remoto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 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en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su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 variable location.</a:t>
            </a:r>
            <a:endParaRPr lang="es-ES" dirty="0"/>
          </a:p>
        </p:txBody>
      </p:sp>
      <p:sp>
        <p:nvSpPr>
          <p:cNvPr id="89" name="Flecha: a la derecha 88">
            <a:extLst>
              <a:ext uri="{FF2B5EF4-FFF2-40B4-BE49-F238E27FC236}">
                <a16:creationId xmlns:a16="http://schemas.microsoft.com/office/drawing/2014/main" id="{8F3A4387-1D71-77F6-DD08-5BD898CEA6E1}"/>
              </a:ext>
            </a:extLst>
          </p:cNvPr>
          <p:cNvSpPr/>
          <p:nvPr/>
        </p:nvSpPr>
        <p:spPr>
          <a:xfrm>
            <a:off x="6169500" y="4992037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ounded Rectangle 38">
            <a:extLst>
              <a:ext uri="{FF2B5EF4-FFF2-40B4-BE49-F238E27FC236}">
                <a16:creationId xmlns:a16="http://schemas.microsoft.com/office/drawing/2014/main" id="{DD04D224-A9DB-6B3B-FEF6-4393A309869E}"/>
              </a:ext>
            </a:extLst>
          </p:cNvPr>
          <p:cNvSpPr/>
          <p:nvPr/>
        </p:nvSpPr>
        <p:spPr>
          <a:xfrm>
            <a:off x="7109259" y="5607603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100">
                <a:solidFill>
                  <a:srgbClr val="FF0000"/>
                </a:solidFill>
                <a:latin typeface="Poppins"/>
                <a:cs typeface="Calibri"/>
              </a:rPr>
              <a:t>El query </a:t>
            </a:r>
            <a:r>
              <a:rPr lang="en-US" sz="1100" err="1">
                <a:solidFill>
                  <a:srgbClr val="FF0000"/>
                </a:solidFill>
                <a:latin typeface="Poppins"/>
                <a:cs typeface="Calibri"/>
              </a:rPr>
              <a:t>tiene</a:t>
            </a:r>
            <a:r>
              <a:rPr lang="en-US" sz="1100">
                <a:solidFill>
                  <a:srgbClr val="FF0000"/>
                </a:solidFill>
                <a:latin typeface="Poppins"/>
                <a:cs typeface="Calibri"/>
              </a:rPr>
              <a:t> un error. 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Se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envió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con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una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 "e" extra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en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la variable "title"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por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ende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,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como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no se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pueden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cumplir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las dos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condiciones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como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verdadero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no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traerá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resultados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a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pesar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que flag_active:1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funcionaria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100" err="1">
                <a:solidFill>
                  <a:srgbClr val="44185D"/>
                </a:solidFill>
                <a:latin typeface="Poppins"/>
                <a:cs typeface="Calibri"/>
              </a:rPr>
              <a:t>correctamente</a:t>
            </a:r>
            <a:r>
              <a:rPr lang="en-US" sz="1100">
                <a:solidFill>
                  <a:srgbClr val="44185D"/>
                </a:solidFill>
                <a:latin typeface="Poppins"/>
                <a:cs typeface="Calibri"/>
              </a:rPr>
              <a:t>.</a:t>
            </a:r>
          </a:p>
        </p:txBody>
      </p:sp>
      <p:sp>
        <p:nvSpPr>
          <p:cNvPr id="23" name="Rounded Rectangle 36">
            <a:extLst>
              <a:ext uri="{FF2B5EF4-FFF2-40B4-BE49-F238E27FC236}">
                <a16:creationId xmlns:a16="http://schemas.microsoft.com/office/drawing/2014/main" id="{28FA84F1-BDDB-A2A9-E346-CA3EFADDDC55}"/>
              </a:ext>
            </a:extLst>
          </p:cNvPr>
          <p:cNvSpPr/>
          <p:nvPr/>
        </p:nvSpPr>
        <p:spPr>
          <a:xfrm>
            <a:off x="2141773" y="4764653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24" name="Rounded Rectangle 36">
            <a:extLst>
              <a:ext uri="{FF2B5EF4-FFF2-40B4-BE49-F238E27FC236}">
                <a16:creationId xmlns:a16="http://schemas.microsoft.com/office/drawing/2014/main" id="{CA53A0AC-E0B5-551F-AC69-BDCC1BCCEF66}"/>
              </a:ext>
            </a:extLst>
          </p:cNvPr>
          <p:cNvSpPr/>
          <p:nvPr/>
        </p:nvSpPr>
        <p:spPr>
          <a:xfrm>
            <a:off x="2141773" y="5585269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0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3742838" y="460239"/>
            <a:ext cx="475321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>
                <a:solidFill>
                  <a:srgbClr val="44195D"/>
                </a:solidFill>
                <a:latin typeface="Poppins"/>
                <a:cs typeface="Poppins"/>
              </a:rPr>
              <a:t>OR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grpSp>
        <p:nvGrpSpPr>
          <p:cNvPr id="49" name="Group 1">
            <a:extLst>
              <a:ext uri="{FF2B5EF4-FFF2-40B4-BE49-F238E27FC236}">
                <a16:creationId xmlns:a16="http://schemas.microsoft.com/office/drawing/2014/main" id="{3D49217F-8C5A-E66E-DBAB-108467CB2A9A}"/>
              </a:ext>
            </a:extLst>
          </p:cNvPr>
          <p:cNvGrpSpPr/>
          <p:nvPr/>
        </p:nvGrpSpPr>
        <p:grpSpPr>
          <a:xfrm>
            <a:off x="883105" y="1363138"/>
            <a:ext cx="10414247" cy="2058775"/>
            <a:chOff x="1235676" y="1879197"/>
            <a:chExt cx="2030256" cy="2773799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B79182E1-165E-815E-8473-0E4ACE73A17E}"/>
                </a:ext>
              </a:extLst>
            </p:cNvPr>
            <p:cNvSpPr/>
            <p:nvPr/>
          </p:nvSpPr>
          <p:spPr>
            <a:xfrm>
              <a:off x="1235676" y="1881681"/>
              <a:ext cx="2030256" cy="2771315"/>
            </a:xfrm>
            <a:prstGeom prst="roundRect">
              <a:avLst>
                <a:gd name="adj" fmla="val 6098"/>
              </a:avLst>
            </a:prstGeom>
            <a:solidFill>
              <a:srgbClr val="ECE4EE">
                <a:alpha val="5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C74E8E7B-A76E-F184-B46A-D204355D3C9A}"/>
                </a:ext>
              </a:extLst>
            </p:cNvPr>
            <p:cNvSpPr/>
            <p:nvPr/>
          </p:nvSpPr>
          <p:spPr>
            <a:xfrm>
              <a:off x="1279877" y="2215848"/>
              <a:ext cx="1930426" cy="215627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s-CO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En caso de que la condición se cumpla entonces traerá valores relacionados con esa condición que fue verdadera. Si hay 2 o más condiciones la información que se mostrara será de aquellas condiciones verdaderas.  las condiciones falsas no desplegaran resultados. </a:t>
              </a:r>
            </a:p>
            <a:p>
              <a:endParaRPr lang="es-CO" sz="1400">
                <a:solidFill>
                  <a:srgbClr val="44185D"/>
                </a:solidFill>
                <a:latin typeface="Poppins"/>
                <a:ea typeface="+mn-lt"/>
                <a:cs typeface="+mn-lt"/>
              </a:endParaRPr>
            </a:p>
            <a:p>
              <a:r>
                <a:rPr lang="es-CO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Estructura del </a:t>
              </a:r>
              <a:r>
                <a:rPr lang="es-CO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query</a:t>
              </a:r>
              <a:r>
                <a:rPr lang="es-CO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:  </a:t>
              </a:r>
              <a:r>
                <a:rPr lang="es-CO" sz="14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variable1:*</a:t>
              </a:r>
              <a:r>
                <a:rPr lang="es-CO" sz="1400" b="1" i="1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value</a:t>
              </a:r>
              <a:r>
                <a:rPr lang="es-CO" sz="14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* OR variable2:value</a:t>
              </a:r>
              <a:endParaRPr lang="es-CO" sz="1400">
                <a:solidFill>
                  <a:srgbClr val="44185D"/>
                </a:solidFill>
                <a:latin typeface="Poppins"/>
                <a:ea typeface="+mn-lt"/>
                <a:cs typeface="+mn-lt"/>
              </a:endParaRPr>
            </a:p>
            <a:p>
              <a:endParaRPr lang="es-CO" sz="1400">
                <a:solidFill>
                  <a:srgbClr val="44185D"/>
                </a:solidFill>
                <a:latin typeface="Poppins"/>
                <a:cs typeface="Calibri"/>
              </a:endParaRPr>
            </a:p>
            <a:p>
              <a:endParaRPr lang="es-CO" sz="14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</p:txBody>
        </p:sp>
        <p:sp>
          <p:nvSpPr>
            <p:cNvPr id="69" name="Rounded Rectangle 41">
              <a:extLst>
                <a:ext uri="{FF2B5EF4-FFF2-40B4-BE49-F238E27FC236}">
                  <a16:creationId xmlns:a16="http://schemas.microsoft.com/office/drawing/2014/main" id="{B9B1376A-CF5E-FEF8-1995-6DF9166442B4}"/>
                </a:ext>
              </a:extLst>
            </p:cNvPr>
            <p:cNvSpPr/>
            <p:nvPr/>
          </p:nvSpPr>
          <p:spPr>
            <a:xfrm>
              <a:off x="1899467" y="1879197"/>
              <a:ext cx="716385" cy="51813"/>
            </a:xfrm>
            <a:prstGeom prst="roundRect">
              <a:avLst>
                <a:gd name="adj" fmla="val 50000"/>
              </a:avLst>
            </a:prstGeom>
            <a:solidFill>
              <a:srgbClr val="44185D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4185D"/>
                </a:solidFill>
              </a:endParaRPr>
            </a:p>
          </p:txBody>
        </p:sp>
      </p:grpSp>
      <p:sp>
        <p:nvSpPr>
          <p:cNvPr id="72" name="Rounded Rectangle 36">
            <a:extLst>
              <a:ext uri="{FF2B5EF4-FFF2-40B4-BE49-F238E27FC236}">
                <a16:creationId xmlns:a16="http://schemas.microsoft.com/office/drawing/2014/main" id="{06EC05F2-0A0E-706A-9C71-248AC76CFC6C}"/>
              </a:ext>
            </a:extLst>
          </p:cNvPr>
          <p:cNvSpPr/>
          <p:nvPr/>
        </p:nvSpPr>
        <p:spPr>
          <a:xfrm>
            <a:off x="2188666" y="4096439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12" name="Rounded Rectangle 38">
            <a:extLst>
              <a:ext uri="{FF2B5EF4-FFF2-40B4-BE49-F238E27FC236}">
                <a16:creationId xmlns:a16="http://schemas.microsoft.com/office/drawing/2014/main" id="{29920B96-CE71-D43E-0B08-30637BDBF1E1}"/>
              </a:ext>
            </a:extLst>
          </p:cNvPr>
          <p:cNvSpPr/>
          <p:nvPr/>
        </p:nvSpPr>
        <p:spPr>
          <a:xfrm>
            <a:off x="2044892" y="4142221"/>
            <a:ext cx="3848989" cy="370595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solidFill>
                  <a:srgbClr val="44185D"/>
                </a:solidFill>
                <a:latin typeface="Poppins"/>
                <a:ea typeface="+mn-lt"/>
                <a:cs typeface="+mn-lt"/>
                <a:hlinkClick r:id="rId3"/>
              </a:rPr>
              <a:t>flag_active:1 OR flag_active:0</a:t>
            </a:r>
            <a:endParaRPr lang="es-ES" b="1">
              <a:solidFill>
                <a:srgbClr val="44185D"/>
              </a:solidFill>
              <a:latin typeface="Poppins"/>
              <a:ea typeface="+mn-lt"/>
              <a:cs typeface="+mn-lt"/>
            </a:endParaRPr>
          </a:p>
        </p:txBody>
      </p:sp>
      <p:sp>
        <p:nvSpPr>
          <p:cNvPr id="76" name="Rounded Rectangle 36">
            <a:extLst>
              <a:ext uri="{FF2B5EF4-FFF2-40B4-BE49-F238E27FC236}">
                <a16:creationId xmlns:a16="http://schemas.microsoft.com/office/drawing/2014/main" id="{25F7DE4F-F82D-26D2-F254-9C7A1B83D32B}"/>
              </a:ext>
            </a:extLst>
          </p:cNvPr>
          <p:cNvSpPr/>
          <p:nvPr/>
        </p:nvSpPr>
        <p:spPr>
          <a:xfrm>
            <a:off x="2212111" y="4834992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77" name="Rounded Rectangle 38">
            <a:extLst>
              <a:ext uri="{FF2B5EF4-FFF2-40B4-BE49-F238E27FC236}">
                <a16:creationId xmlns:a16="http://schemas.microsoft.com/office/drawing/2014/main" id="{269A611A-DBB5-3A5D-1B5B-E1A3090C9A47}"/>
              </a:ext>
            </a:extLst>
          </p:cNvPr>
          <p:cNvSpPr/>
          <p:nvPr/>
        </p:nvSpPr>
        <p:spPr>
          <a:xfrm>
            <a:off x="2150398" y="4833882"/>
            <a:ext cx="4235850" cy="569887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solidFill>
                  <a:srgbClr val="44185D"/>
                </a:solidFill>
                <a:latin typeface="Poppins"/>
                <a:ea typeface="+mn-lt"/>
                <a:cs typeface="+mn-lt"/>
                <a:hlinkClick r:id="rId4"/>
              </a:rPr>
              <a:t>location:*undefined* OR  location:null</a:t>
            </a:r>
            <a:endParaRPr lang="es-ES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37F9A1-4C8D-FEE6-8B5E-D8E7037FF468}"/>
              </a:ext>
            </a:extLst>
          </p:cNvPr>
          <p:cNvSpPr txBox="1"/>
          <p:nvPr/>
        </p:nvSpPr>
        <p:spPr>
          <a:xfrm>
            <a:off x="2147520" y="35660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err="1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58B7FE5-C049-E3FE-52E3-6A85A02F0231}"/>
              </a:ext>
            </a:extLst>
          </p:cNvPr>
          <p:cNvSpPr txBox="1"/>
          <p:nvPr/>
        </p:nvSpPr>
        <p:spPr>
          <a:xfrm>
            <a:off x="7071212" y="3601181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83" name="Rounded Rectangle 38">
            <a:extLst>
              <a:ext uri="{FF2B5EF4-FFF2-40B4-BE49-F238E27FC236}">
                <a16:creationId xmlns:a16="http://schemas.microsoft.com/office/drawing/2014/main" id="{24F14764-B62F-EE4B-F30D-3CD2DDD5A755}"/>
              </a:ext>
            </a:extLst>
          </p:cNvPr>
          <p:cNvSpPr/>
          <p:nvPr/>
        </p:nvSpPr>
        <p:spPr>
          <a:xfrm>
            <a:off x="7074091" y="4095328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Filtrar </a:t>
            </a:r>
            <a:r>
              <a:rPr lang="es-CO" sz="1400" err="1">
                <a:solidFill>
                  <a:srgbClr val="44185D"/>
                </a:solidFill>
                <a:latin typeface="Poppins"/>
                <a:cs typeface="Calibri"/>
              </a:rPr>
              <a:t>jobs</a:t>
            </a:r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 activos y los </a:t>
            </a:r>
            <a:r>
              <a:rPr lang="es-CO" sz="1400" err="1">
                <a:solidFill>
                  <a:srgbClr val="44185D"/>
                </a:solidFill>
                <a:latin typeface="Poppins"/>
                <a:cs typeface="Calibri"/>
              </a:rPr>
              <a:t>jobs</a:t>
            </a:r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 inactivos en la </a:t>
            </a:r>
            <a:r>
              <a:rPr lang="es-CO" sz="1400" err="1">
                <a:solidFill>
                  <a:srgbClr val="44185D"/>
                </a:solidFill>
                <a:latin typeface="Poppins"/>
                <a:cs typeface="Calibri"/>
              </a:rPr>
              <a:t>db</a:t>
            </a:r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.</a:t>
            </a:r>
            <a:endParaRPr lang="es-CO">
              <a:cs typeface="Calibri"/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5C675BAA-CBC8-31AE-C723-7900F76DC2B1}"/>
              </a:ext>
            </a:extLst>
          </p:cNvPr>
          <p:cNvSpPr/>
          <p:nvPr/>
        </p:nvSpPr>
        <p:spPr>
          <a:xfrm>
            <a:off x="6392241" y="4230038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ounded Rectangle 38">
            <a:extLst>
              <a:ext uri="{FF2B5EF4-FFF2-40B4-BE49-F238E27FC236}">
                <a16:creationId xmlns:a16="http://schemas.microsoft.com/office/drawing/2014/main" id="{96841797-F548-14B4-6F3D-2C56D6501179}"/>
              </a:ext>
            </a:extLst>
          </p:cNvPr>
          <p:cNvSpPr/>
          <p:nvPr/>
        </p:nvSpPr>
        <p:spPr>
          <a:xfrm>
            <a:off x="7074091" y="4810435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Filtrar </a:t>
            </a:r>
            <a:r>
              <a:rPr lang="es-CO" sz="1400" err="1">
                <a:solidFill>
                  <a:srgbClr val="44185D"/>
                </a:solidFill>
                <a:latin typeface="Poppins"/>
                <a:cs typeface="Calibri"/>
              </a:rPr>
              <a:t>jobs</a:t>
            </a:r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 que contengan en su </a:t>
            </a:r>
            <a:r>
              <a:rPr lang="es-CO" sz="1400" err="1">
                <a:solidFill>
                  <a:srgbClr val="44185D"/>
                </a:solidFill>
                <a:latin typeface="Poppins"/>
                <a:cs typeface="Calibri"/>
              </a:rPr>
              <a:t>location</a:t>
            </a:r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s-CO" sz="1400" err="1">
                <a:solidFill>
                  <a:srgbClr val="44185D"/>
                </a:solidFill>
                <a:latin typeface="Poppins"/>
                <a:cs typeface="Calibri"/>
              </a:rPr>
              <a:t>undefine</a:t>
            </a:r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 o </a:t>
            </a:r>
            <a:r>
              <a:rPr lang="es-CO" sz="1400" err="1">
                <a:solidFill>
                  <a:srgbClr val="44185D"/>
                </a:solidFill>
                <a:latin typeface="Poppins"/>
                <a:cs typeface="Calibri"/>
              </a:rPr>
              <a:t>null</a:t>
            </a:r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.</a:t>
            </a:r>
          </a:p>
        </p:txBody>
      </p:sp>
      <p:sp>
        <p:nvSpPr>
          <p:cNvPr id="89" name="Flecha: a la derecha 88">
            <a:extLst>
              <a:ext uri="{FF2B5EF4-FFF2-40B4-BE49-F238E27FC236}">
                <a16:creationId xmlns:a16="http://schemas.microsoft.com/office/drawing/2014/main" id="{8F3A4387-1D71-77F6-DD08-5BD898CEA6E1}"/>
              </a:ext>
            </a:extLst>
          </p:cNvPr>
          <p:cNvSpPr/>
          <p:nvPr/>
        </p:nvSpPr>
        <p:spPr>
          <a:xfrm>
            <a:off x="6392239" y="4992037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ounded Rectangle 36">
            <a:extLst>
              <a:ext uri="{FF2B5EF4-FFF2-40B4-BE49-F238E27FC236}">
                <a16:creationId xmlns:a16="http://schemas.microsoft.com/office/drawing/2014/main" id="{4E81CB8B-DB24-748F-E55B-746CF1C7710B}"/>
              </a:ext>
            </a:extLst>
          </p:cNvPr>
          <p:cNvSpPr/>
          <p:nvPr/>
        </p:nvSpPr>
        <p:spPr>
          <a:xfrm>
            <a:off x="2188666" y="4764654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E0ABE84D-8A3D-875E-6F65-3E8D24936552}"/>
              </a:ext>
            </a:extLst>
          </p:cNvPr>
          <p:cNvSpPr/>
          <p:nvPr/>
        </p:nvSpPr>
        <p:spPr>
          <a:xfrm>
            <a:off x="2220736" y="5666220"/>
            <a:ext cx="3720035" cy="710564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>
                <a:solidFill>
                  <a:srgbClr val="44185D"/>
                </a:solidFill>
                <a:ea typeface="+mn-lt"/>
                <a:cs typeface="+mn-lt"/>
                <a:hlinkClick r:id="rId5"/>
              </a:rPr>
              <a:t>flag_active:1 OR titlee:"panadero"</a:t>
            </a:r>
            <a:endParaRPr lang="es-ES">
              <a:solidFill>
                <a:srgbClr val="44185D"/>
              </a:solidFill>
              <a:ea typeface="+mn-lt"/>
              <a:cs typeface="+mn-lt"/>
              <a:hlinkClick r:id="rId5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C2DA150-A72F-E4BD-C56A-3CCECCDBB008}"/>
              </a:ext>
            </a:extLst>
          </p:cNvPr>
          <p:cNvSpPr/>
          <p:nvPr/>
        </p:nvSpPr>
        <p:spPr>
          <a:xfrm>
            <a:off x="6310178" y="5800930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BB0D8133-1CCD-EA62-21BB-20625087CFA1}"/>
              </a:ext>
            </a:extLst>
          </p:cNvPr>
          <p:cNvSpPr/>
          <p:nvPr/>
        </p:nvSpPr>
        <p:spPr>
          <a:xfrm>
            <a:off x="2282450" y="5596992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30" name="Rounded Rectangle 38">
            <a:extLst>
              <a:ext uri="{FF2B5EF4-FFF2-40B4-BE49-F238E27FC236}">
                <a16:creationId xmlns:a16="http://schemas.microsoft.com/office/drawing/2014/main" id="{F1E25DED-0386-7D1A-E5D4-5C79680DB390}"/>
              </a:ext>
            </a:extLst>
          </p:cNvPr>
          <p:cNvSpPr/>
          <p:nvPr/>
        </p:nvSpPr>
        <p:spPr>
          <a:xfrm>
            <a:off x="7074091" y="5830342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CO" sz="1200">
                <a:solidFill>
                  <a:srgbClr val="44185D"/>
                </a:solidFill>
                <a:latin typeface="Poppins"/>
                <a:cs typeface="Calibri"/>
              </a:rPr>
              <a:t>Tenemos el mismo </a:t>
            </a:r>
            <a:r>
              <a:rPr lang="es-CO" sz="1200" err="1">
                <a:solidFill>
                  <a:srgbClr val="44185D"/>
                </a:solidFill>
                <a:latin typeface="Poppins"/>
                <a:cs typeface="Calibri"/>
              </a:rPr>
              <a:t>query</a:t>
            </a:r>
            <a:r>
              <a:rPr lang="es-CO" sz="1200">
                <a:solidFill>
                  <a:srgbClr val="44185D"/>
                </a:solidFill>
                <a:latin typeface="Poppins"/>
                <a:cs typeface="Calibri"/>
              </a:rPr>
              <a:t> con error en el </a:t>
            </a:r>
            <a:r>
              <a:rPr lang="es-CO" sz="1200" err="1">
                <a:solidFill>
                  <a:srgbClr val="44185D"/>
                </a:solidFill>
                <a:latin typeface="Poppins"/>
                <a:cs typeface="Calibri"/>
              </a:rPr>
              <a:t>title</a:t>
            </a:r>
            <a:r>
              <a:rPr lang="es-CO" sz="1200">
                <a:solidFill>
                  <a:srgbClr val="44185D"/>
                </a:solidFill>
                <a:latin typeface="Poppins"/>
                <a:cs typeface="Calibri"/>
              </a:rPr>
              <a:t>, pero en este caso se separan las dos condiciones por un operador OR. Por ende, arrojara resultados de la condición que logra cumplirse, en este caso la sentencia flag_active:1.</a:t>
            </a:r>
          </a:p>
        </p:txBody>
      </p:sp>
    </p:spTree>
    <p:extLst>
      <p:ext uri="{BB962C8B-B14F-4D97-AF65-F5344CB8AC3E}">
        <p14:creationId xmlns:p14="http://schemas.microsoft.com/office/powerpoint/2010/main" val="92964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3742838" y="460239"/>
            <a:ext cx="475321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>
                <a:solidFill>
                  <a:srgbClr val="44195D"/>
                </a:solidFill>
                <a:latin typeface="Poppins"/>
                <a:cs typeface="Poppins"/>
              </a:rPr>
              <a:t>NOT -</a:t>
            </a: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grpSp>
        <p:nvGrpSpPr>
          <p:cNvPr id="49" name="Group 1">
            <a:extLst>
              <a:ext uri="{FF2B5EF4-FFF2-40B4-BE49-F238E27FC236}">
                <a16:creationId xmlns:a16="http://schemas.microsoft.com/office/drawing/2014/main" id="{3D49217F-8C5A-E66E-DBAB-108467CB2A9A}"/>
              </a:ext>
            </a:extLst>
          </p:cNvPr>
          <p:cNvGrpSpPr/>
          <p:nvPr/>
        </p:nvGrpSpPr>
        <p:grpSpPr>
          <a:xfrm>
            <a:off x="883105" y="1363138"/>
            <a:ext cx="10414247" cy="2058774"/>
            <a:chOff x="1235676" y="1879197"/>
            <a:chExt cx="2030256" cy="2773799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B79182E1-165E-815E-8473-0E4ACE73A17E}"/>
                </a:ext>
              </a:extLst>
            </p:cNvPr>
            <p:cNvSpPr/>
            <p:nvPr/>
          </p:nvSpPr>
          <p:spPr>
            <a:xfrm>
              <a:off x="1235676" y="1881681"/>
              <a:ext cx="2030256" cy="2771315"/>
            </a:xfrm>
            <a:prstGeom prst="roundRect">
              <a:avLst>
                <a:gd name="adj" fmla="val 6098"/>
              </a:avLst>
            </a:prstGeom>
            <a:solidFill>
              <a:srgbClr val="ECE4EE">
                <a:alpha val="5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C74E8E7B-A76E-F184-B46A-D204355D3C9A}"/>
                </a:ext>
              </a:extLst>
            </p:cNvPr>
            <p:cNvSpPr/>
            <p:nvPr/>
          </p:nvSpPr>
          <p:spPr>
            <a:xfrm>
              <a:off x="1302730" y="2200055"/>
              <a:ext cx="1939569" cy="128547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s-CO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Trae valores diferentes al valor que se evalúa.  </a:t>
              </a:r>
              <a:endParaRPr lang="es-CO">
                <a:solidFill>
                  <a:srgbClr val="000000"/>
                </a:solidFill>
                <a:latin typeface="Calibri" panose="020F0502020204030204"/>
                <a:ea typeface="+mn-lt"/>
                <a:cs typeface="+mn-lt"/>
              </a:endParaRPr>
            </a:p>
            <a:p>
              <a:r>
                <a:rPr lang="es-CO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Excluir o traer todos los valores que sean distintos al enviado en el </a:t>
              </a:r>
              <a:r>
                <a:rPr lang="es-CO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not</a:t>
              </a:r>
              <a:r>
                <a:rPr lang="es-CO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. </a:t>
              </a:r>
              <a:endParaRPr lang="es-CO">
                <a:cs typeface="Calibri" panose="020F0502020204030204"/>
              </a:endParaRPr>
            </a:p>
            <a:p>
              <a:r>
                <a:rPr lang="es-CO" sz="1400">
                  <a:solidFill>
                    <a:srgbClr val="44185D"/>
                  </a:solidFill>
                  <a:latin typeface="Poppins"/>
                  <a:cs typeface="Calibri"/>
                </a:rPr>
                <a:t>Estructura del </a:t>
              </a:r>
              <a:r>
                <a:rPr lang="es-CO" sz="1400" err="1">
                  <a:solidFill>
                    <a:srgbClr val="44185D"/>
                  </a:solidFill>
                  <a:latin typeface="Poppins"/>
                  <a:cs typeface="Calibri"/>
                </a:rPr>
                <a:t>query</a:t>
              </a:r>
              <a:r>
                <a:rPr lang="es-CO" sz="1400">
                  <a:solidFill>
                    <a:srgbClr val="44185D"/>
                  </a:solidFill>
                  <a:latin typeface="Poppins"/>
                  <a:cs typeface="Calibri"/>
                </a:rPr>
                <a:t>:  </a:t>
              </a:r>
              <a:r>
                <a:rPr lang="es-CO" sz="1400" b="1" i="1">
                  <a:solidFill>
                    <a:srgbClr val="44185D"/>
                  </a:solidFill>
                  <a:latin typeface="Poppins"/>
                  <a:cs typeface="Calibri"/>
                </a:rPr>
                <a:t>- </a:t>
              </a:r>
              <a:r>
                <a:rPr lang="es-CO" sz="1400" b="1" i="1" err="1">
                  <a:solidFill>
                    <a:srgbClr val="44185D"/>
                  </a:solidFill>
                  <a:latin typeface="Poppins"/>
                  <a:cs typeface="Calibri"/>
                </a:rPr>
                <a:t>variable:value</a:t>
              </a:r>
              <a:endParaRPr lang="es-CO" sz="1400" b="1" i="1" err="1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  <a:p>
              <a:endParaRPr lang="es-CO" sz="14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</p:txBody>
        </p:sp>
        <p:sp>
          <p:nvSpPr>
            <p:cNvPr id="69" name="Rounded Rectangle 41">
              <a:extLst>
                <a:ext uri="{FF2B5EF4-FFF2-40B4-BE49-F238E27FC236}">
                  <a16:creationId xmlns:a16="http://schemas.microsoft.com/office/drawing/2014/main" id="{B9B1376A-CF5E-FEF8-1995-6DF9166442B4}"/>
                </a:ext>
              </a:extLst>
            </p:cNvPr>
            <p:cNvSpPr/>
            <p:nvPr/>
          </p:nvSpPr>
          <p:spPr>
            <a:xfrm>
              <a:off x="1899467" y="1879197"/>
              <a:ext cx="716385" cy="51813"/>
            </a:xfrm>
            <a:prstGeom prst="roundRect">
              <a:avLst>
                <a:gd name="adj" fmla="val 50000"/>
              </a:avLst>
            </a:prstGeom>
            <a:solidFill>
              <a:srgbClr val="44185D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4185D"/>
                </a:solidFill>
              </a:endParaRPr>
            </a:p>
          </p:txBody>
        </p:sp>
      </p:grpSp>
      <p:sp>
        <p:nvSpPr>
          <p:cNvPr id="72" name="Rounded Rectangle 36">
            <a:extLst>
              <a:ext uri="{FF2B5EF4-FFF2-40B4-BE49-F238E27FC236}">
                <a16:creationId xmlns:a16="http://schemas.microsoft.com/office/drawing/2014/main" id="{06EC05F2-0A0E-706A-9C71-248AC76CFC6C}"/>
              </a:ext>
            </a:extLst>
          </p:cNvPr>
          <p:cNvSpPr/>
          <p:nvPr/>
        </p:nvSpPr>
        <p:spPr>
          <a:xfrm>
            <a:off x="2188666" y="4096439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12" name="Rounded Rectangle 38">
            <a:extLst>
              <a:ext uri="{FF2B5EF4-FFF2-40B4-BE49-F238E27FC236}">
                <a16:creationId xmlns:a16="http://schemas.microsoft.com/office/drawing/2014/main" id="{29920B96-CE71-D43E-0B08-30637BDBF1E1}"/>
              </a:ext>
            </a:extLst>
          </p:cNvPr>
          <p:cNvSpPr/>
          <p:nvPr/>
        </p:nvSpPr>
        <p:spPr>
          <a:xfrm>
            <a:off x="2033169" y="4189113"/>
            <a:ext cx="4013112" cy="46437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solidFill>
                  <a:srgbClr val="44185D"/>
                </a:solidFill>
                <a:latin typeface="Poppins"/>
                <a:ea typeface="+mn-lt"/>
                <a:cs typeface="+mn-lt"/>
                <a:hlinkClick r:id="rId3"/>
              </a:rPr>
              <a:t>flag_active:1 AND -feed_type:"AGG"</a:t>
            </a:r>
            <a:endParaRPr lang="es-ES" b="1">
              <a:solidFill>
                <a:srgbClr val="44185D"/>
              </a:solidFill>
              <a:latin typeface="Poppins"/>
              <a:ea typeface="+mn-lt"/>
              <a:cs typeface="+mn-lt"/>
            </a:endParaRPr>
          </a:p>
        </p:txBody>
      </p:sp>
      <p:sp>
        <p:nvSpPr>
          <p:cNvPr id="77" name="Rounded Rectangle 38">
            <a:extLst>
              <a:ext uri="{FF2B5EF4-FFF2-40B4-BE49-F238E27FC236}">
                <a16:creationId xmlns:a16="http://schemas.microsoft.com/office/drawing/2014/main" id="{269A611A-DBB5-3A5D-1B5B-E1A3090C9A47}"/>
              </a:ext>
            </a:extLst>
          </p:cNvPr>
          <p:cNvSpPr/>
          <p:nvPr/>
        </p:nvSpPr>
        <p:spPr>
          <a:xfrm>
            <a:off x="2103506" y="5408313"/>
            <a:ext cx="4083450" cy="569887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solidFill>
                  <a:srgbClr val="44185D"/>
                </a:solidFill>
                <a:latin typeface="Poppins"/>
                <a:ea typeface="+mn-lt"/>
                <a:cs typeface="+mn-lt"/>
                <a:hlinkClick r:id="rId4"/>
              </a:rPr>
              <a:t>flag_active:1 AND -geo_country:"US"</a:t>
            </a:r>
            <a:endParaRPr lang="es-ES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37F9A1-4C8D-FEE6-8B5E-D8E7037FF468}"/>
              </a:ext>
            </a:extLst>
          </p:cNvPr>
          <p:cNvSpPr txBox="1"/>
          <p:nvPr/>
        </p:nvSpPr>
        <p:spPr>
          <a:xfrm>
            <a:off x="2147520" y="35660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err="1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58B7FE5-C049-E3FE-52E3-6A85A02F0231}"/>
              </a:ext>
            </a:extLst>
          </p:cNvPr>
          <p:cNvSpPr txBox="1"/>
          <p:nvPr/>
        </p:nvSpPr>
        <p:spPr>
          <a:xfrm>
            <a:off x="7071212" y="3601181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83" name="Rounded Rectangle 38">
            <a:extLst>
              <a:ext uri="{FF2B5EF4-FFF2-40B4-BE49-F238E27FC236}">
                <a16:creationId xmlns:a16="http://schemas.microsoft.com/office/drawing/2014/main" id="{24F14764-B62F-EE4B-F30D-3CD2DDD5A755}"/>
              </a:ext>
            </a:extLst>
          </p:cNvPr>
          <p:cNvSpPr/>
          <p:nvPr/>
        </p:nvSpPr>
        <p:spPr>
          <a:xfrm>
            <a:off x="7074091" y="4095328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Encuentra trabajos activos que no poseen un </a:t>
            </a:r>
            <a:r>
              <a:rPr lang="es-CO" sz="1400" err="1">
                <a:solidFill>
                  <a:srgbClr val="44185D"/>
                </a:solidFill>
                <a:latin typeface="Poppins"/>
                <a:cs typeface="Calibri"/>
              </a:rPr>
              <a:t>feedtype</a:t>
            </a:r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 tipo agregador.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5C675BAA-CBC8-31AE-C723-7900F76DC2B1}"/>
              </a:ext>
            </a:extLst>
          </p:cNvPr>
          <p:cNvSpPr/>
          <p:nvPr/>
        </p:nvSpPr>
        <p:spPr>
          <a:xfrm>
            <a:off x="6122610" y="4230038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ounded Rectangle 38">
            <a:extLst>
              <a:ext uri="{FF2B5EF4-FFF2-40B4-BE49-F238E27FC236}">
                <a16:creationId xmlns:a16="http://schemas.microsoft.com/office/drawing/2014/main" id="{96841797-F548-14B4-6F3D-2C56D6501179}"/>
              </a:ext>
            </a:extLst>
          </p:cNvPr>
          <p:cNvSpPr/>
          <p:nvPr/>
        </p:nvSpPr>
        <p:spPr>
          <a:xfrm>
            <a:off x="7074091" y="5361420"/>
            <a:ext cx="3802097" cy="862963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Filtra </a:t>
            </a:r>
            <a:r>
              <a:rPr lang="es-CO" sz="1400" err="1">
                <a:solidFill>
                  <a:srgbClr val="44185D"/>
                </a:solidFill>
                <a:latin typeface="Poppins"/>
                <a:cs typeface="Calibri"/>
              </a:rPr>
              <a:t>jobs</a:t>
            </a:r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 activos los cuales el geo country es distinto a US.</a:t>
            </a:r>
          </a:p>
        </p:txBody>
      </p:sp>
      <p:sp>
        <p:nvSpPr>
          <p:cNvPr id="89" name="Flecha: a la derecha 88">
            <a:extLst>
              <a:ext uri="{FF2B5EF4-FFF2-40B4-BE49-F238E27FC236}">
                <a16:creationId xmlns:a16="http://schemas.microsoft.com/office/drawing/2014/main" id="{8F3A4387-1D71-77F6-DD08-5BD898CEA6E1}"/>
              </a:ext>
            </a:extLst>
          </p:cNvPr>
          <p:cNvSpPr/>
          <p:nvPr/>
        </p:nvSpPr>
        <p:spPr>
          <a:xfrm>
            <a:off x="6192946" y="5566468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ounded Rectangle 36">
            <a:extLst>
              <a:ext uri="{FF2B5EF4-FFF2-40B4-BE49-F238E27FC236}">
                <a16:creationId xmlns:a16="http://schemas.microsoft.com/office/drawing/2014/main" id="{606679C7-6253-737E-FAD2-7C85B07D1EC3}"/>
              </a:ext>
            </a:extLst>
          </p:cNvPr>
          <p:cNvSpPr/>
          <p:nvPr/>
        </p:nvSpPr>
        <p:spPr>
          <a:xfrm>
            <a:off x="2212111" y="5339084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3742838" y="460239"/>
            <a:ext cx="475321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>
                <a:solidFill>
                  <a:srgbClr val="44195D"/>
                </a:solidFill>
                <a:latin typeface="Poppins"/>
                <a:cs typeface="Poppins"/>
              </a:rPr>
              <a:t>Analyzed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grpSp>
        <p:nvGrpSpPr>
          <p:cNvPr id="49" name="Group 1">
            <a:extLst>
              <a:ext uri="{FF2B5EF4-FFF2-40B4-BE49-F238E27FC236}">
                <a16:creationId xmlns:a16="http://schemas.microsoft.com/office/drawing/2014/main" id="{3D49217F-8C5A-E66E-DBAB-108467CB2A9A}"/>
              </a:ext>
            </a:extLst>
          </p:cNvPr>
          <p:cNvGrpSpPr/>
          <p:nvPr/>
        </p:nvGrpSpPr>
        <p:grpSpPr>
          <a:xfrm>
            <a:off x="883105" y="1363138"/>
            <a:ext cx="10414247" cy="2058774"/>
            <a:chOff x="1235676" y="1879197"/>
            <a:chExt cx="2030256" cy="2773799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B79182E1-165E-815E-8473-0E4ACE73A17E}"/>
                </a:ext>
              </a:extLst>
            </p:cNvPr>
            <p:cNvSpPr/>
            <p:nvPr/>
          </p:nvSpPr>
          <p:spPr>
            <a:xfrm>
              <a:off x="1235676" y="1881681"/>
              <a:ext cx="2030256" cy="2771315"/>
            </a:xfrm>
            <a:prstGeom prst="roundRect">
              <a:avLst>
                <a:gd name="adj" fmla="val 6098"/>
              </a:avLst>
            </a:prstGeom>
            <a:solidFill>
              <a:srgbClr val="ECE4EE">
                <a:alpha val="5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C74E8E7B-A76E-F184-B46A-D204355D3C9A}"/>
                </a:ext>
              </a:extLst>
            </p:cNvPr>
            <p:cNvSpPr/>
            <p:nvPr/>
          </p:nvSpPr>
          <p:spPr>
            <a:xfrm>
              <a:off x="1284447" y="2152671"/>
              <a:ext cx="1973851" cy="215628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Debemos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utilizarlo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siempre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que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deseemos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construir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un </a:t>
              </a:r>
              <a:r>
                <a:rPr lang="en-CA" sz="1400" b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query </a:t>
              </a:r>
              <a:r>
                <a:rPr lang="en-CA" sz="1400" b="1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relacionado</a:t>
              </a:r>
              <a:r>
                <a:rPr lang="en-CA" sz="1400" b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con </a:t>
              </a:r>
              <a:r>
                <a:rPr lang="en-CA" sz="1400" b="1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dominios</a:t>
              </a:r>
              <a:r>
                <a:rPr lang="en-CA" sz="1400" b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web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, links de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trabajos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. Fue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construido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con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esta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intención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y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hace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parte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de las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buenas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prácticas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el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usarlo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siempre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que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intentemos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filtrar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/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buscar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un </a:t>
              </a:r>
              <a:r>
                <a:rPr lang="es-CO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dominio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en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s-CO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nuestras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herramientas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. </a:t>
              </a:r>
              <a:endParaRPr lang="en-CA" sz="1400">
                <a:latin typeface="Poppins"/>
                <a:ea typeface="+mn-lt"/>
                <a:cs typeface="+mn-lt"/>
              </a:endParaRPr>
            </a:p>
            <a:p>
              <a:endParaRPr lang="en-CA" sz="14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  <a:p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Estructura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del query:  </a:t>
              </a:r>
              <a:r>
                <a:rPr lang="en-CA" sz="14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link.link_analyzed:"</a:t>
              </a:r>
              <a:r>
                <a:rPr lang="en-CA" sz="1400" b="1" i="1" err="1">
                  <a:solidFill>
                    <a:schemeClr val="bg2">
                      <a:lumMod val="90000"/>
                    </a:schemeClr>
                  </a:solidFill>
                  <a:latin typeface="Poppins"/>
                  <a:ea typeface="+mn-lt"/>
                  <a:cs typeface="+mn-lt"/>
                </a:rPr>
                <a:t>dominio</a:t>
              </a:r>
              <a:r>
                <a:rPr lang="en-CA" sz="14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"</a:t>
              </a:r>
              <a:endParaRPr lang="en-CA" sz="1400">
                <a:solidFill>
                  <a:srgbClr val="000000"/>
                </a:solidFill>
                <a:latin typeface="Poppins" pitchFamily="2" charset="77"/>
                <a:cs typeface="Calibri"/>
              </a:endParaRPr>
            </a:p>
            <a:p>
              <a:r>
                <a:rPr lang="en-CA" sz="1200" b="1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200" b="1" err="1">
                  <a:solidFill>
                    <a:srgbClr val="44185D"/>
                  </a:solidFill>
                  <a:latin typeface="Poppins"/>
                  <a:cs typeface="Calibri"/>
                </a:rPr>
                <a:t>estructura</a:t>
              </a:r>
              <a:r>
                <a:rPr lang="en-CA" sz="1200" b="1">
                  <a:solidFill>
                    <a:srgbClr val="44185D"/>
                  </a:solidFill>
                  <a:latin typeface="Poppins"/>
                  <a:cs typeface="Calibri"/>
                </a:rPr>
                <a:t> anterior:</a:t>
              </a:r>
              <a:r>
                <a:rPr lang="en-CA" sz="1200" b="1" i="1">
                  <a:solidFill>
                    <a:srgbClr val="44185D"/>
                  </a:solidFill>
                  <a:latin typeface="Poppins"/>
                  <a:cs typeface="Calibri"/>
                </a:rPr>
                <a:t> </a:t>
              </a:r>
              <a:r>
                <a:rPr lang="en-CA" sz="12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200" b="1" i="1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link.link_analyzed</a:t>
              </a:r>
              <a:r>
                <a:rPr lang="en-CA" sz="12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:(+"</a:t>
              </a:r>
              <a:r>
                <a:rPr lang="en-CA" sz="1200" b="1" i="1" err="1">
                  <a:solidFill>
                    <a:schemeClr val="bg2">
                      <a:lumMod val="90000"/>
                    </a:schemeClr>
                  </a:solidFill>
                  <a:latin typeface="Poppins"/>
                  <a:ea typeface="+mn-lt"/>
                  <a:cs typeface="+mn-lt"/>
                </a:rPr>
                <a:t>dominio</a:t>
              </a:r>
              <a:r>
                <a:rPr lang="en-CA" sz="12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")</a:t>
              </a:r>
            </a:p>
            <a:p>
              <a:endParaRPr lang="en-CA" sz="14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</p:txBody>
        </p:sp>
        <p:sp>
          <p:nvSpPr>
            <p:cNvPr id="69" name="Rounded Rectangle 41">
              <a:extLst>
                <a:ext uri="{FF2B5EF4-FFF2-40B4-BE49-F238E27FC236}">
                  <a16:creationId xmlns:a16="http://schemas.microsoft.com/office/drawing/2014/main" id="{B9B1376A-CF5E-FEF8-1995-6DF9166442B4}"/>
                </a:ext>
              </a:extLst>
            </p:cNvPr>
            <p:cNvSpPr/>
            <p:nvPr/>
          </p:nvSpPr>
          <p:spPr>
            <a:xfrm>
              <a:off x="1899467" y="1879197"/>
              <a:ext cx="716385" cy="51813"/>
            </a:xfrm>
            <a:prstGeom prst="roundRect">
              <a:avLst>
                <a:gd name="adj" fmla="val 50000"/>
              </a:avLst>
            </a:prstGeom>
            <a:solidFill>
              <a:srgbClr val="44185D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4185D"/>
                </a:solidFill>
              </a:endParaRP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37F9A1-4C8D-FEE6-8B5E-D8E7037FF468}"/>
              </a:ext>
            </a:extLst>
          </p:cNvPr>
          <p:cNvSpPr txBox="1"/>
          <p:nvPr/>
        </p:nvSpPr>
        <p:spPr>
          <a:xfrm>
            <a:off x="2147520" y="35660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err="1"/>
          </a:p>
        </p:txBody>
      </p:sp>
      <p:sp>
        <p:nvSpPr>
          <p:cNvPr id="5" name="Rounded Rectangle 36">
            <a:extLst>
              <a:ext uri="{FF2B5EF4-FFF2-40B4-BE49-F238E27FC236}">
                <a16:creationId xmlns:a16="http://schemas.microsoft.com/office/drawing/2014/main" id="{48F9493A-5666-7304-BBA1-5C6FACE67509}"/>
              </a:ext>
            </a:extLst>
          </p:cNvPr>
          <p:cNvSpPr/>
          <p:nvPr/>
        </p:nvSpPr>
        <p:spPr>
          <a:xfrm>
            <a:off x="2188666" y="4096439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6" name="Rounded Rectangle 38">
            <a:extLst>
              <a:ext uri="{FF2B5EF4-FFF2-40B4-BE49-F238E27FC236}">
                <a16:creationId xmlns:a16="http://schemas.microsoft.com/office/drawing/2014/main" id="{E7747683-A0F9-F33F-404C-13028A5D4859}"/>
              </a:ext>
            </a:extLst>
          </p:cNvPr>
          <p:cNvSpPr/>
          <p:nvPr/>
        </p:nvSpPr>
        <p:spPr>
          <a:xfrm>
            <a:off x="1998000" y="4095328"/>
            <a:ext cx="4165512" cy="452656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solidFill>
                  <a:srgbClr val="44185D"/>
                </a:solidFill>
                <a:latin typeface="Poppins"/>
                <a:ea typeface="+mn-lt"/>
                <a:cs typeface="+mn-lt"/>
                <a:hlinkClick r:id="rId3"/>
              </a:rPr>
              <a:t>link.link_analyzed:"www.amazon"</a:t>
            </a:r>
            <a:endParaRPr lang="en-CA" sz="1600" b="1">
              <a:solidFill>
                <a:srgbClr val="44185D"/>
              </a:solidFill>
              <a:latin typeface="Poppins"/>
              <a:cs typeface="Calibri"/>
            </a:endParaRPr>
          </a:p>
        </p:txBody>
      </p:sp>
      <p:sp>
        <p:nvSpPr>
          <p:cNvPr id="7" name="Rounded Rectangle 38">
            <a:extLst>
              <a:ext uri="{FF2B5EF4-FFF2-40B4-BE49-F238E27FC236}">
                <a16:creationId xmlns:a16="http://schemas.microsoft.com/office/drawing/2014/main" id="{E6F2F667-612C-504A-5CB3-DB903C38A8D9}"/>
              </a:ext>
            </a:extLst>
          </p:cNvPr>
          <p:cNvSpPr/>
          <p:nvPr/>
        </p:nvSpPr>
        <p:spPr>
          <a:xfrm>
            <a:off x="1716645" y="5748283"/>
            <a:ext cx="4634434" cy="640225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400" b="1" err="1">
                <a:solidFill>
                  <a:srgbClr val="681E73"/>
                </a:solidFill>
                <a:latin typeface="Poppins"/>
                <a:ea typeface="+mn-lt"/>
                <a:cs typeface="+mn-lt"/>
              </a:rPr>
              <a:t>link.link_analyzed:"fashionjobs.com</a:t>
            </a:r>
            <a:r>
              <a:rPr lang="en-CA" sz="1400" b="1">
                <a:solidFill>
                  <a:srgbClr val="681E73"/>
                </a:solidFill>
                <a:latin typeface="Poppins"/>
                <a:ea typeface="+mn-lt"/>
                <a:cs typeface="+mn-lt"/>
              </a:rPr>
              <a:t>" AND </a:t>
            </a:r>
            <a:endParaRPr lang="es-ES" sz="1400" b="1">
              <a:solidFill>
                <a:srgbClr val="681E73"/>
              </a:solidFill>
              <a:latin typeface="Poppins"/>
              <a:ea typeface="+mn-lt"/>
              <a:cs typeface="Poppins"/>
            </a:endParaRPr>
          </a:p>
          <a:p>
            <a:pPr algn="ctr"/>
            <a:r>
              <a:rPr lang="en-CA" sz="1400" b="1">
                <a:solidFill>
                  <a:srgbClr val="681E73"/>
                </a:solidFill>
                <a:latin typeface="Poppins"/>
                <a:ea typeface="+mn-lt"/>
                <a:cs typeface="+mn-lt"/>
              </a:rPr>
              <a:t>-</a:t>
            </a:r>
            <a:r>
              <a:rPr lang="en-CA" sz="1400" b="1" err="1">
                <a:solidFill>
                  <a:srgbClr val="681E73"/>
                </a:solidFill>
                <a:latin typeface="Poppins"/>
                <a:ea typeface="+mn-lt"/>
                <a:cs typeface="+mn-lt"/>
              </a:rPr>
              <a:t>link.link_analyzed:"de.fashionjobs.com</a:t>
            </a:r>
            <a:r>
              <a:rPr lang="en-CA" sz="1400" b="1">
                <a:solidFill>
                  <a:srgbClr val="681E73"/>
                </a:solidFill>
                <a:latin typeface="Poppins"/>
                <a:ea typeface="+mn-lt"/>
                <a:cs typeface="+mn-lt"/>
              </a:rPr>
              <a:t>"</a:t>
            </a:r>
            <a:endParaRPr lang="es-ES" sz="1400" b="1">
              <a:solidFill>
                <a:srgbClr val="681E73"/>
              </a:solidFill>
              <a:latin typeface="Poppins"/>
              <a:cs typeface="Poppin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1C1197-56E4-EAB9-E2E9-E97483595812}"/>
              </a:ext>
            </a:extLst>
          </p:cNvPr>
          <p:cNvSpPr txBox="1"/>
          <p:nvPr/>
        </p:nvSpPr>
        <p:spPr>
          <a:xfrm>
            <a:off x="7071212" y="3601181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0D118BEE-0DE2-786B-8057-E0B3EAF8E0F7}"/>
              </a:ext>
            </a:extLst>
          </p:cNvPr>
          <p:cNvSpPr/>
          <p:nvPr/>
        </p:nvSpPr>
        <p:spPr>
          <a:xfrm>
            <a:off x="7074091" y="4095328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Filtra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los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jobs que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posean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su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link (job.url)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el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s-CO" sz="1400">
                <a:solidFill>
                  <a:srgbClr val="44185D"/>
                </a:solidFill>
                <a:latin typeface="Poppins"/>
                <a:cs typeface="Calibri"/>
              </a:rPr>
              <a:t>dominio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web 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  <a:hlinkClick r:id="rId4"/>
              </a:rPr>
              <a:t>www.amazon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. Es habitual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utilizar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el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query para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verificar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la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indexación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de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una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empresa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.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24D66669-4764-7E07-FEAB-BBA78408A8AB}"/>
              </a:ext>
            </a:extLst>
          </p:cNvPr>
          <p:cNvSpPr/>
          <p:nvPr/>
        </p:nvSpPr>
        <p:spPr>
          <a:xfrm>
            <a:off x="6286733" y="4218315"/>
            <a:ext cx="703385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B4FE65CB-7DF0-0723-59D6-2086F0173710}"/>
              </a:ext>
            </a:extLst>
          </p:cNvPr>
          <p:cNvSpPr/>
          <p:nvPr/>
        </p:nvSpPr>
        <p:spPr>
          <a:xfrm>
            <a:off x="7144429" y="5361420"/>
            <a:ext cx="3802097" cy="862963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s-ES" sz="1400">
                <a:solidFill>
                  <a:srgbClr val="44185D"/>
                </a:solidFill>
                <a:latin typeface="Poppins"/>
                <a:cs typeface="Calibri"/>
              </a:rPr>
              <a:t>Se pidió ingresar a la </a:t>
            </a:r>
            <a:r>
              <a:rPr lang="es-ES" sz="1400" err="1">
                <a:solidFill>
                  <a:srgbClr val="44185D"/>
                </a:solidFill>
                <a:latin typeface="Poppins"/>
                <a:cs typeface="Calibri"/>
              </a:rPr>
              <a:t>blackList</a:t>
            </a:r>
            <a:r>
              <a:rPr lang="es-ES" sz="1400">
                <a:solidFill>
                  <a:srgbClr val="44185D"/>
                </a:solidFill>
                <a:latin typeface="Poppins"/>
                <a:cs typeface="Calibri"/>
              </a:rPr>
              <a:t> la empresa de </a:t>
            </a:r>
            <a:r>
              <a:rPr lang="es-ES" sz="1400" err="1">
                <a:solidFill>
                  <a:srgbClr val="44185D"/>
                </a:solidFill>
                <a:latin typeface="Poppins"/>
                <a:cs typeface="Calibri"/>
              </a:rPr>
              <a:t>fashionjobs</a:t>
            </a:r>
            <a:r>
              <a:rPr lang="es-ES" sz="1400">
                <a:solidFill>
                  <a:srgbClr val="44185D"/>
                </a:solidFill>
                <a:latin typeface="Poppins"/>
                <a:cs typeface="Calibri"/>
              </a:rPr>
              <a:t>, se filtró a partir de todas las </a:t>
            </a:r>
            <a:r>
              <a:rPr lang="es-ES" sz="1400" err="1">
                <a:solidFill>
                  <a:srgbClr val="44185D"/>
                </a:solidFill>
                <a:latin typeface="Poppins"/>
                <a:cs typeface="Calibri"/>
              </a:rPr>
              <a:t>url</a:t>
            </a:r>
            <a:r>
              <a:rPr lang="es-ES" sz="1400">
                <a:solidFill>
                  <a:srgbClr val="44185D"/>
                </a:solidFill>
                <a:latin typeface="Poppins"/>
                <a:cs typeface="Calibri"/>
              </a:rPr>
              <a:t>( dominio web ) de los trabajos, pero se tenía una excepción, que se pudiera indexar los </a:t>
            </a:r>
            <a:r>
              <a:rPr lang="es-ES" sz="1400" err="1">
                <a:solidFill>
                  <a:srgbClr val="44185D"/>
                </a:solidFill>
                <a:latin typeface="Poppins"/>
                <a:cs typeface="Calibri"/>
              </a:rPr>
              <a:t>jobs</a:t>
            </a:r>
            <a:r>
              <a:rPr lang="es-ES" sz="1400">
                <a:solidFill>
                  <a:srgbClr val="44185D"/>
                </a:solidFill>
                <a:latin typeface="Poppins"/>
                <a:cs typeface="Calibri"/>
              </a:rPr>
              <a:t> de Alemania.</a:t>
            </a:r>
            <a:endParaRPr lang="en-US" sz="1400">
              <a:solidFill>
                <a:srgbClr val="44185D"/>
              </a:solidFill>
              <a:latin typeface="Poppins"/>
              <a:cs typeface="Calibri"/>
            </a:endParaRP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7052BC3-2EEC-CDCD-3D27-E1CD09E084DD}"/>
              </a:ext>
            </a:extLst>
          </p:cNvPr>
          <p:cNvSpPr/>
          <p:nvPr/>
        </p:nvSpPr>
        <p:spPr>
          <a:xfrm>
            <a:off x="6286731" y="5871268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47E63DCA-8350-07D3-199E-5DFD33DBAC15}"/>
              </a:ext>
            </a:extLst>
          </p:cNvPr>
          <p:cNvSpPr/>
          <p:nvPr/>
        </p:nvSpPr>
        <p:spPr>
          <a:xfrm>
            <a:off x="2212111" y="5655607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22" name="Rounded Rectangle 38">
            <a:extLst>
              <a:ext uri="{FF2B5EF4-FFF2-40B4-BE49-F238E27FC236}">
                <a16:creationId xmlns:a16="http://schemas.microsoft.com/office/drawing/2014/main" id="{6EA4502B-F1E8-9569-C173-EE516506BB50}"/>
              </a:ext>
            </a:extLst>
          </p:cNvPr>
          <p:cNvSpPr/>
          <p:nvPr/>
        </p:nvSpPr>
        <p:spPr>
          <a:xfrm>
            <a:off x="1997999" y="4751820"/>
            <a:ext cx="4165512" cy="452656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400" b="1">
                <a:solidFill>
                  <a:srgbClr val="681E73"/>
                </a:solidFill>
                <a:latin typeface="Poppins SemiBold"/>
                <a:ea typeface="+mn-lt"/>
                <a:cs typeface="+mn-lt"/>
                <a:hlinkClick r:id="rId5"/>
              </a:rPr>
              <a:t>flag_active:1 AND link.link_analyzed:"linkedin"</a:t>
            </a:r>
            <a:endParaRPr lang="es-ES" sz="1400" b="1">
              <a:solidFill>
                <a:srgbClr val="681E73"/>
              </a:solidFill>
              <a:latin typeface="Poppins SemiBold"/>
              <a:cs typeface="Calibri"/>
            </a:endParaRPr>
          </a:p>
          <a:p>
            <a:pPr algn="ctr"/>
            <a:br>
              <a:rPr lang="en-US"/>
            </a:br>
            <a:endParaRPr lang="en-US" sz="1400" b="1">
              <a:solidFill>
                <a:srgbClr val="681E73"/>
              </a:solidFill>
              <a:latin typeface="Poppins SemiBo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40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3742838" y="460239"/>
            <a:ext cx="5022847" cy="7597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 err="1">
                <a:solidFill>
                  <a:schemeClr val="bg2"/>
                </a:solidFill>
                <a:latin typeface="Poppins"/>
                <a:cs typeface="Poppins"/>
              </a:rPr>
              <a:t>variable.variable</a:t>
            </a:r>
            <a:r>
              <a:rPr lang="en-CA" sz="3200" err="1">
                <a:solidFill>
                  <a:srgbClr val="44195D"/>
                </a:solidFill>
                <a:latin typeface="Poppins"/>
                <a:cs typeface="Poppins"/>
              </a:rPr>
              <a:t>_RAW</a:t>
            </a:r>
            <a:endParaRPr lang="es-ES" err="1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grpSp>
        <p:nvGrpSpPr>
          <p:cNvPr id="49" name="Group 1">
            <a:extLst>
              <a:ext uri="{FF2B5EF4-FFF2-40B4-BE49-F238E27FC236}">
                <a16:creationId xmlns:a16="http://schemas.microsoft.com/office/drawing/2014/main" id="{3D49217F-8C5A-E66E-DBAB-108467CB2A9A}"/>
              </a:ext>
            </a:extLst>
          </p:cNvPr>
          <p:cNvGrpSpPr/>
          <p:nvPr/>
        </p:nvGrpSpPr>
        <p:grpSpPr>
          <a:xfrm>
            <a:off x="883105" y="1363138"/>
            <a:ext cx="10414247" cy="2058774"/>
            <a:chOff x="1235676" y="1879197"/>
            <a:chExt cx="2030256" cy="2773799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B79182E1-165E-815E-8473-0E4ACE73A17E}"/>
                </a:ext>
              </a:extLst>
            </p:cNvPr>
            <p:cNvSpPr/>
            <p:nvPr/>
          </p:nvSpPr>
          <p:spPr>
            <a:xfrm>
              <a:off x="1235676" y="1881681"/>
              <a:ext cx="2030256" cy="2771315"/>
            </a:xfrm>
            <a:prstGeom prst="roundRect">
              <a:avLst>
                <a:gd name="adj" fmla="val 6098"/>
              </a:avLst>
            </a:prstGeom>
            <a:solidFill>
              <a:srgbClr val="ECE4EE">
                <a:alpha val="5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C74E8E7B-A76E-F184-B46A-D204355D3C9A}"/>
                </a:ext>
              </a:extLst>
            </p:cNvPr>
            <p:cNvSpPr/>
            <p:nvPr/>
          </p:nvSpPr>
          <p:spPr>
            <a:xfrm>
              <a:off x="1302731" y="2279028"/>
              <a:ext cx="1770449" cy="128547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Se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utiliza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para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realizar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búsquedas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exactas. Filtra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jobs  con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coincidencias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que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sean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exactamente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igual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a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como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se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coloca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en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el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query. Toma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mayúsculas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y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minúsculas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,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números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y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espacios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.  </a:t>
              </a:r>
              <a:endParaRPr lang="en-CA" sz="1400">
                <a:latin typeface="Poppins"/>
                <a:ea typeface="+mn-lt"/>
                <a:cs typeface="+mn-lt"/>
              </a:endParaRPr>
            </a:p>
            <a:p>
              <a:endParaRPr lang="en-CA" sz="14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  <a:p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Estructura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del query:</a:t>
              </a:r>
              <a:r>
                <a:rPr lang="en-CA" sz="1400" b="1">
                  <a:solidFill>
                    <a:srgbClr val="44185D"/>
                  </a:solidFill>
                  <a:latin typeface="Poppins"/>
                  <a:cs typeface="Calibri"/>
                </a:rPr>
                <a:t>  </a:t>
              </a:r>
              <a:r>
                <a:rPr lang="en-CA" sz="1400" b="1" i="1" err="1">
                  <a:solidFill>
                    <a:srgbClr val="681E73"/>
                  </a:solidFill>
                  <a:latin typeface="Poppins"/>
                  <a:cs typeface="Calibri"/>
                </a:rPr>
                <a:t>variable.variable_raw:"valor</a:t>
              </a:r>
              <a:r>
                <a:rPr lang="en-CA" sz="1400" b="1" i="1">
                  <a:solidFill>
                    <a:srgbClr val="681E73"/>
                  </a:solidFill>
                  <a:latin typeface="Poppins"/>
                  <a:cs typeface="Calibri"/>
                </a:rPr>
                <a:t>"</a:t>
              </a:r>
              <a:endParaRPr lang="en-CA" sz="1400" b="1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</p:txBody>
        </p:sp>
        <p:sp>
          <p:nvSpPr>
            <p:cNvPr id="69" name="Rounded Rectangle 41">
              <a:extLst>
                <a:ext uri="{FF2B5EF4-FFF2-40B4-BE49-F238E27FC236}">
                  <a16:creationId xmlns:a16="http://schemas.microsoft.com/office/drawing/2014/main" id="{B9B1376A-CF5E-FEF8-1995-6DF9166442B4}"/>
                </a:ext>
              </a:extLst>
            </p:cNvPr>
            <p:cNvSpPr/>
            <p:nvPr/>
          </p:nvSpPr>
          <p:spPr>
            <a:xfrm>
              <a:off x="1899467" y="1879197"/>
              <a:ext cx="716385" cy="51813"/>
            </a:xfrm>
            <a:prstGeom prst="roundRect">
              <a:avLst>
                <a:gd name="adj" fmla="val 50000"/>
              </a:avLst>
            </a:prstGeom>
            <a:solidFill>
              <a:srgbClr val="44185D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4185D"/>
                </a:solidFill>
              </a:endParaRPr>
            </a:p>
          </p:txBody>
        </p:sp>
      </p:grpSp>
      <p:sp>
        <p:nvSpPr>
          <p:cNvPr id="4" name="Rounded Rectangle 36">
            <a:extLst>
              <a:ext uri="{FF2B5EF4-FFF2-40B4-BE49-F238E27FC236}">
                <a16:creationId xmlns:a16="http://schemas.microsoft.com/office/drawing/2014/main" id="{6C536431-0FD7-C692-1F25-4579B0DCA799}"/>
              </a:ext>
            </a:extLst>
          </p:cNvPr>
          <p:cNvSpPr/>
          <p:nvPr/>
        </p:nvSpPr>
        <p:spPr>
          <a:xfrm>
            <a:off x="2188666" y="4096439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2DA2659A-E05C-66C9-FF21-ABD0BB6A801D}"/>
              </a:ext>
            </a:extLst>
          </p:cNvPr>
          <p:cNvSpPr/>
          <p:nvPr/>
        </p:nvSpPr>
        <p:spPr>
          <a:xfrm>
            <a:off x="1704924" y="4189113"/>
            <a:ext cx="4822002" cy="452656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 dirty="0">
                <a:solidFill>
                  <a:srgbClr val="681E73"/>
                </a:solidFill>
                <a:latin typeface="Poppins"/>
                <a:ea typeface="+mn-lt"/>
                <a:cs typeface="+mn-lt"/>
                <a:hlinkClick r:id="rId3"/>
              </a:rPr>
              <a:t>flag_active:1 AND title.title_raw:"panadero"</a:t>
            </a:r>
            <a:endParaRPr lang="es-ES" b="1" dirty="0">
              <a:solidFill>
                <a:srgbClr val="681E73"/>
              </a:solidFill>
              <a:latin typeface="Poppins"/>
              <a:cs typeface="Calibri"/>
              <a:hlinkClick r:id="rId3"/>
            </a:endParaRPr>
          </a:p>
        </p:txBody>
      </p:sp>
      <p:sp>
        <p:nvSpPr>
          <p:cNvPr id="6" name="Rounded Rectangle 38">
            <a:extLst>
              <a:ext uri="{FF2B5EF4-FFF2-40B4-BE49-F238E27FC236}">
                <a16:creationId xmlns:a16="http://schemas.microsoft.com/office/drawing/2014/main" id="{30531BEA-D5D0-BE8E-727E-812A0DEC36F8}"/>
              </a:ext>
            </a:extLst>
          </p:cNvPr>
          <p:cNvSpPr/>
          <p:nvPr/>
        </p:nvSpPr>
        <p:spPr>
          <a:xfrm>
            <a:off x="1693199" y="5337975"/>
            <a:ext cx="4693049" cy="640225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400" b="1" dirty="0">
                <a:latin typeface="Poppins"/>
                <a:ea typeface="+mn-lt"/>
                <a:cs typeface="+mn-lt"/>
                <a:hlinkClick r:id="rId4"/>
              </a:rPr>
              <a:t>flag_active:1 AND empname.empname_raw:"US Army"</a:t>
            </a:r>
            <a:r>
              <a:rPr lang="en-CA" sz="1400" b="1" dirty="0">
                <a:latin typeface="Poppins"/>
                <a:ea typeface="+mn-lt"/>
                <a:cs typeface="+mn-lt"/>
              </a:rPr>
              <a:t> </a:t>
            </a:r>
            <a:endParaRPr lang="es-ES" sz="1400" b="1" dirty="0">
              <a:latin typeface="Poppins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42DA24-F545-A72E-48C6-5A751BE68523}"/>
              </a:ext>
            </a:extLst>
          </p:cNvPr>
          <p:cNvSpPr txBox="1"/>
          <p:nvPr/>
        </p:nvSpPr>
        <p:spPr>
          <a:xfrm>
            <a:off x="2147520" y="35660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err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714234-38BB-CAA1-49AC-13345CD90722}"/>
              </a:ext>
            </a:extLst>
          </p:cNvPr>
          <p:cNvSpPr txBox="1"/>
          <p:nvPr/>
        </p:nvSpPr>
        <p:spPr>
          <a:xfrm>
            <a:off x="7071212" y="3601181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9" name="Rounded Rectangle 38">
            <a:extLst>
              <a:ext uri="{FF2B5EF4-FFF2-40B4-BE49-F238E27FC236}">
                <a16:creationId xmlns:a16="http://schemas.microsoft.com/office/drawing/2014/main" id="{54A2767A-D1CF-FBC0-BC3D-7C9E3247F160}"/>
              </a:ext>
            </a:extLst>
          </p:cNvPr>
          <p:cNvSpPr/>
          <p:nvPr/>
        </p:nvSpPr>
        <p:spPr>
          <a:xfrm>
            <a:off x="7074091" y="4118418"/>
            <a:ext cx="3802097" cy="1100623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Encuentra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trabajos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activos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 que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tengan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como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titulo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exactamente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el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valor de "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panadero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"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tal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cual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 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como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está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escrito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, 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en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minúscula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. 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D22B3CE-8621-AE15-3D0A-81D33BC0F345}"/>
              </a:ext>
            </a:extLst>
          </p:cNvPr>
          <p:cNvSpPr/>
          <p:nvPr/>
        </p:nvSpPr>
        <p:spPr>
          <a:xfrm>
            <a:off x="6392241" y="4276930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ounded Rectangle 38">
            <a:extLst>
              <a:ext uri="{FF2B5EF4-FFF2-40B4-BE49-F238E27FC236}">
                <a16:creationId xmlns:a16="http://schemas.microsoft.com/office/drawing/2014/main" id="{4DB98821-0F63-6764-C1FE-0BCDE2E59CD3}"/>
              </a:ext>
            </a:extLst>
          </p:cNvPr>
          <p:cNvSpPr/>
          <p:nvPr/>
        </p:nvSpPr>
        <p:spPr>
          <a:xfrm>
            <a:off x="7074091" y="5361420"/>
            <a:ext cx="3802097" cy="862963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Filtra jobs que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posean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 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en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la variable 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empname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 un valor 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exactamente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681E73"/>
                </a:solidFill>
                <a:latin typeface="Poppins"/>
                <a:cs typeface="Calibri"/>
              </a:rPr>
              <a:t>igual</a:t>
            </a:r>
            <a:r>
              <a:rPr lang="en-US" sz="1400">
                <a:solidFill>
                  <a:srgbClr val="681E73"/>
                </a:solidFill>
                <a:latin typeface="Poppins"/>
                <a:cs typeface="Calibri"/>
              </a:rPr>
              <a:t> a </a:t>
            </a:r>
            <a:r>
              <a:rPr lang="en-CA" sz="1400">
                <a:solidFill>
                  <a:srgbClr val="681E73"/>
                </a:solidFill>
                <a:latin typeface="Poppins"/>
                <a:ea typeface="+mn-lt"/>
                <a:cs typeface="Poppins"/>
              </a:rPr>
              <a:t>"US Army".</a:t>
            </a:r>
            <a:endParaRPr lang="en-US" sz="140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DBEF6464-7A0B-9981-D724-9EB1AFFA5B6F}"/>
              </a:ext>
            </a:extLst>
          </p:cNvPr>
          <p:cNvSpPr/>
          <p:nvPr/>
        </p:nvSpPr>
        <p:spPr>
          <a:xfrm>
            <a:off x="6392238" y="5566468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67DCFECF-7D59-E01C-27A3-077B6758EDA6}"/>
              </a:ext>
            </a:extLst>
          </p:cNvPr>
          <p:cNvSpPr/>
          <p:nvPr/>
        </p:nvSpPr>
        <p:spPr>
          <a:xfrm>
            <a:off x="2212111" y="5339084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6422505-E1A2-8944-24D1-90585D271782}"/>
              </a:ext>
            </a:extLst>
          </p:cNvPr>
          <p:cNvSpPr txBox="1"/>
          <p:nvPr/>
        </p:nvSpPr>
        <p:spPr>
          <a:xfrm>
            <a:off x="1817077" y="4689230"/>
            <a:ext cx="46071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1400" b="1" dirty="0">
                <a:solidFill>
                  <a:srgbClr val="681E73"/>
                </a:solidFill>
                <a:ea typeface="+mn-lt"/>
                <a:cs typeface="+mn-lt"/>
                <a:hlinkClick r:id="rId5"/>
              </a:rPr>
              <a:t>flag_active:1 AND title:*panadero*</a:t>
            </a:r>
            <a:endParaRPr lang="es-ES" sz="1400" dirty="0">
              <a:ea typeface="+mn-lt"/>
              <a:cs typeface="+mn-lt"/>
              <a:hlinkClick r:id="rId5"/>
            </a:endParaRPr>
          </a:p>
          <a:p>
            <a:endParaRPr lang="es-E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266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3813176" y="413347"/>
            <a:ext cx="4753217" cy="76123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 b="1" dirty="0" err="1">
                <a:solidFill>
                  <a:srgbClr val="681E73"/>
                </a:solidFill>
                <a:latin typeface="Poppins"/>
                <a:ea typeface="+mn-lt"/>
                <a:cs typeface="+mn-lt"/>
              </a:rPr>
              <a:t>Agrupamiento</a:t>
            </a:r>
            <a:r>
              <a:rPr lang="en-CA" sz="3200" b="1" dirty="0">
                <a:solidFill>
                  <a:srgbClr val="681E73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CA" sz="3200" b="1" dirty="0">
                <a:solidFill>
                  <a:srgbClr val="44195D"/>
                </a:solidFill>
                <a:latin typeface="Poppins"/>
                <a:ea typeface="+mn-lt"/>
                <a:cs typeface="+mn-lt"/>
              </a:rPr>
              <a:t>()</a:t>
            </a:r>
            <a:endParaRPr lang="es-ES" sz="3200">
              <a:latin typeface="Poppins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grpSp>
        <p:nvGrpSpPr>
          <p:cNvPr id="49" name="Group 1">
            <a:extLst>
              <a:ext uri="{FF2B5EF4-FFF2-40B4-BE49-F238E27FC236}">
                <a16:creationId xmlns:a16="http://schemas.microsoft.com/office/drawing/2014/main" id="{3D49217F-8C5A-E66E-DBAB-108467CB2A9A}"/>
              </a:ext>
            </a:extLst>
          </p:cNvPr>
          <p:cNvGrpSpPr/>
          <p:nvPr/>
        </p:nvGrpSpPr>
        <p:grpSpPr>
          <a:xfrm>
            <a:off x="883105" y="1363138"/>
            <a:ext cx="10414247" cy="2201976"/>
            <a:chOff x="1235676" y="1879197"/>
            <a:chExt cx="2030256" cy="2966736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B79182E1-165E-815E-8473-0E4ACE73A17E}"/>
                </a:ext>
              </a:extLst>
            </p:cNvPr>
            <p:cNvSpPr/>
            <p:nvPr/>
          </p:nvSpPr>
          <p:spPr>
            <a:xfrm>
              <a:off x="1235676" y="1881681"/>
              <a:ext cx="2030256" cy="2771315"/>
            </a:xfrm>
            <a:prstGeom prst="roundRect">
              <a:avLst>
                <a:gd name="adj" fmla="val 6098"/>
              </a:avLst>
            </a:prstGeom>
            <a:solidFill>
              <a:srgbClr val="ECE4EE">
                <a:alpha val="5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C74E8E7B-A76E-F184-B46A-D204355D3C9A}"/>
                </a:ext>
              </a:extLst>
            </p:cNvPr>
            <p:cNvSpPr/>
            <p:nvPr/>
          </p:nvSpPr>
          <p:spPr>
            <a:xfrm>
              <a:off x="1259551" y="2109116"/>
              <a:ext cx="1971565" cy="273681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Es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posible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utilizarlo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como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agrupador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tanto de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valores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o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condiciones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,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asocia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todos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elementos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internos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que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estan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dentro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de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parentesis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como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un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mismo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bloque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o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segmento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.  </a:t>
              </a:r>
              <a:endParaRPr lang="es-ES" b="1" i="1">
                <a:solidFill>
                  <a:srgbClr val="44185D"/>
                </a:solidFill>
                <a:latin typeface="Calibri" panose="020F0502020204030204"/>
                <a:ea typeface="+mn-lt"/>
                <a:cs typeface="+mn-lt"/>
              </a:endParaRPr>
            </a:p>
            <a:p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Estructura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query:</a:t>
              </a:r>
              <a:r>
                <a:rPr lang="en-CA" sz="14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b="1" i="1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variable:value</a:t>
              </a:r>
              <a:r>
                <a:rPr lang="en-CA" sz="14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AND (</a:t>
              </a:r>
              <a:r>
                <a:rPr lang="en-CA" sz="1400" b="1" i="1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variable:value</a:t>
              </a:r>
              <a:r>
                <a:rPr lang="en-CA" sz="14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or </a:t>
              </a:r>
              <a:r>
                <a:rPr lang="en-CA" sz="1400" b="1" i="1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variable:value</a:t>
              </a:r>
              <a:r>
                <a:rPr lang="en-CA" sz="1400" b="1" i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)</a:t>
              </a:r>
              <a:endParaRPr lang="es-ES" b="1" i="1">
                <a:solidFill>
                  <a:srgbClr val="44185D"/>
                </a:solidFill>
                <a:cs typeface="Calibri"/>
              </a:endParaRPr>
            </a:p>
            <a:p>
              <a:endParaRPr lang="en-CA" sz="1400">
                <a:solidFill>
                  <a:srgbClr val="44185D"/>
                </a:solidFill>
                <a:latin typeface="Poppins"/>
                <a:ea typeface="+mn-lt"/>
                <a:cs typeface="+mn-lt"/>
              </a:endParaRPr>
            </a:p>
            <a:p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Podemos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agrupar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valores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posibles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para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una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variable, se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realiza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una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secuencia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de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condiciones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unidas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operadores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OR uno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precedido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el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otro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:  </a:t>
              </a:r>
              <a:r>
                <a:rPr lang="en-CA" sz="1400" b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variable:(valor1 or valor2 or valor3)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 es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posible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quitar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operadores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OR y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sigue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funcionando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el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query,  se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construye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de la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siguiente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forma:  variable:(valor1 valor2 valor3)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aunque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se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recomienda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utilizar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el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query con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valores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unidor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OR.</a:t>
              </a:r>
              <a:endParaRPr lang="en-CA"/>
            </a:p>
            <a:p>
              <a:endParaRPr lang="en-CA" sz="14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</p:txBody>
        </p:sp>
        <p:sp>
          <p:nvSpPr>
            <p:cNvPr id="69" name="Rounded Rectangle 41">
              <a:extLst>
                <a:ext uri="{FF2B5EF4-FFF2-40B4-BE49-F238E27FC236}">
                  <a16:creationId xmlns:a16="http://schemas.microsoft.com/office/drawing/2014/main" id="{B9B1376A-CF5E-FEF8-1995-6DF9166442B4}"/>
                </a:ext>
              </a:extLst>
            </p:cNvPr>
            <p:cNvSpPr/>
            <p:nvPr/>
          </p:nvSpPr>
          <p:spPr>
            <a:xfrm>
              <a:off x="1899467" y="1879197"/>
              <a:ext cx="716385" cy="51813"/>
            </a:xfrm>
            <a:prstGeom prst="roundRect">
              <a:avLst>
                <a:gd name="adj" fmla="val 50000"/>
              </a:avLst>
            </a:prstGeom>
            <a:solidFill>
              <a:srgbClr val="44185D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4185D"/>
                </a:solidFill>
              </a:endParaRPr>
            </a:p>
          </p:txBody>
        </p:sp>
      </p:grpSp>
      <p:sp>
        <p:nvSpPr>
          <p:cNvPr id="4" name="Rounded Rectangle 36">
            <a:extLst>
              <a:ext uri="{FF2B5EF4-FFF2-40B4-BE49-F238E27FC236}">
                <a16:creationId xmlns:a16="http://schemas.microsoft.com/office/drawing/2014/main" id="{ED30AE3E-6EEC-1FE5-75B7-3C2AC973B546}"/>
              </a:ext>
            </a:extLst>
          </p:cNvPr>
          <p:cNvSpPr/>
          <p:nvPr/>
        </p:nvSpPr>
        <p:spPr>
          <a:xfrm>
            <a:off x="2188666" y="4096439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3179C9AF-E613-32AB-4F68-0AA19B5501B9}"/>
              </a:ext>
            </a:extLst>
          </p:cNvPr>
          <p:cNvSpPr/>
          <p:nvPr/>
        </p:nvSpPr>
        <p:spPr>
          <a:xfrm>
            <a:off x="1857323" y="4189113"/>
            <a:ext cx="4997850" cy="452656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solidFill>
                  <a:srgbClr val="681E73"/>
                </a:solidFill>
                <a:latin typeface="Poppins"/>
                <a:ea typeface="+mn-lt"/>
                <a:cs typeface="+mn-lt"/>
                <a:hlinkClick r:id="rId3"/>
              </a:rPr>
              <a:t>location:("location:"  OR "More"  OR "remote")</a:t>
            </a:r>
            <a:endParaRPr lang="es-ES" b="1">
              <a:solidFill>
                <a:srgbClr val="681E73"/>
              </a:solidFill>
              <a:latin typeface="Poppins"/>
              <a:cs typeface="Calibri"/>
            </a:endParaRPr>
          </a:p>
        </p:txBody>
      </p:sp>
      <p:sp>
        <p:nvSpPr>
          <p:cNvPr id="6" name="Rounded Rectangle 38">
            <a:extLst>
              <a:ext uri="{FF2B5EF4-FFF2-40B4-BE49-F238E27FC236}">
                <a16:creationId xmlns:a16="http://schemas.microsoft.com/office/drawing/2014/main" id="{F30DE889-6176-494A-17B8-029FE21A5223}"/>
              </a:ext>
            </a:extLst>
          </p:cNvPr>
          <p:cNvSpPr/>
          <p:nvPr/>
        </p:nvSpPr>
        <p:spPr>
          <a:xfrm>
            <a:off x="1857322" y="5525544"/>
            <a:ext cx="4997849" cy="640225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400" b="1" dirty="0">
                <a:latin typeface="Poppins"/>
                <a:ea typeface="+mn-lt"/>
                <a:cs typeface="+mn-lt"/>
                <a:hlinkClick r:id="rId4"/>
              </a:rPr>
              <a:t>title:*php* OR (title:"dev" AND -geo_country:"US")</a:t>
            </a:r>
            <a:endParaRPr lang="es-ES" sz="1400" b="1" dirty="0">
              <a:latin typeface="Poppins"/>
              <a:cs typeface="Poppins"/>
              <a:hlinkClick r:id="rId4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79214C-722C-C99A-B67E-1537B7F1FA2E}"/>
              </a:ext>
            </a:extLst>
          </p:cNvPr>
          <p:cNvSpPr txBox="1"/>
          <p:nvPr/>
        </p:nvSpPr>
        <p:spPr>
          <a:xfrm>
            <a:off x="2147520" y="35660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err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8525D05-FA1A-E225-C7FB-CE2CFB889776}"/>
              </a:ext>
            </a:extLst>
          </p:cNvPr>
          <p:cNvSpPr txBox="1"/>
          <p:nvPr/>
        </p:nvSpPr>
        <p:spPr>
          <a:xfrm>
            <a:off x="7692535" y="3566012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9" name="Rounded Rectangle 38">
            <a:extLst>
              <a:ext uri="{FF2B5EF4-FFF2-40B4-BE49-F238E27FC236}">
                <a16:creationId xmlns:a16="http://schemas.microsoft.com/office/drawing/2014/main" id="{08D5D7AA-83C1-F12D-041C-51EE64173487}"/>
              </a:ext>
            </a:extLst>
          </p:cNvPr>
          <p:cNvSpPr/>
          <p:nvPr/>
        </p:nvSpPr>
        <p:spPr>
          <a:xfrm>
            <a:off x="7695414" y="4095328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Filtra jobs que 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contengan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el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valor de "location:" o "More" o "remote" 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su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variable location.  </a:t>
            </a:r>
            <a:endParaRPr lang="en-US" sz="1400">
              <a:latin typeface="Poppins"/>
              <a:ea typeface="+mn-lt"/>
              <a:cs typeface="+mn-lt"/>
            </a:endParaRPr>
          </a:p>
          <a:p>
            <a:endParaRPr lang="en-US" sz="1400">
              <a:solidFill>
                <a:srgbClr val="44185D"/>
              </a:solidFill>
              <a:latin typeface="Poppins"/>
              <a:cs typeface="Calibri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E33E4EC-8EE8-00DB-09C5-7EDF7C302BE9}"/>
              </a:ext>
            </a:extLst>
          </p:cNvPr>
          <p:cNvSpPr/>
          <p:nvPr/>
        </p:nvSpPr>
        <p:spPr>
          <a:xfrm>
            <a:off x="6919779" y="4218315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ounded Rectangle 38">
            <a:extLst>
              <a:ext uri="{FF2B5EF4-FFF2-40B4-BE49-F238E27FC236}">
                <a16:creationId xmlns:a16="http://schemas.microsoft.com/office/drawing/2014/main" id="{EE3AC488-0846-5C3D-C061-E0E0B3D98B7F}"/>
              </a:ext>
            </a:extLst>
          </p:cNvPr>
          <p:cNvSpPr/>
          <p:nvPr/>
        </p:nvSpPr>
        <p:spPr>
          <a:xfrm>
            <a:off x="7695414" y="5361420"/>
            <a:ext cx="3802097" cy="862963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Filtra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los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jobs que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contenga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la palabra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php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su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titulo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 </a:t>
            </a:r>
            <a:r>
              <a:rPr lang="en-US" sz="1400" b="1">
                <a:solidFill>
                  <a:srgbClr val="44185D"/>
                </a:solidFill>
                <a:latin typeface="Poppins"/>
                <a:cs typeface="Calibri"/>
              </a:rPr>
              <a:t>o 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(jobs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donde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 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el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titulo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contenga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 "dev" y no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contenga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el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geo_country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el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valor de "US").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919BCCE8-F517-8212-3C76-328653FA2DC8}"/>
              </a:ext>
            </a:extLst>
          </p:cNvPr>
          <p:cNvSpPr/>
          <p:nvPr/>
        </p:nvSpPr>
        <p:spPr>
          <a:xfrm>
            <a:off x="6919777" y="5601637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7CB86E85-9DC3-A2FD-B8C8-1D6CE74A49EE}"/>
              </a:ext>
            </a:extLst>
          </p:cNvPr>
          <p:cNvSpPr/>
          <p:nvPr/>
        </p:nvSpPr>
        <p:spPr>
          <a:xfrm>
            <a:off x="2212111" y="5339084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19" name="Rounded Rectangle 38">
            <a:extLst>
              <a:ext uri="{FF2B5EF4-FFF2-40B4-BE49-F238E27FC236}">
                <a16:creationId xmlns:a16="http://schemas.microsoft.com/office/drawing/2014/main" id="{1E738AA3-30E3-2B11-DF57-5A8539279B31}"/>
              </a:ext>
            </a:extLst>
          </p:cNvPr>
          <p:cNvSpPr/>
          <p:nvPr/>
        </p:nvSpPr>
        <p:spPr>
          <a:xfrm>
            <a:off x="1857321" y="5982743"/>
            <a:ext cx="4751665" cy="276810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condicion</a:t>
            </a:r>
            <a:r>
              <a:rPr lang="en-CA" sz="1600" b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OR </a:t>
            </a:r>
            <a:r>
              <a:rPr lang="en-CA" sz="1600" b="1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condicion</a:t>
            </a:r>
            <a:endParaRPr lang="en-CA" sz="1600" b="1">
              <a:solidFill>
                <a:srgbClr val="44185D"/>
              </a:solidFill>
              <a:latin typeface="Poppi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10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3742838" y="460239"/>
            <a:ext cx="475321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 b="1">
                <a:solidFill>
                  <a:srgbClr val="44195D"/>
                </a:solidFill>
                <a:cs typeface="Calibri"/>
              </a:rPr>
              <a:t>&gt; y &lt;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grpSp>
        <p:nvGrpSpPr>
          <p:cNvPr id="49" name="Group 1">
            <a:extLst>
              <a:ext uri="{FF2B5EF4-FFF2-40B4-BE49-F238E27FC236}">
                <a16:creationId xmlns:a16="http://schemas.microsoft.com/office/drawing/2014/main" id="{3D49217F-8C5A-E66E-DBAB-108467CB2A9A}"/>
              </a:ext>
            </a:extLst>
          </p:cNvPr>
          <p:cNvGrpSpPr/>
          <p:nvPr/>
        </p:nvGrpSpPr>
        <p:grpSpPr>
          <a:xfrm>
            <a:off x="883105" y="1363138"/>
            <a:ext cx="10414247" cy="2058774"/>
            <a:chOff x="1235676" y="1879197"/>
            <a:chExt cx="2030256" cy="2773799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B79182E1-165E-815E-8473-0E4ACE73A17E}"/>
                </a:ext>
              </a:extLst>
            </p:cNvPr>
            <p:cNvSpPr/>
            <p:nvPr/>
          </p:nvSpPr>
          <p:spPr>
            <a:xfrm>
              <a:off x="1235676" y="1881681"/>
              <a:ext cx="2030256" cy="2771315"/>
            </a:xfrm>
            <a:prstGeom prst="roundRect">
              <a:avLst>
                <a:gd name="adj" fmla="val 6098"/>
              </a:avLst>
            </a:prstGeom>
            <a:solidFill>
              <a:srgbClr val="ECE4EE">
                <a:alpha val="5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C74E8E7B-A76E-F184-B46A-D204355D3C9A}"/>
                </a:ext>
              </a:extLst>
            </p:cNvPr>
            <p:cNvSpPr/>
            <p:nvPr/>
          </p:nvSpPr>
          <p:spPr>
            <a:xfrm>
              <a:off x="1275306" y="2358000"/>
              <a:ext cx="1971565" cy="215628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En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los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queries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también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podemos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hacer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uso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de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los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operadores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mayor que (&gt;) y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menor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que (&lt;),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este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tipo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de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operadores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nos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permite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hacer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busquedas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en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donde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los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valores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de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cierta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variable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sean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mayor o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menor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a un valor de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referencia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,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tambien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podemos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usar ambos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operadores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dentro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de un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mismo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query para 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filtrar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jobs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dentro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de un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rango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de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valores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.</a:t>
              </a:r>
              <a:endParaRPr lang="es-ES" dirty="0"/>
            </a:p>
            <a:p>
              <a:pPr algn="just"/>
              <a:endParaRPr lang="en-CA" sz="14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  <a:p>
              <a:r>
                <a:rPr lang="en-CA" sz="1400" b="1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Nota:</a:t>
              </a:r>
              <a:r>
                <a:rPr lang="en-CA" sz="1400" b="1" i="1" dirty="0">
                  <a:solidFill>
                    <a:srgbClr val="681E73"/>
                  </a:solidFill>
                  <a:latin typeface="Poppins"/>
                  <a:cs typeface="Calibri"/>
                </a:rPr>
                <a:t> 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Solo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funciona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 con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valores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numéricos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 y con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formato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 de 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fecha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 ISO (</a:t>
              </a:r>
              <a:r>
                <a:rPr lang="en-CA" sz="1400" dirty="0" err="1">
                  <a:solidFill>
                    <a:srgbClr val="681E73"/>
                  </a:solidFill>
                  <a:latin typeface="Poppins"/>
                  <a:cs typeface="Calibri"/>
                </a:rPr>
                <a:t>aaaa-MM-ddTHH:mm:ss</a:t>
              </a:r>
              <a:r>
                <a:rPr lang="en-CA" sz="1400" dirty="0">
                  <a:solidFill>
                    <a:srgbClr val="681E73"/>
                  </a:solidFill>
                  <a:latin typeface="Poppins"/>
                  <a:cs typeface="Calibri"/>
                </a:rPr>
                <a:t>).</a:t>
              </a:r>
            </a:p>
            <a:p>
              <a:endParaRPr lang="en-CA" sz="14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</p:txBody>
        </p:sp>
        <p:sp>
          <p:nvSpPr>
            <p:cNvPr id="69" name="Rounded Rectangle 41">
              <a:extLst>
                <a:ext uri="{FF2B5EF4-FFF2-40B4-BE49-F238E27FC236}">
                  <a16:creationId xmlns:a16="http://schemas.microsoft.com/office/drawing/2014/main" id="{B9B1376A-CF5E-FEF8-1995-6DF9166442B4}"/>
                </a:ext>
              </a:extLst>
            </p:cNvPr>
            <p:cNvSpPr/>
            <p:nvPr/>
          </p:nvSpPr>
          <p:spPr>
            <a:xfrm>
              <a:off x="1899467" y="1879197"/>
              <a:ext cx="716385" cy="51813"/>
            </a:xfrm>
            <a:prstGeom prst="roundRect">
              <a:avLst>
                <a:gd name="adj" fmla="val 50000"/>
              </a:avLst>
            </a:prstGeom>
            <a:solidFill>
              <a:srgbClr val="44185D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4185D"/>
                </a:solidFill>
              </a:endParaRPr>
            </a:p>
          </p:txBody>
        </p:sp>
      </p:grpSp>
      <p:sp>
        <p:nvSpPr>
          <p:cNvPr id="4" name="Rounded Rectangle 36">
            <a:extLst>
              <a:ext uri="{FF2B5EF4-FFF2-40B4-BE49-F238E27FC236}">
                <a16:creationId xmlns:a16="http://schemas.microsoft.com/office/drawing/2014/main" id="{ED30AE3E-6EEC-1FE5-75B7-3C2AC973B546}"/>
              </a:ext>
            </a:extLst>
          </p:cNvPr>
          <p:cNvSpPr/>
          <p:nvPr/>
        </p:nvSpPr>
        <p:spPr>
          <a:xfrm>
            <a:off x="2188666" y="4096439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3179C9AF-E613-32AB-4F68-0AA19B5501B9}"/>
              </a:ext>
            </a:extLst>
          </p:cNvPr>
          <p:cNvSpPr/>
          <p:nvPr/>
        </p:nvSpPr>
        <p:spPr>
          <a:xfrm>
            <a:off x="887505" y="4189113"/>
            <a:ext cx="5933032" cy="733392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CA" sz="1400" b="1" dirty="0">
                <a:solidFill>
                  <a:srgbClr val="44185D"/>
                </a:solidFill>
                <a:latin typeface="Poppins"/>
                <a:ea typeface="+mn-lt"/>
                <a:cs typeface="+mn-lt"/>
                <a:hlinkClick r:id="rId3"/>
              </a:rPr>
              <a:t>flag_active: 1 AND dateposted:&gt;2022-02-28 AND dateposted:&lt;2022-04-01 AND flag_html: e</a:t>
            </a:r>
            <a:endParaRPr lang="es-ES" b="1" dirty="0">
              <a:solidFill>
                <a:srgbClr val="44185D"/>
              </a:solidFill>
              <a:latin typeface="Poppins"/>
              <a:cs typeface="Calibri"/>
              <a:hlinkClick r:id="rId3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79214C-722C-C99A-B67E-1537B7F1FA2E}"/>
              </a:ext>
            </a:extLst>
          </p:cNvPr>
          <p:cNvSpPr txBox="1"/>
          <p:nvPr/>
        </p:nvSpPr>
        <p:spPr>
          <a:xfrm>
            <a:off x="819793" y="35660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err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8525D05-FA1A-E225-C7FB-CE2CFB889776}"/>
              </a:ext>
            </a:extLst>
          </p:cNvPr>
          <p:cNvSpPr txBox="1"/>
          <p:nvPr/>
        </p:nvSpPr>
        <p:spPr>
          <a:xfrm>
            <a:off x="7692535" y="3566012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9" name="Rounded Rectangle 38">
            <a:extLst>
              <a:ext uri="{FF2B5EF4-FFF2-40B4-BE49-F238E27FC236}">
                <a16:creationId xmlns:a16="http://schemas.microsoft.com/office/drawing/2014/main" id="{08D5D7AA-83C1-F12D-041C-51EE64173487}"/>
              </a:ext>
            </a:extLst>
          </p:cNvPr>
          <p:cNvSpPr/>
          <p:nvPr/>
        </p:nvSpPr>
        <p:spPr>
          <a:xfrm>
            <a:off x="7695414" y="4135432"/>
            <a:ext cx="3802097" cy="65338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Mostrar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jobs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activos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que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tengan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fecha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posteo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del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mes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de Marzo de 2022 y que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tengan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error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sus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descripciones</a:t>
            </a:r>
            <a:endParaRPr lang="en-US" sz="1400">
              <a:solidFill>
                <a:srgbClr val="44185D"/>
              </a:solidFill>
              <a:latin typeface="Poppins"/>
              <a:ea typeface="+mn-lt"/>
              <a:cs typeface="+mn-lt"/>
            </a:endParaRPr>
          </a:p>
          <a:p>
            <a:endParaRPr lang="en-US" sz="1400">
              <a:solidFill>
                <a:srgbClr val="44185D"/>
              </a:solidFill>
              <a:latin typeface="Poppins"/>
              <a:ea typeface="+mn-lt"/>
              <a:cs typeface="+mn-lt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E33E4EC-8EE8-00DB-09C5-7EDF7C302BE9}"/>
              </a:ext>
            </a:extLst>
          </p:cNvPr>
          <p:cNvSpPr/>
          <p:nvPr/>
        </p:nvSpPr>
        <p:spPr>
          <a:xfrm>
            <a:off x="6919779" y="4218315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0A444C0-E789-C1DC-C168-F9684CA1710E}"/>
              </a:ext>
            </a:extLst>
          </p:cNvPr>
          <p:cNvSpPr/>
          <p:nvPr/>
        </p:nvSpPr>
        <p:spPr>
          <a:xfrm>
            <a:off x="-642005" y="72555"/>
            <a:ext cx="475321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 b="1">
                <a:solidFill>
                  <a:srgbClr val="44195D"/>
                </a:solidFill>
                <a:ea typeface="+mn-lt"/>
                <a:cs typeface="+mn-lt"/>
              </a:rPr>
              <a:t>Casos </a:t>
            </a:r>
            <a:r>
              <a:rPr lang="en-CA" sz="3200" b="1" err="1">
                <a:solidFill>
                  <a:srgbClr val="44195D"/>
                </a:solidFill>
                <a:ea typeface="+mn-lt"/>
                <a:cs typeface="+mn-lt"/>
              </a:rPr>
              <a:t>prácticos</a:t>
            </a:r>
            <a:r>
              <a:rPr lang="en-CA" sz="3200" b="1">
                <a:solidFill>
                  <a:srgbClr val="44195D"/>
                </a:solidFill>
                <a:ea typeface="+mn-lt"/>
                <a:cs typeface="+mn-lt"/>
              </a:rPr>
              <a:t>:</a:t>
            </a:r>
            <a:endParaRPr lang="en-CA" sz="3200" b="1">
              <a:solidFill>
                <a:srgbClr val="44195D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2FF47E-4894-6217-EB2D-389D5FD7F5A0}"/>
              </a:ext>
            </a:extLst>
          </p:cNvPr>
          <p:cNvSpPr txBox="1"/>
          <p:nvPr/>
        </p:nvSpPr>
        <p:spPr>
          <a:xfrm>
            <a:off x="885729" y="5781010"/>
            <a:ext cx="5940402" cy="523220"/>
          </a:xfrm>
          <a:prstGeom prst="rect">
            <a:avLst/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s-ES" sz="1400" b="1" dirty="0">
                <a:solidFill>
                  <a:srgbClr val="44185D"/>
                </a:solidFill>
                <a:latin typeface="Poppins"/>
                <a:ea typeface="+mn-lt"/>
                <a:cs typeface="+mn-lt"/>
                <a:hlinkClick r:id="rId4"/>
              </a:rPr>
              <a:t>flag_active: 1  AND scanid: 171018 AND salary_min:* AND  salary_min:&gt;1000</a:t>
            </a:r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CB38374-8498-CC9D-0144-528D959D5EB2}"/>
              </a:ext>
            </a:extLst>
          </p:cNvPr>
          <p:cNvSpPr/>
          <p:nvPr/>
        </p:nvSpPr>
        <p:spPr>
          <a:xfrm>
            <a:off x="6919778" y="5976869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E43EC1CC-38D8-E8C5-0C40-52254A5BC691}"/>
              </a:ext>
            </a:extLst>
          </p:cNvPr>
          <p:cNvSpPr/>
          <p:nvPr/>
        </p:nvSpPr>
        <p:spPr>
          <a:xfrm>
            <a:off x="7695413" y="5653355"/>
            <a:ext cx="3802097" cy="65338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Mostrar</a:t>
            </a:r>
            <a:r>
              <a:rPr lang="en-US" sz="1400" dirty="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jobs </a:t>
            </a:r>
            <a:r>
              <a:rPr lang="en-US" sz="1400" dirty="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activos</a:t>
            </a:r>
            <a:r>
              <a:rPr lang="en-US" sz="1400" dirty="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del </a:t>
            </a:r>
            <a:r>
              <a:rPr lang="en-US" sz="1400" dirty="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scanid</a:t>
            </a:r>
            <a:r>
              <a:rPr lang="en-US" sz="1400" dirty="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: 171018 que </a:t>
            </a:r>
            <a:r>
              <a:rPr lang="en-US" sz="1400" dirty="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tengan</a:t>
            </a:r>
            <a:r>
              <a:rPr lang="en-US" sz="1400" dirty="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 valor </a:t>
            </a:r>
            <a:r>
              <a:rPr lang="en-US" sz="1400" dirty="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en</a:t>
            </a:r>
            <a:r>
              <a:rPr lang="en-US" sz="1400" dirty="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salario</a:t>
            </a:r>
            <a:r>
              <a:rPr lang="en-US" sz="1400" dirty="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mínimo</a:t>
            </a:r>
            <a:r>
              <a:rPr lang="en-US" sz="1400" dirty="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y que ese valor sea mayor que 1000</a:t>
            </a:r>
          </a:p>
          <a:p>
            <a:endParaRPr lang="en-US" sz="1400">
              <a:solidFill>
                <a:srgbClr val="44185D"/>
              </a:solidFill>
              <a:latin typeface="Poppins"/>
              <a:ea typeface="+mn-lt"/>
              <a:cs typeface="+mn-lt"/>
            </a:endParaRPr>
          </a:p>
        </p:txBody>
      </p:sp>
      <p:sp>
        <p:nvSpPr>
          <p:cNvPr id="19" name="Rounded Rectangle 38">
            <a:extLst>
              <a:ext uri="{FF2B5EF4-FFF2-40B4-BE49-F238E27FC236}">
                <a16:creationId xmlns:a16="http://schemas.microsoft.com/office/drawing/2014/main" id="{AEA191A6-9913-FBEE-EDFE-6ECDE8B03879}"/>
              </a:ext>
            </a:extLst>
          </p:cNvPr>
          <p:cNvSpPr/>
          <p:nvPr/>
        </p:nvSpPr>
        <p:spPr>
          <a:xfrm>
            <a:off x="887505" y="4974203"/>
            <a:ext cx="5933032" cy="733392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CA" sz="1400" b="1" dirty="0">
                <a:solidFill>
                  <a:srgbClr val="44185D"/>
                </a:solidFill>
                <a:latin typeface="Poppins"/>
                <a:ea typeface="+mn-lt"/>
                <a:cs typeface="+mn-lt"/>
                <a:hlinkClick r:id="rId5"/>
              </a:rPr>
              <a:t>flag_active: 1 AND dateposted: {2022-02-28 TO 2022-04-01} AND flag_html: e</a:t>
            </a:r>
            <a:endParaRPr lang="es-ES" sz="1400" b="1" dirty="0">
              <a:solidFill>
                <a:srgbClr val="44185D"/>
              </a:solidFill>
              <a:latin typeface="Poppins"/>
              <a:ea typeface="+mn-lt"/>
              <a:cs typeface="+mn-lt"/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FD0F4964-A04F-B079-90D1-A87F2AF8FC9D}"/>
              </a:ext>
            </a:extLst>
          </p:cNvPr>
          <p:cNvSpPr/>
          <p:nvPr/>
        </p:nvSpPr>
        <p:spPr>
          <a:xfrm rot="-1620000">
            <a:off x="6908234" y="5061132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88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8AAF7C95-C33C-8A4F-A6C5-4374AF2BE389}"/>
              </a:ext>
            </a:extLst>
          </p:cNvPr>
          <p:cNvGrpSpPr/>
          <p:nvPr/>
        </p:nvGrpSpPr>
        <p:grpSpPr>
          <a:xfrm>
            <a:off x="4784682" y="589155"/>
            <a:ext cx="861706" cy="3355383"/>
            <a:chOff x="4942286" y="1552295"/>
            <a:chExt cx="861706" cy="5101034"/>
          </a:xfrm>
        </p:grpSpPr>
        <p:sp>
          <p:nvSpPr>
            <p:cNvPr id="78" name="Chevron 77">
              <a:extLst>
                <a:ext uri="{FF2B5EF4-FFF2-40B4-BE49-F238E27FC236}">
                  <a16:creationId xmlns:a16="http://schemas.microsoft.com/office/drawing/2014/main" id="{1C8A3474-5B6E-0640-81FA-1571D9D21529}"/>
                </a:ext>
              </a:extLst>
            </p:cNvPr>
            <p:cNvSpPr/>
            <p:nvPr/>
          </p:nvSpPr>
          <p:spPr>
            <a:xfrm>
              <a:off x="4942286" y="1552295"/>
              <a:ext cx="861706" cy="5101034"/>
            </a:xfrm>
            <a:prstGeom prst="chevron">
              <a:avLst>
                <a:gd name="adj" fmla="val 12792"/>
              </a:avLst>
            </a:prstGeom>
            <a:solidFill>
              <a:srgbClr val="681E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4D66893-AECB-8041-8191-7A0EB7186410}"/>
                </a:ext>
              </a:extLst>
            </p:cNvPr>
            <p:cNvSpPr/>
            <p:nvPr/>
          </p:nvSpPr>
          <p:spPr>
            <a:xfrm rot="16200000">
              <a:off x="3965629" y="4122814"/>
              <a:ext cx="2818972" cy="38497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1400" b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variables </a:t>
              </a:r>
              <a:r>
                <a:rPr lang="en-CA" sz="1400" b="1" err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útiles</a:t>
              </a:r>
              <a:r>
                <a:rPr lang="en-CA" sz="1400" b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  </a:t>
              </a:r>
              <a:endParaRPr lang="es-ES" sz="1400" b="1">
                <a:solidFill>
                  <a:schemeClr val="bg1"/>
                </a:solidFill>
                <a:latin typeface="Poppins"/>
                <a:cs typeface="Poppins"/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6C723BE-6318-A44C-AEEF-96E44989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5292" y="2936756"/>
              <a:ext cx="211873" cy="293363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57D8971-3DDA-F083-C199-83D2E375703D}"/>
              </a:ext>
            </a:extLst>
          </p:cNvPr>
          <p:cNvSpPr txBox="1"/>
          <p:nvPr/>
        </p:nvSpPr>
        <p:spPr>
          <a:xfrm>
            <a:off x="10070122" y="6318738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4EEF1C4E-34B0-8783-A583-7B8EEEB7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879" y="6320149"/>
            <a:ext cx="193778" cy="279978"/>
          </a:xfrm>
          <a:prstGeom prst="rect">
            <a:avLst/>
          </a:prstGeom>
        </p:spPr>
      </p:pic>
      <p:grpSp>
        <p:nvGrpSpPr>
          <p:cNvPr id="100" name="Group 11">
            <a:extLst>
              <a:ext uri="{FF2B5EF4-FFF2-40B4-BE49-F238E27FC236}">
                <a16:creationId xmlns:a16="http://schemas.microsoft.com/office/drawing/2014/main" id="{D58CE1AA-3B0B-0569-4640-DE873721F45A}"/>
              </a:ext>
            </a:extLst>
          </p:cNvPr>
          <p:cNvGrpSpPr/>
          <p:nvPr/>
        </p:nvGrpSpPr>
        <p:grpSpPr>
          <a:xfrm>
            <a:off x="5863290" y="592601"/>
            <a:ext cx="5489636" cy="3350871"/>
            <a:chOff x="2831032" y="4424877"/>
            <a:chExt cx="4902587" cy="1007770"/>
          </a:xfrm>
        </p:grpSpPr>
        <p:sp>
          <p:nvSpPr>
            <p:cNvPr id="102" name="Rounded Rectangle 53">
              <a:extLst>
                <a:ext uri="{FF2B5EF4-FFF2-40B4-BE49-F238E27FC236}">
                  <a16:creationId xmlns:a16="http://schemas.microsoft.com/office/drawing/2014/main" id="{5849C80E-60DB-18FB-46C3-CBCD141E41B3}"/>
                </a:ext>
              </a:extLst>
            </p:cNvPr>
            <p:cNvSpPr/>
            <p:nvPr/>
          </p:nvSpPr>
          <p:spPr>
            <a:xfrm>
              <a:off x="2891714" y="4424877"/>
              <a:ext cx="4841905" cy="1007770"/>
            </a:xfrm>
            <a:prstGeom prst="roundRect">
              <a:avLst>
                <a:gd name="adj" fmla="val 6098"/>
              </a:avLst>
            </a:prstGeom>
            <a:solidFill>
              <a:srgbClr val="E1F7F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El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sistema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posterior al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procesamiento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de las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locaciones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extraídas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intenta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encontrar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 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coincidencia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con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lugares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existentes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en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el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mundo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(mapping), posterior al mapping de las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ubicaciones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,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los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valores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que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coincidieron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quedan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almacenados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 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en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600" err="1">
                  <a:solidFill>
                    <a:srgbClr val="44185D"/>
                  </a:solidFill>
                  <a:latin typeface="Poppins"/>
                  <a:cs typeface="Calibri"/>
                </a:rPr>
                <a:t>diferentes</a:t>
              </a:r>
              <a:r>
                <a:rPr lang="en-CA" sz="1600">
                  <a:solidFill>
                    <a:srgbClr val="44185D"/>
                  </a:solidFill>
                  <a:latin typeface="Poppins"/>
                  <a:cs typeface="Calibri"/>
                </a:rPr>
                <a:t> variables del geo:</a:t>
              </a:r>
            </a:p>
            <a:p>
              <a:endParaRPr lang="en-CA" sz="1600">
                <a:solidFill>
                  <a:srgbClr val="44185D"/>
                </a:solidFill>
                <a:latin typeface="Poppins"/>
                <a:cs typeface="Calibri"/>
              </a:endParaRPr>
            </a:p>
            <a:p>
              <a:r>
                <a:rPr lang="en-CA" sz="1400" b="1" err="1">
                  <a:solidFill>
                    <a:srgbClr val="44185D"/>
                  </a:solidFill>
                  <a:latin typeface="Poppins"/>
                  <a:cs typeface="Calibri"/>
                </a:rPr>
                <a:t>Geo_country</a:t>
              </a:r>
              <a:r>
                <a:rPr lang="en-CA" sz="1400" b="1">
                  <a:solidFill>
                    <a:srgbClr val="44185D"/>
                  </a:solidFill>
                  <a:latin typeface="Poppins"/>
                  <a:cs typeface="Calibri"/>
                </a:rPr>
                <a:t>:</a:t>
              </a:r>
              <a:r>
                <a:rPr lang="en-CA" sz="1400">
                  <a:solidFill>
                    <a:srgbClr val="44195D"/>
                  </a:solidFill>
                  <a:latin typeface="Poppins"/>
                  <a:cs typeface="Calibri"/>
                </a:rPr>
                <a:t>  </a:t>
              </a:r>
              <a:r>
                <a:rPr lang="en-CA" sz="1400" err="1">
                  <a:solidFill>
                    <a:srgbClr val="44195D"/>
                  </a:solidFill>
                  <a:latin typeface="Poppins"/>
                  <a:cs typeface="Calibri"/>
                </a:rPr>
                <a:t>almacena</a:t>
              </a:r>
              <a:r>
                <a:rPr lang="en-CA" sz="1400">
                  <a:solidFill>
                    <a:srgbClr val="44195D"/>
                  </a:solidFill>
                  <a:latin typeface="Poppins"/>
                  <a:cs typeface="Calibri"/>
                </a:rPr>
                <a:t> </a:t>
              </a:r>
              <a:r>
                <a:rPr lang="en-CA" sz="1400" err="1">
                  <a:solidFill>
                    <a:srgbClr val="44195D"/>
                  </a:solidFill>
                  <a:latin typeface="Poppins"/>
                  <a:cs typeface="Calibri"/>
                </a:rPr>
                <a:t>el</a:t>
              </a:r>
              <a:r>
                <a:rPr lang="en-CA" sz="1400">
                  <a:solidFill>
                    <a:srgbClr val="44195D"/>
                  </a:solidFill>
                  <a:latin typeface="Poppins"/>
                  <a:cs typeface="Calibri"/>
                </a:rPr>
                <a:t> </a:t>
              </a:r>
              <a:r>
                <a:rPr lang="en-CA" sz="1400" err="1">
                  <a:solidFill>
                    <a:srgbClr val="44195D"/>
                  </a:solidFill>
                  <a:latin typeface="Poppins"/>
                  <a:cs typeface="Calibri"/>
                </a:rPr>
                <a:t>pais</a:t>
              </a:r>
              <a:r>
                <a:rPr lang="en-CA" sz="1400">
                  <a:solidFill>
                    <a:srgbClr val="44195D"/>
                  </a:solidFill>
                  <a:latin typeface="Poppins"/>
                  <a:cs typeface="Calibri"/>
                </a:rPr>
                <a:t> </a:t>
              </a:r>
              <a:r>
                <a:rPr lang="en-CA" sz="1400" err="1">
                  <a:solidFill>
                    <a:srgbClr val="44195D"/>
                  </a:solidFill>
                  <a:latin typeface="Poppins"/>
                  <a:cs typeface="Calibri"/>
                </a:rPr>
                <a:t>mapeado</a:t>
              </a:r>
              <a:r>
                <a:rPr lang="en-CA" sz="1400">
                  <a:solidFill>
                    <a:srgbClr val="44195D"/>
                  </a:solidFill>
                  <a:latin typeface="Poppins"/>
                  <a:cs typeface="Calibri"/>
                </a:rPr>
                <a:t>. </a:t>
              </a:r>
            </a:p>
            <a:p>
              <a:r>
                <a:rPr lang="en-CA" sz="1400" b="1" err="1">
                  <a:solidFill>
                    <a:srgbClr val="44185D"/>
                  </a:solidFill>
                  <a:latin typeface="Poppins"/>
                  <a:cs typeface="Calibri"/>
                </a:rPr>
                <a:t>Geo_city</a:t>
              </a:r>
              <a:r>
                <a:rPr lang="en-CA" sz="1400" b="1">
                  <a:solidFill>
                    <a:srgbClr val="44185D"/>
                  </a:solidFill>
                  <a:latin typeface="Poppins"/>
                  <a:cs typeface="Calibri"/>
                </a:rPr>
                <a:t>:</a:t>
              </a:r>
              <a:r>
                <a:rPr lang="en-CA" sz="1400" b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95D"/>
                  </a:solidFill>
                  <a:latin typeface="Poppins"/>
                  <a:ea typeface="+mn-lt"/>
                  <a:cs typeface="+mn-lt"/>
                </a:rPr>
                <a:t>almacena</a:t>
              </a:r>
              <a:r>
                <a:rPr lang="en-CA" sz="1400">
                  <a:solidFill>
                    <a:srgbClr val="44195D"/>
                  </a:solidFill>
                  <a:latin typeface="Poppins"/>
                  <a:ea typeface="+mn-lt"/>
                  <a:cs typeface="+mn-lt"/>
                </a:rPr>
                <a:t> la ciudad </a:t>
              </a:r>
              <a:r>
                <a:rPr lang="en-CA" sz="1400" err="1">
                  <a:solidFill>
                    <a:srgbClr val="44195D"/>
                  </a:solidFill>
                  <a:latin typeface="Poppins"/>
                  <a:ea typeface="+mn-lt"/>
                  <a:cs typeface="+mn-lt"/>
                </a:rPr>
                <a:t>mapeada</a:t>
              </a:r>
              <a:r>
                <a:rPr lang="en-CA" sz="1400">
                  <a:solidFill>
                    <a:srgbClr val="44195D"/>
                  </a:solidFill>
                  <a:latin typeface="Poppins"/>
                  <a:ea typeface="+mn-lt"/>
                  <a:cs typeface="+mn-lt"/>
                </a:rPr>
                <a:t>. </a:t>
              </a:r>
              <a:endParaRPr lang="en-CA" sz="1400">
                <a:latin typeface="Poppins"/>
                <a:ea typeface="+mn-lt"/>
                <a:cs typeface="+mn-lt"/>
              </a:endParaRPr>
            </a:p>
            <a:p>
              <a:r>
                <a:rPr lang="en-CA" sz="1400" b="1">
                  <a:solidFill>
                    <a:srgbClr val="44185D"/>
                  </a:solidFill>
                  <a:latin typeface="Poppins"/>
                  <a:cs typeface="Calibri"/>
                </a:rPr>
                <a:t>Geo_region1: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almacena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el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estado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/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municipio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/region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mapeado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. </a:t>
              </a:r>
            </a:p>
            <a:p>
              <a:r>
                <a:rPr lang="en-CA" sz="1400" b="1">
                  <a:solidFill>
                    <a:srgbClr val="44185D"/>
                  </a:solidFill>
                  <a:latin typeface="Poppins"/>
                  <a:cs typeface="Calibri"/>
                </a:rPr>
                <a:t>Geo_region2: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almacena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una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 area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mucho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mas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específica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dentro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de un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estado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,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por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ejemplo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en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estados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unidos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un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condado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. </a:t>
              </a:r>
            </a:p>
            <a:p>
              <a:endParaRPr lang="en-CA" sz="1400">
                <a:solidFill>
                  <a:srgbClr val="44185D"/>
                </a:solidFill>
                <a:latin typeface="Poppins"/>
                <a:cs typeface="Calibri"/>
              </a:endParaRPr>
            </a:p>
            <a:p>
              <a:endParaRPr lang="en-CA" sz="1400">
                <a:solidFill>
                  <a:srgbClr val="44185D"/>
                </a:solidFill>
                <a:latin typeface="Poppins"/>
                <a:cs typeface="Calibri"/>
              </a:endParaRPr>
            </a:p>
            <a:p>
              <a:r>
                <a:rPr lang="en-CA" sz="1400">
                  <a:solidFill>
                    <a:srgbClr val="FFFFFF"/>
                  </a:solidFill>
                  <a:ea typeface="+mn-lt"/>
                  <a:cs typeface="+mn-lt"/>
                </a:rPr>
                <a:t>States</a:t>
              </a:r>
              <a:endParaRPr lang="en-CA" sz="1400">
                <a:solidFill>
                  <a:srgbClr val="44185D"/>
                </a:solidFill>
                <a:latin typeface="Poppins"/>
                <a:cs typeface="Calibri"/>
              </a:endParaRPr>
            </a:p>
          </p:txBody>
        </p:sp>
        <p:sp>
          <p:nvSpPr>
            <p:cNvPr id="103" name="Rectangle 54">
              <a:extLst>
                <a:ext uri="{FF2B5EF4-FFF2-40B4-BE49-F238E27FC236}">
                  <a16:creationId xmlns:a16="http://schemas.microsoft.com/office/drawing/2014/main" id="{35355B7F-47B6-AA61-0010-76AD09A8B1B9}"/>
                </a:ext>
              </a:extLst>
            </p:cNvPr>
            <p:cNvSpPr/>
            <p:nvPr/>
          </p:nvSpPr>
          <p:spPr>
            <a:xfrm>
              <a:off x="2831032" y="4426636"/>
              <a:ext cx="4331501" cy="60721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CA" sz="1600">
                <a:solidFill>
                  <a:srgbClr val="44185D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sp>
        <p:nvSpPr>
          <p:cNvPr id="107" name="Rectangle 52">
            <a:extLst>
              <a:ext uri="{FF2B5EF4-FFF2-40B4-BE49-F238E27FC236}">
                <a16:creationId xmlns:a16="http://schemas.microsoft.com/office/drawing/2014/main" id="{8730F0C1-B90B-D2FE-99C9-F5A073B9DD88}"/>
              </a:ext>
            </a:extLst>
          </p:cNvPr>
          <p:cNvSpPr/>
          <p:nvPr/>
        </p:nvSpPr>
        <p:spPr>
          <a:xfrm>
            <a:off x="6584093" y="4924673"/>
            <a:ext cx="4815011" cy="8886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CA" sz="1600">
              <a:solidFill>
                <a:srgbClr val="44185D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F144C2C-F3EA-832C-5250-92A999C546F3}"/>
              </a:ext>
            </a:extLst>
          </p:cNvPr>
          <p:cNvGrpSpPr/>
          <p:nvPr/>
        </p:nvGrpSpPr>
        <p:grpSpPr>
          <a:xfrm>
            <a:off x="715518" y="1090063"/>
            <a:ext cx="4184200" cy="2620639"/>
            <a:chOff x="657613" y="2365036"/>
            <a:chExt cx="4184200" cy="2620639"/>
          </a:xfrm>
        </p:grpSpPr>
        <p:sp>
          <p:nvSpPr>
            <p:cNvPr id="34" name="Pentagon 33">
              <a:extLst>
                <a:ext uri="{FF2B5EF4-FFF2-40B4-BE49-F238E27FC236}">
                  <a16:creationId xmlns:a16="http://schemas.microsoft.com/office/drawing/2014/main" id="{90ED0B2C-1E97-A145-ABCC-54CBD1385FE7}"/>
                </a:ext>
              </a:extLst>
            </p:cNvPr>
            <p:cNvSpPr/>
            <p:nvPr/>
          </p:nvSpPr>
          <p:spPr>
            <a:xfrm>
              <a:off x="2593232" y="2416269"/>
              <a:ext cx="2031107" cy="368749"/>
            </a:xfrm>
            <a:prstGeom prst="homePlate">
              <a:avLst>
                <a:gd name="adj" fmla="val 23117"/>
              </a:avLst>
            </a:prstGeom>
            <a:solidFill>
              <a:srgbClr val="D2F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entagon 34">
              <a:extLst>
                <a:ext uri="{FF2B5EF4-FFF2-40B4-BE49-F238E27FC236}">
                  <a16:creationId xmlns:a16="http://schemas.microsoft.com/office/drawing/2014/main" id="{6CEBD0A2-CF9F-5247-9BBA-D8C0CC64B818}"/>
                </a:ext>
              </a:extLst>
            </p:cNvPr>
            <p:cNvSpPr/>
            <p:nvPr/>
          </p:nvSpPr>
          <p:spPr>
            <a:xfrm>
              <a:off x="2627662" y="3705033"/>
              <a:ext cx="2030367" cy="380472"/>
            </a:xfrm>
            <a:prstGeom prst="homePlate">
              <a:avLst>
                <a:gd name="adj" fmla="val 23117"/>
              </a:avLst>
            </a:prstGeom>
            <a:solidFill>
              <a:srgbClr val="BC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746F38-A5DE-F843-BFD3-3694665D1630}"/>
                </a:ext>
              </a:extLst>
            </p:cNvPr>
            <p:cNvSpPr/>
            <p:nvPr/>
          </p:nvSpPr>
          <p:spPr>
            <a:xfrm>
              <a:off x="2674557" y="2438188"/>
              <a:ext cx="1427006" cy="30777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CA" sz="1400" b="1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geo_country</a:t>
              </a:r>
              <a:endParaRPr lang="en-CA" sz="1400" b="1">
                <a:solidFill>
                  <a:srgbClr val="44185D"/>
                </a:solidFill>
                <a:latin typeface="Poppins"/>
                <a:ea typeface="+mn-lt"/>
                <a:cs typeface="+mn-l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8D8706-780F-DE44-A1ED-3E6A37102001}"/>
                </a:ext>
              </a:extLst>
            </p:cNvPr>
            <p:cNvSpPr/>
            <p:nvPr/>
          </p:nvSpPr>
          <p:spPr>
            <a:xfrm>
              <a:off x="3589280" y="2365036"/>
              <a:ext cx="1252533" cy="53947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CA" sz="1200" b="1">
                <a:solidFill>
                  <a:srgbClr val="44195D"/>
                </a:solidFill>
                <a:latin typeface="Poppins SemiBold"/>
                <a:cs typeface="Poppins SemiBold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3F3C60-4D07-7241-B745-8F4EACFA0496}"/>
                </a:ext>
              </a:extLst>
            </p:cNvPr>
            <p:cNvSpPr/>
            <p:nvPr/>
          </p:nvSpPr>
          <p:spPr>
            <a:xfrm>
              <a:off x="2628404" y="3748795"/>
              <a:ext cx="1467244" cy="30777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CA" sz="1400" b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geo_region1</a:t>
              </a:r>
              <a:endParaRPr lang="en-CA" sz="1400" b="1">
                <a:solidFill>
                  <a:srgbClr val="44185D"/>
                </a:solidFill>
                <a:latin typeface="Poppins"/>
                <a:cs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E817841-D670-D343-9631-53975E3AF557}"/>
                </a:ext>
              </a:extLst>
            </p:cNvPr>
            <p:cNvSpPr/>
            <p:nvPr/>
          </p:nvSpPr>
          <p:spPr>
            <a:xfrm>
              <a:off x="3551892" y="3541739"/>
              <a:ext cx="1227608" cy="53333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CA" sz="1200" b="1">
                <a:solidFill>
                  <a:srgbClr val="44195D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4" name="Pentagon 63">
              <a:extLst>
                <a:ext uri="{FF2B5EF4-FFF2-40B4-BE49-F238E27FC236}">
                  <a16:creationId xmlns:a16="http://schemas.microsoft.com/office/drawing/2014/main" id="{6E9543C2-28B7-FD4F-BC6A-7F76C638487E}"/>
                </a:ext>
              </a:extLst>
            </p:cNvPr>
            <p:cNvSpPr/>
            <p:nvPr/>
          </p:nvSpPr>
          <p:spPr>
            <a:xfrm rot="16200000">
              <a:off x="1273651" y="3367491"/>
              <a:ext cx="2355513" cy="357156"/>
            </a:xfrm>
            <a:prstGeom prst="homePlate">
              <a:avLst>
                <a:gd name="adj" fmla="val 0"/>
              </a:avLst>
            </a:prstGeom>
            <a:solidFill>
              <a:srgbClr val="5ED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1FACAFC-CE5A-794B-8C5A-3DFED4477008}"/>
                </a:ext>
              </a:extLst>
            </p:cNvPr>
            <p:cNvSpPr/>
            <p:nvPr/>
          </p:nvSpPr>
          <p:spPr>
            <a:xfrm rot="16200000">
              <a:off x="1485738" y="3261985"/>
              <a:ext cx="1929967" cy="301365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1000">
                  <a:solidFill>
                    <a:schemeClr val="bg1"/>
                  </a:solidFill>
                  <a:latin typeface="Poppins Medium"/>
                  <a:cs typeface="Poppins Medium"/>
                </a:rPr>
                <a:t>Variables</a:t>
              </a:r>
            </a:p>
          </p:txBody>
        </p:sp>
        <p:sp>
          <p:nvSpPr>
            <p:cNvPr id="108" name="Rounded Rectangle 53">
              <a:extLst>
                <a:ext uri="{FF2B5EF4-FFF2-40B4-BE49-F238E27FC236}">
                  <a16:creationId xmlns:a16="http://schemas.microsoft.com/office/drawing/2014/main" id="{BED34BCE-9830-66DF-06FB-8551D2460C75}"/>
                </a:ext>
              </a:extLst>
            </p:cNvPr>
            <p:cNvSpPr/>
            <p:nvPr/>
          </p:nvSpPr>
          <p:spPr>
            <a:xfrm>
              <a:off x="657613" y="3332954"/>
              <a:ext cx="1610987" cy="422869"/>
            </a:xfrm>
            <a:prstGeom prst="roundRect">
              <a:avLst>
                <a:gd name="adj" fmla="val 6098"/>
              </a:avLst>
            </a:prstGeom>
            <a:solidFill>
              <a:srgbClr val="E1F7F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CA" sz="1600" b="1">
                  <a:solidFill>
                    <a:srgbClr val="44195D"/>
                  </a:solidFill>
                  <a:latin typeface="Poppins"/>
                  <a:ea typeface="+mn-lt"/>
                  <a:cs typeface="+mn-lt"/>
                </a:rPr>
                <a:t>geo</a:t>
              </a:r>
              <a:endParaRPr lang="es-ES"/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EC587022-41AC-094D-2AF5-D790B5290C6F}"/>
                </a:ext>
              </a:extLst>
            </p:cNvPr>
            <p:cNvSpPr txBox="1"/>
            <p:nvPr/>
          </p:nvSpPr>
          <p:spPr>
            <a:xfrm>
              <a:off x="773724" y="3751384"/>
              <a:ext cx="155917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200">
                  <a:ea typeface="+mn-lt"/>
                  <a:cs typeface="+mn-lt"/>
                </a:rPr>
                <a:t>geo_</a:t>
              </a:r>
              <a:r>
                <a:rPr lang="es-ES" sz="1200" err="1">
                  <a:ea typeface="+mn-lt"/>
                  <a:cs typeface="+mn-lt"/>
                </a:rPr>
                <a:t>city</a:t>
              </a:r>
              <a:r>
                <a:rPr lang="es-ES" sz="1200">
                  <a:ea typeface="+mn-lt"/>
                  <a:cs typeface="+mn-lt"/>
                </a:rPr>
                <a:t>:"</a:t>
              </a:r>
              <a:r>
                <a:rPr lang="es-ES" sz="1200" i="1">
                  <a:ea typeface="+mn-lt"/>
                  <a:cs typeface="+mn-lt"/>
                </a:rPr>
                <a:t>new</a:t>
              </a:r>
              <a:r>
                <a:rPr lang="es-ES" sz="1200">
                  <a:ea typeface="+mn-lt"/>
                  <a:cs typeface="+mn-lt"/>
                </a:rPr>
                <a:t> york" </a:t>
              </a:r>
              <a:endParaRPr lang="es-ES">
                <a:cs typeface="Calibri"/>
              </a:endParaRPr>
            </a:p>
          </p:txBody>
        </p:sp>
        <p:sp>
          <p:nvSpPr>
            <p:cNvPr id="10" name="Pentagon 34">
              <a:extLst>
                <a:ext uri="{FF2B5EF4-FFF2-40B4-BE49-F238E27FC236}">
                  <a16:creationId xmlns:a16="http://schemas.microsoft.com/office/drawing/2014/main" id="{8DDC7E98-7F5F-38C0-C0A8-CF2606124892}"/>
                </a:ext>
              </a:extLst>
            </p:cNvPr>
            <p:cNvSpPr/>
            <p:nvPr/>
          </p:nvSpPr>
          <p:spPr>
            <a:xfrm>
              <a:off x="2627277" y="3078464"/>
              <a:ext cx="1974695" cy="359591"/>
            </a:xfrm>
            <a:prstGeom prst="homePlate">
              <a:avLst>
                <a:gd name="adj" fmla="val 23117"/>
              </a:avLst>
            </a:prstGeom>
            <a:solidFill>
              <a:srgbClr val="BC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A5138753-9146-05FA-F5F2-E15A03F38832}"/>
                </a:ext>
              </a:extLst>
            </p:cNvPr>
            <p:cNvSpPr/>
            <p:nvPr/>
          </p:nvSpPr>
          <p:spPr>
            <a:xfrm>
              <a:off x="2667060" y="3059010"/>
              <a:ext cx="1565090" cy="30777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CA" sz="1400" b="1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geo_city</a:t>
              </a:r>
              <a:endParaRPr lang="en-CA" sz="1400" b="1">
                <a:solidFill>
                  <a:srgbClr val="44185D"/>
                </a:solidFill>
                <a:latin typeface="Poppins"/>
                <a:ea typeface="+mn-lt"/>
                <a:cs typeface="+mn-lt"/>
              </a:endParaRPr>
            </a:p>
          </p:txBody>
        </p:sp>
        <p:sp>
          <p:nvSpPr>
            <p:cNvPr id="13" name="Pentagon 34">
              <a:extLst>
                <a:ext uri="{FF2B5EF4-FFF2-40B4-BE49-F238E27FC236}">
                  <a16:creationId xmlns:a16="http://schemas.microsoft.com/office/drawing/2014/main" id="{1B00989B-0635-27A5-8023-768EA6250B90}"/>
                </a:ext>
              </a:extLst>
            </p:cNvPr>
            <p:cNvSpPr/>
            <p:nvPr/>
          </p:nvSpPr>
          <p:spPr>
            <a:xfrm>
              <a:off x="2627277" y="4379725"/>
              <a:ext cx="2021587" cy="347868"/>
            </a:xfrm>
            <a:prstGeom prst="homePlate">
              <a:avLst>
                <a:gd name="adj" fmla="val 23117"/>
              </a:avLst>
            </a:prstGeom>
            <a:solidFill>
              <a:srgbClr val="BC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B542ED4F-F942-E87E-863A-58296837B363}"/>
                </a:ext>
              </a:extLst>
            </p:cNvPr>
            <p:cNvSpPr/>
            <p:nvPr/>
          </p:nvSpPr>
          <p:spPr>
            <a:xfrm>
              <a:off x="2627279" y="4385254"/>
              <a:ext cx="1565090" cy="6004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CA" sz="1400" b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geo_region2</a:t>
              </a:r>
            </a:p>
            <a:p>
              <a:pPr>
                <a:lnSpc>
                  <a:spcPct val="150000"/>
                </a:lnSpc>
              </a:pPr>
              <a:endParaRPr lang="en-CA" sz="1400" b="1">
                <a:solidFill>
                  <a:srgbClr val="44185D"/>
                </a:solidFill>
                <a:latin typeface="Poppins"/>
                <a:cs typeface="Poppins Medium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1949DAFC-4E50-F919-92CE-F16402319D71}"/>
              </a:ext>
            </a:extLst>
          </p:cNvPr>
          <p:cNvSpPr txBox="1"/>
          <p:nvPr/>
        </p:nvSpPr>
        <p:spPr>
          <a:xfrm>
            <a:off x="6002215" y="4489938"/>
            <a:ext cx="453682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1600" b="1">
                <a:solidFill>
                  <a:srgbClr val="44185D"/>
                </a:solidFill>
                <a:latin typeface="Poppins"/>
                <a:ea typeface="Segoe UI"/>
                <a:cs typeface="Segoe UI"/>
                <a:hlinkClick r:id="rId4"/>
              </a:rPr>
              <a:t>Ejemplo</a:t>
            </a:r>
            <a:r>
              <a:rPr lang="en-CA" sz="1600" b="1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:</a:t>
            </a:r>
          </a:p>
          <a:p>
            <a:r>
              <a:rPr lang="en-CA" sz="1600" b="1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Location: </a:t>
            </a:r>
            <a:r>
              <a:rPr lang="en-CA" sz="1600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Albany, NY 12205, United States​</a:t>
            </a:r>
            <a:endParaRPr lang="en-CA" sz="1600">
              <a:solidFill>
                <a:srgbClr val="44185D"/>
              </a:solidFill>
              <a:latin typeface="Poppins"/>
              <a:cs typeface="Calibri"/>
            </a:endParaRPr>
          </a:p>
          <a:p>
            <a:pPr rtl="0"/>
            <a:r>
              <a:rPr lang="en-CA" sz="1600" b="1" err="1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Geo_coutry</a:t>
            </a:r>
            <a:r>
              <a:rPr lang="en-CA" sz="1600" b="1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: </a:t>
            </a:r>
            <a:r>
              <a:rPr lang="en-CA" sz="1600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US</a:t>
            </a:r>
            <a:r>
              <a:rPr lang="en-US" sz="1600">
                <a:latin typeface="Poppins"/>
                <a:ea typeface="Segoe UI"/>
                <a:cs typeface="Segoe UI"/>
              </a:rPr>
              <a:t>​</a:t>
            </a:r>
          </a:p>
          <a:p>
            <a:pPr rtl="0"/>
            <a:r>
              <a:rPr lang="en-CA" sz="1600" b="1" err="1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Geo_city</a:t>
            </a:r>
            <a:r>
              <a:rPr lang="en-CA" sz="1600" b="1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: </a:t>
            </a:r>
            <a:r>
              <a:rPr lang="en-CA" sz="1600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Albany </a:t>
            </a:r>
            <a:r>
              <a:rPr lang="en-US" sz="1600">
                <a:latin typeface="Poppins"/>
                <a:ea typeface="Segoe UI"/>
                <a:cs typeface="Segoe UI"/>
              </a:rPr>
              <a:t>​</a:t>
            </a:r>
          </a:p>
          <a:p>
            <a:pPr rtl="0"/>
            <a:r>
              <a:rPr lang="en-CA" sz="1600" b="1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Geo_region1: </a:t>
            </a:r>
            <a:r>
              <a:rPr lang="en-CA" sz="1600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New York</a:t>
            </a:r>
            <a:r>
              <a:rPr lang="en-US" sz="1600">
                <a:latin typeface="Poppins"/>
                <a:ea typeface="Segoe UI"/>
                <a:cs typeface="Segoe UI"/>
              </a:rPr>
              <a:t>​</a:t>
            </a:r>
          </a:p>
          <a:p>
            <a:pPr rtl="0"/>
            <a:r>
              <a:rPr lang="en-CA" sz="1600" b="1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Geo_region2: </a:t>
            </a:r>
            <a:r>
              <a:rPr lang="en-CA" sz="1600">
                <a:solidFill>
                  <a:srgbClr val="44185D"/>
                </a:solidFill>
                <a:latin typeface="Poppins"/>
                <a:ea typeface="Segoe UI"/>
                <a:cs typeface="Segoe UI"/>
              </a:rPr>
              <a:t>Albany County</a:t>
            </a:r>
            <a:r>
              <a:rPr lang="en-US" sz="1600">
                <a:latin typeface="Poppins"/>
                <a:ea typeface="Segoe UI"/>
                <a:cs typeface="Segoe UI"/>
              </a:rPr>
              <a:t>​</a:t>
            </a:r>
            <a:endParaRPr lang="es-ES" sz="1600">
              <a:latin typeface="Poppins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CCF3FF-CC43-CEDD-DC91-59694FB062B2}"/>
              </a:ext>
            </a:extLst>
          </p:cNvPr>
          <p:cNvSpPr txBox="1"/>
          <p:nvPr/>
        </p:nvSpPr>
        <p:spPr>
          <a:xfrm>
            <a:off x="1418915" y="3882004"/>
            <a:ext cx="34817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b="1">
                <a:solidFill>
                  <a:srgbClr val="44185D"/>
                </a:solidFill>
                <a:latin typeface="Poppins"/>
                <a:ea typeface="+mn-lt"/>
                <a:cs typeface="+mn-lt"/>
                <a:hlinkClick r:id="rId5"/>
              </a:rPr>
              <a:t>flag_active:1 AND geo_city:"new york" AND -geo_country:"US"</a:t>
            </a:r>
            <a:endParaRPr lang="es-ES" sz="1200" b="1">
              <a:solidFill>
                <a:srgbClr val="44185D"/>
              </a:solidFill>
              <a:latin typeface="Poppins"/>
              <a:ea typeface="+mn-lt"/>
              <a:cs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9C3A77-0ED0-E724-6ADD-59A5254C65A7}"/>
              </a:ext>
            </a:extLst>
          </p:cNvPr>
          <p:cNvSpPr txBox="1"/>
          <p:nvPr/>
        </p:nvSpPr>
        <p:spPr>
          <a:xfrm>
            <a:off x="462839" y="3946724"/>
            <a:ext cx="9190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Calibri"/>
              </a:rPr>
              <a:t>Query</a:t>
            </a:r>
            <a:r>
              <a:rPr lang="es-ES" sz="1600" b="1">
                <a:solidFill>
                  <a:srgbClr val="44185D"/>
                </a:solidFill>
                <a:latin typeface="Poppins"/>
                <a:cs typeface="Calibri"/>
              </a:rPr>
              <a:t>:</a:t>
            </a:r>
          </a:p>
        </p:txBody>
      </p:sp>
      <p:pic>
        <p:nvPicPr>
          <p:cNvPr id="12" name="Imagen 14">
            <a:extLst>
              <a:ext uri="{FF2B5EF4-FFF2-40B4-BE49-F238E27FC236}">
                <a16:creationId xmlns:a16="http://schemas.microsoft.com/office/drawing/2014/main" id="{4A72FCA2-ADE5-08B9-6609-D4CF5AA10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401" y="4559183"/>
            <a:ext cx="2997200" cy="2138451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072AB8B7-D890-0AC4-B4C0-DE2025E0F162}"/>
              </a:ext>
            </a:extLst>
          </p:cNvPr>
          <p:cNvSpPr txBox="1"/>
          <p:nvPr/>
        </p:nvSpPr>
        <p:spPr>
          <a:xfrm>
            <a:off x="229488" y="4559210"/>
            <a:ext cx="118864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1600" b="1" dirty="0">
                <a:solidFill>
                  <a:srgbClr val="44185D"/>
                </a:solidFill>
                <a:latin typeface="Poppins"/>
                <a:ea typeface="Segoe UI"/>
                <a:cs typeface="Segoe UI"/>
                <a:hlinkClick r:id="rId7"/>
              </a:rPr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57572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EE79A6-DEC2-234D-9096-053DC3A8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" y="0"/>
            <a:ext cx="4757627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6D0846-9DE9-A74A-B515-E3F7F4117604}"/>
              </a:ext>
            </a:extLst>
          </p:cNvPr>
          <p:cNvGrpSpPr/>
          <p:nvPr/>
        </p:nvGrpSpPr>
        <p:grpSpPr>
          <a:xfrm>
            <a:off x="780119" y="2319277"/>
            <a:ext cx="3205380" cy="2436515"/>
            <a:chOff x="3505663" y="2543944"/>
            <a:chExt cx="3205380" cy="24365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8C87C-FCBF-7B43-BA5D-E1BADD4B1681}"/>
                </a:ext>
              </a:extLst>
            </p:cNvPr>
            <p:cNvSpPr txBox="1"/>
            <p:nvPr/>
          </p:nvSpPr>
          <p:spPr>
            <a:xfrm>
              <a:off x="3505663" y="2543944"/>
              <a:ext cx="3205380" cy="107721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Poppins SemiBold"/>
                  <a:cs typeface="Poppins SemiBold"/>
                </a:rPr>
                <a:t>¿</a:t>
              </a:r>
              <a:r>
                <a:rPr lang="en-US" sz="3200" b="1" err="1">
                  <a:solidFill>
                    <a:schemeClr val="bg1"/>
                  </a:solidFill>
                  <a:latin typeface="Poppins SemiBold"/>
                  <a:cs typeface="Poppins SemiBold"/>
                </a:rPr>
                <a:t>Qué</a:t>
              </a:r>
              <a:r>
                <a:rPr lang="en-US" sz="3200" b="1">
                  <a:solidFill>
                    <a:schemeClr val="bg1"/>
                  </a:solidFill>
                  <a:latin typeface="Poppins SemiBold"/>
                  <a:cs typeface="Poppins SemiBold"/>
                </a:rPr>
                <a:t> es </a:t>
              </a:r>
              <a:r>
                <a:rPr lang="en-US" sz="3200" b="1" err="1">
                  <a:solidFill>
                    <a:schemeClr val="bg1"/>
                  </a:solidFill>
                  <a:latin typeface="Poppins SemiBold"/>
                  <a:cs typeface="Poppins SemiBold"/>
                </a:rPr>
                <a:t>JobsDB</a:t>
              </a:r>
              <a:r>
                <a:rPr lang="en-US" sz="3200" b="1">
                  <a:solidFill>
                    <a:schemeClr val="bg1"/>
                  </a:solidFill>
                  <a:latin typeface="Poppins SemiBold"/>
                  <a:cs typeface="Poppins SemiBold"/>
                </a:rPr>
                <a:t>?</a:t>
              </a:r>
              <a:endParaRPr lang="es-ES" err="1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A33FA8F-7D09-014B-AB09-C7EE95744B67}"/>
                </a:ext>
              </a:extLst>
            </p:cNvPr>
            <p:cNvSpPr/>
            <p:nvPr/>
          </p:nvSpPr>
          <p:spPr>
            <a:xfrm flipV="1">
              <a:off x="3597102" y="4934740"/>
              <a:ext cx="2124026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C3DB26-B27C-404D-BA44-515BD2122B6F}"/>
              </a:ext>
            </a:extLst>
          </p:cNvPr>
          <p:cNvGrpSpPr/>
          <p:nvPr/>
        </p:nvGrpSpPr>
        <p:grpSpPr>
          <a:xfrm>
            <a:off x="4992735" y="176009"/>
            <a:ext cx="6901147" cy="4344392"/>
            <a:chOff x="5794447" y="998174"/>
            <a:chExt cx="4882517" cy="26060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D6F5E3-FD44-F146-A94B-9CB6B92571A7}"/>
                </a:ext>
              </a:extLst>
            </p:cNvPr>
            <p:cNvSpPr/>
            <p:nvPr/>
          </p:nvSpPr>
          <p:spPr>
            <a:xfrm>
              <a:off x="6096000" y="998174"/>
              <a:ext cx="803563" cy="85408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CA" sz="3600" b="1">
                <a:solidFill>
                  <a:srgbClr val="681E73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1DB429-CC9A-0144-864A-ECC896ED4C27}"/>
                </a:ext>
              </a:extLst>
            </p:cNvPr>
            <p:cNvGrpSpPr/>
            <p:nvPr/>
          </p:nvGrpSpPr>
          <p:grpSpPr>
            <a:xfrm>
              <a:off x="5794447" y="1852254"/>
              <a:ext cx="4882517" cy="1751928"/>
              <a:chOff x="1235676" y="2076063"/>
              <a:chExt cx="4882517" cy="1751928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85CC1DB-4D34-0941-B2FC-1F0993793338}"/>
                  </a:ext>
                </a:extLst>
              </p:cNvPr>
              <p:cNvSpPr/>
              <p:nvPr/>
            </p:nvSpPr>
            <p:spPr>
              <a:xfrm>
                <a:off x="1235676" y="2114119"/>
                <a:ext cx="4882517" cy="1713872"/>
              </a:xfrm>
              <a:prstGeom prst="roundRect">
                <a:avLst>
                  <a:gd name="adj" fmla="val 6098"/>
                </a:avLst>
              </a:prstGeom>
              <a:solidFill>
                <a:srgbClr val="FBF9FB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435539-F1D4-5D43-BB5F-86FDD17386DC}"/>
                  </a:ext>
                </a:extLst>
              </p:cNvPr>
              <p:cNvSpPr/>
              <p:nvPr/>
            </p:nvSpPr>
            <p:spPr>
              <a:xfrm>
                <a:off x="1509148" y="2252274"/>
                <a:ext cx="4488021" cy="1527281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CA" dirty="0" err="1">
                    <a:latin typeface="Poppins"/>
                    <a:cs typeface="Poppins"/>
                  </a:rPr>
                  <a:t>JobsDB</a:t>
                </a:r>
                <a:r>
                  <a:rPr lang="en-CA" dirty="0">
                    <a:latin typeface="Poppins"/>
                    <a:cs typeface="Poppins"/>
                  </a:rPr>
                  <a:t> es </a:t>
                </a:r>
                <a:r>
                  <a:rPr lang="en-CA" dirty="0" err="1">
                    <a:latin typeface="Poppins"/>
                    <a:cs typeface="Poppins"/>
                  </a:rPr>
                  <a:t>una</a:t>
                </a:r>
                <a:r>
                  <a:rPr lang="en-CA" dirty="0">
                    <a:latin typeface="Poppins"/>
                    <a:cs typeface="Poppins"/>
                  </a:rPr>
                  <a:t> </a:t>
                </a:r>
                <a:r>
                  <a:rPr lang="en-CA" dirty="0" err="1">
                    <a:latin typeface="Poppins"/>
                    <a:cs typeface="Poppins"/>
                  </a:rPr>
                  <a:t>herramienta</a:t>
                </a:r>
                <a:r>
                  <a:rPr lang="en-CA" dirty="0">
                    <a:latin typeface="Poppins"/>
                    <a:cs typeface="Poppins"/>
                  </a:rPr>
                  <a:t> de gran </a:t>
                </a:r>
                <a:r>
                  <a:rPr lang="en-CA" dirty="0" err="1">
                    <a:latin typeface="Poppins"/>
                    <a:cs typeface="Poppins"/>
                  </a:rPr>
                  <a:t>importancia</a:t>
                </a:r>
                <a:r>
                  <a:rPr lang="en-CA" dirty="0">
                    <a:latin typeface="Poppins"/>
                    <a:cs typeface="Poppins"/>
                  </a:rPr>
                  <a:t> </a:t>
                </a:r>
                <a:r>
                  <a:rPr lang="en-CA" dirty="0" err="1">
                    <a:latin typeface="Poppins"/>
                    <a:cs typeface="Poppins"/>
                  </a:rPr>
                  <a:t>ya</a:t>
                </a:r>
                <a:r>
                  <a:rPr lang="en-CA" dirty="0">
                    <a:latin typeface="Poppins"/>
                    <a:cs typeface="Poppins"/>
                  </a:rPr>
                  <a:t> que entre </a:t>
                </a:r>
                <a:r>
                  <a:rPr lang="en-CA" dirty="0" err="1">
                    <a:latin typeface="Poppins"/>
                    <a:cs typeface="Poppins"/>
                  </a:rPr>
                  <a:t>una</a:t>
                </a:r>
                <a:r>
                  <a:rPr lang="en-CA" dirty="0">
                    <a:latin typeface="Poppins"/>
                    <a:cs typeface="Poppins"/>
                  </a:rPr>
                  <a:t> de sus </a:t>
                </a:r>
                <a:r>
                  <a:rPr lang="en-CA" dirty="0" err="1">
                    <a:latin typeface="Poppins"/>
                    <a:cs typeface="Poppins"/>
                  </a:rPr>
                  <a:t>principales</a:t>
                </a:r>
                <a:r>
                  <a:rPr lang="en-CA" dirty="0">
                    <a:latin typeface="Poppins"/>
                    <a:cs typeface="Poppins"/>
                  </a:rPr>
                  <a:t> </a:t>
                </a:r>
                <a:r>
                  <a:rPr lang="en-CA" dirty="0" err="1">
                    <a:latin typeface="Poppins"/>
                    <a:cs typeface="Poppins"/>
                  </a:rPr>
                  <a:t>funciones</a:t>
                </a:r>
                <a:r>
                  <a:rPr lang="en-CA" dirty="0">
                    <a:latin typeface="Poppins"/>
                    <a:cs typeface="Poppins"/>
                  </a:rPr>
                  <a:t>, </a:t>
                </a:r>
                <a:r>
                  <a:rPr lang="en-CA" dirty="0" err="1">
                    <a:latin typeface="Poppins"/>
                    <a:cs typeface="Poppins"/>
                  </a:rPr>
                  <a:t>nos</a:t>
                </a:r>
                <a:r>
                  <a:rPr lang="en-CA" dirty="0">
                    <a:latin typeface="Poppins"/>
                    <a:cs typeface="Poppins"/>
                  </a:rPr>
                  <a:t> </a:t>
                </a:r>
                <a:r>
                  <a:rPr lang="en-CA" dirty="0" err="1">
                    <a:latin typeface="Poppins"/>
                    <a:cs typeface="Poppins"/>
                  </a:rPr>
                  <a:t>permite</a:t>
                </a:r>
                <a:r>
                  <a:rPr lang="en-CA" dirty="0">
                    <a:latin typeface="Poppins"/>
                    <a:cs typeface="Poppins"/>
                  </a:rPr>
                  <a:t> </a:t>
                </a:r>
                <a:r>
                  <a:rPr lang="en-CA" dirty="0" err="1">
                    <a:latin typeface="Poppins"/>
                    <a:cs typeface="Poppins"/>
                  </a:rPr>
                  <a:t>hacer</a:t>
                </a:r>
                <a:r>
                  <a:rPr lang="en-CA" dirty="0">
                    <a:latin typeface="Poppins"/>
                    <a:cs typeface="Poppins"/>
                  </a:rPr>
                  <a:t> </a:t>
                </a:r>
                <a:r>
                  <a:rPr lang="en-CA" dirty="0" err="1">
                    <a:latin typeface="Poppins"/>
                    <a:cs typeface="Poppins"/>
                  </a:rPr>
                  <a:t>consultas</a:t>
                </a:r>
                <a:r>
                  <a:rPr lang="en-CA" dirty="0">
                    <a:latin typeface="Poppins"/>
                    <a:cs typeface="Poppins"/>
                  </a:rPr>
                  <a:t> a la base de </a:t>
                </a:r>
                <a:r>
                  <a:rPr lang="en-CA" dirty="0" err="1">
                    <a:latin typeface="Poppins"/>
                    <a:cs typeface="Poppins"/>
                  </a:rPr>
                  <a:t>datos</a:t>
                </a:r>
                <a:r>
                  <a:rPr lang="en-CA" dirty="0">
                    <a:latin typeface="Poppins"/>
                    <a:cs typeface="Poppins"/>
                  </a:rPr>
                  <a:t>, y </a:t>
                </a:r>
                <a:r>
                  <a:rPr lang="en-CA" dirty="0" err="1">
                    <a:latin typeface="Poppins"/>
                    <a:cs typeface="Poppins"/>
                  </a:rPr>
                  <a:t>nos</a:t>
                </a:r>
                <a:r>
                  <a:rPr lang="en-CA" dirty="0">
                    <a:latin typeface="Poppins"/>
                    <a:cs typeface="Poppins"/>
                  </a:rPr>
                  <a:t> </a:t>
                </a:r>
                <a:r>
                  <a:rPr lang="en-CA" dirty="0" err="1">
                    <a:latin typeface="Poppins"/>
                    <a:cs typeface="Poppins"/>
                  </a:rPr>
                  <a:t>presenta</a:t>
                </a:r>
                <a:r>
                  <a:rPr lang="en-CA" dirty="0">
                    <a:latin typeface="Poppins"/>
                    <a:cs typeface="Poppins"/>
                  </a:rPr>
                  <a:t> la </a:t>
                </a:r>
                <a:r>
                  <a:rPr lang="en-CA" dirty="0" err="1">
                    <a:latin typeface="Poppins"/>
                    <a:cs typeface="Poppins"/>
                  </a:rPr>
                  <a:t>información</a:t>
                </a:r>
                <a:r>
                  <a:rPr lang="en-CA" dirty="0">
                    <a:latin typeface="Poppins"/>
                    <a:cs typeface="Poppins"/>
                  </a:rPr>
                  <a:t> de </a:t>
                </a:r>
                <a:r>
                  <a:rPr lang="en-CA" dirty="0" err="1">
                    <a:latin typeface="Poppins"/>
                    <a:cs typeface="Poppins"/>
                  </a:rPr>
                  <a:t>los</a:t>
                </a:r>
                <a:r>
                  <a:rPr lang="en-CA" dirty="0">
                    <a:latin typeface="Poppins"/>
                    <a:cs typeface="Poppins"/>
                  </a:rPr>
                  <a:t> jobs que </a:t>
                </a:r>
                <a:r>
                  <a:rPr lang="en-CA" dirty="0" err="1">
                    <a:latin typeface="Poppins"/>
                    <a:cs typeface="Poppins"/>
                  </a:rPr>
                  <a:t>coincidan</a:t>
                </a:r>
                <a:r>
                  <a:rPr lang="en-CA" dirty="0">
                    <a:latin typeface="Poppins"/>
                    <a:cs typeface="Poppins"/>
                  </a:rPr>
                  <a:t> con </a:t>
                </a:r>
                <a:r>
                  <a:rPr lang="en-CA" dirty="0" err="1">
                    <a:latin typeface="Poppins"/>
                    <a:cs typeface="Poppins"/>
                  </a:rPr>
                  <a:t>los</a:t>
                </a:r>
                <a:r>
                  <a:rPr lang="en-CA" dirty="0">
                    <a:latin typeface="Poppins"/>
                    <a:cs typeface="Poppins"/>
                  </a:rPr>
                  <a:t> </a:t>
                </a:r>
                <a:r>
                  <a:rPr lang="en-CA" dirty="0" err="1">
                    <a:latin typeface="Poppins"/>
                    <a:cs typeface="Poppins"/>
                  </a:rPr>
                  <a:t>criterios</a:t>
                </a:r>
                <a:r>
                  <a:rPr lang="en-CA" dirty="0">
                    <a:latin typeface="Poppins"/>
                    <a:cs typeface="Poppins"/>
                  </a:rPr>
                  <a:t> de </a:t>
                </a:r>
                <a:r>
                  <a:rPr lang="en-CA" dirty="0" err="1">
                    <a:latin typeface="Poppins"/>
                    <a:ea typeface="+mn-lt"/>
                    <a:cs typeface="+mn-lt"/>
                  </a:rPr>
                  <a:t>búsqueda</a:t>
                </a:r>
                <a:r>
                  <a:rPr lang="en-CA" dirty="0">
                    <a:latin typeface="Poppins"/>
                    <a:ea typeface="+mn-lt"/>
                    <a:cs typeface="+mn-lt"/>
                  </a:rPr>
                  <a:t> </a:t>
                </a:r>
                <a:r>
                  <a:rPr lang="en-CA" dirty="0">
                    <a:latin typeface="Poppins"/>
                    <a:cs typeface="Poppins"/>
                  </a:rPr>
                  <a:t>(Query) que </a:t>
                </a:r>
                <a:r>
                  <a:rPr lang="en-CA" dirty="0" err="1">
                    <a:latin typeface="Poppins"/>
                    <a:cs typeface="Poppins"/>
                  </a:rPr>
                  <a:t>establezcamos</a:t>
                </a:r>
                <a:r>
                  <a:rPr lang="en-CA" dirty="0">
                    <a:latin typeface="Poppins"/>
                    <a:cs typeface="Poppins"/>
                  </a:rPr>
                  <a:t>.</a:t>
                </a:r>
                <a:endParaRPr lang="en-CA" dirty="0">
                  <a:latin typeface="Poppins"/>
                  <a:cs typeface="Poppins" pitchFamily="2" charset="77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BBEAC66-FDC1-A044-A38A-32DF36250928}"/>
                  </a:ext>
                </a:extLst>
              </p:cNvPr>
              <p:cNvSpPr/>
              <p:nvPr/>
            </p:nvSpPr>
            <p:spPr>
              <a:xfrm>
                <a:off x="1551894" y="2076063"/>
                <a:ext cx="803563" cy="79309"/>
              </a:xfrm>
              <a:prstGeom prst="roundRect">
                <a:avLst>
                  <a:gd name="adj" fmla="val 50000"/>
                </a:avLst>
              </a:prstGeom>
              <a:solidFill>
                <a:srgbClr val="681E73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81E73"/>
                  </a:solidFill>
                </a:endParaRPr>
              </a:p>
            </p:txBody>
          </p:sp>
        </p:grp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AD876CDB-B362-3C55-CCA9-0B851004A126}"/>
              </a:ext>
            </a:extLst>
          </p:cNvPr>
          <p:cNvSpPr txBox="1"/>
          <p:nvPr/>
        </p:nvSpPr>
        <p:spPr>
          <a:xfrm>
            <a:off x="10070122" y="6318738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9" name="Picture 40">
            <a:extLst>
              <a:ext uri="{FF2B5EF4-FFF2-40B4-BE49-F238E27FC236}">
                <a16:creationId xmlns:a16="http://schemas.microsoft.com/office/drawing/2014/main" id="{B4F6E19E-490B-9206-B80C-5117A9D4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879" y="6320149"/>
            <a:ext cx="193778" cy="279978"/>
          </a:xfrm>
          <a:prstGeom prst="rect">
            <a:avLst/>
          </a:prstGeom>
        </p:spPr>
      </p:pic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79475488-C9FD-C8FF-BA04-4AF9BB1D0F8D}"/>
              </a:ext>
            </a:extLst>
          </p:cNvPr>
          <p:cNvSpPr/>
          <p:nvPr/>
        </p:nvSpPr>
        <p:spPr>
          <a:xfrm>
            <a:off x="5692277" y="4737899"/>
            <a:ext cx="1410104" cy="441941"/>
          </a:xfrm>
          <a:prstGeom prst="roundRect">
            <a:avLst/>
          </a:prstGeom>
          <a:solidFill>
            <a:srgbClr val="FAFBFF"/>
          </a:solidFill>
          <a:ln w="12700">
            <a:solidFill>
              <a:srgbClr val="681E7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Query</a:t>
            </a:r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89C2185A-43F5-47AA-D4DE-2D0D4D7DF257}"/>
              </a:ext>
            </a:extLst>
          </p:cNvPr>
          <p:cNvSpPr/>
          <p:nvPr/>
        </p:nvSpPr>
        <p:spPr>
          <a:xfrm>
            <a:off x="9015228" y="4602193"/>
            <a:ext cx="1904734" cy="722678"/>
          </a:xfrm>
          <a:prstGeom prst="roundRect">
            <a:avLst/>
          </a:prstGeom>
          <a:solidFill>
            <a:srgbClr val="FAFBFF"/>
          </a:solidFill>
          <a:ln w="12700">
            <a:solidFill>
              <a:srgbClr val="681E7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Jobs con </a:t>
            </a:r>
            <a:r>
              <a:rPr lang="en-US" err="1">
                <a:solidFill>
                  <a:schemeClr val="tx1"/>
                </a:solidFill>
                <a:cs typeface="Calibri"/>
              </a:rPr>
              <a:t>coincidencias</a:t>
            </a:r>
            <a:endParaRPr lang="en-US" err="1">
              <a:solidFill>
                <a:schemeClr val="tx1"/>
              </a:solidFill>
            </a:endParaRPr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5AFFDCFF-AEE9-236F-C3BD-295713A3AA5E}"/>
              </a:ext>
            </a:extLst>
          </p:cNvPr>
          <p:cNvCxnSpPr/>
          <p:nvPr/>
        </p:nvCxnSpPr>
        <p:spPr>
          <a:xfrm flipV="1">
            <a:off x="7128793" y="4964915"/>
            <a:ext cx="1846814" cy="638"/>
          </a:xfrm>
          <a:prstGeom prst="straightConnector1">
            <a:avLst/>
          </a:prstGeom>
          <a:ln>
            <a:solidFill>
              <a:srgbClr val="681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A19662EB-E4EA-1168-10A2-492CC819F8C0}"/>
              </a:ext>
            </a:extLst>
          </p:cNvPr>
          <p:cNvCxnSpPr>
            <a:cxnSpLocks/>
          </p:cNvCxnSpPr>
          <p:nvPr/>
        </p:nvCxnSpPr>
        <p:spPr>
          <a:xfrm>
            <a:off x="2270671" y="3347952"/>
            <a:ext cx="346741" cy="0"/>
          </a:xfrm>
          <a:prstGeom prst="straightConnector1">
            <a:avLst/>
          </a:prstGeom>
          <a:ln>
            <a:solidFill>
              <a:srgbClr val="681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4">
            <a:extLst>
              <a:ext uri="{FF2B5EF4-FFF2-40B4-BE49-F238E27FC236}">
                <a16:creationId xmlns:a16="http://schemas.microsoft.com/office/drawing/2014/main" id="{3D52B924-4416-A26C-87A9-8FEE0E9FAC6D}"/>
              </a:ext>
            </a:extLst>
          </p:cNvPr>
          <p:cNvCxnSpPr>
            <a:cxnSpLocks/>
          </p:cNvCxnSpPr>
          <p:nvPr/>
        </p:nvCxnSpPr>
        <p:spPr>
          <a:xfrm flipV="1">
            <a:off x="2268187" y="5039857"/>
            <a:ext cx="0" cy="806608"/>
          </a:xfrm>
          <a:prstGeom prst="straightConnector1">
            <a:avLst/>
          </a:prstGeom>
          <a:ln>
            <a:solidFill>
              <a:srgbClr val="681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8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3742838" y="460239"/>
            <a:ext cx="475321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 b="1">
                <a:solidFill>
                  <a:srgbClr val="44195D"/>
                </a:solidFill>
                <a:ea typeface="+mn-lt"/>
                <a:cs typeface="+mn-lt"/>
              </a:rPr>
              <a:t>NO GEO LOCATION</a:t>
            </a: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grpSp>
        <p:nvGrpSpPr>
          <p:cNvPr id="49" name="Group 1">
            <a:extLst>
              <a:ext uri="{FF2B5EF4-FFF2-40B4-BE49-F238E27FC236}">
                <a16:creationId xmlns:a16="http://schemas.microsoft.com/office/drawing/2014/main" id="{3D49217F-8C5A-E66E-DBAB-108467CB2A9A}"/>
              </a:ext>
            </a:extLst>
          </p:cNvPr>
          <p:cNvGrpSpPr/>
          <p:nvPr/>
        </p:nvGrpSpPr>
        <p:grpSpPr>
          <a:xfrm>
            <a:off x="883105" y="1363138"/>
            <a:ext cx="10414247" cy="2136220"/>
            <a:chOff x="1235676" y="1879197"/>
            <a:chExt cx="2030256" cy="2878143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B79182E1-165E-815E-8473-0E4ACE73A17E}"/>
                </a:ext>
              </a:extLst>
            </p:cNvPr>
            <p:cNvSpPr/>
            <p:nvPr/>
          </p:nvSpPr>
          <p:spPr>
            <a:xfrm>
              <a:off x="1235676" y="1881681"/>
              <a:ext cx="2030256" cy="2771315"/>
            </a:xfrm>
            <a:prstGeom prst="roundRect">
              <a:avLst>
                <a:gd name="adj" fmla="val 6098"/>
              </a:avLst>
            </a:prstGeom>
            <a:solidFill>
              <a:srgbClr val="ECE4EE">
                <a:alpha val="5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C74E8E7B-A76E-F184-B46A-D204355D3C9A}"/>
                </a:ext>
              </a:extLst>
            </p:cNvPr>
            <p:cNvSpPr/>
            <p:nvPr/>
          </p:nvSpPr>
          <p:spPr>
            <a:xfrm>
              <a:off x="1266897" y="2144924"/>
              <a:ext cx="1971565" cy="261241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Cuando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obtenemos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un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listado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de jobs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marcados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como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"No location"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en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el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Scanid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Overview,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significa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que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han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sido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filtrados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por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un Query que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tiene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el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objetivo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de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encontrar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los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jobs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cuyas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variables (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geo_city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ó geo_region1 ó 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geo_country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) no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tengan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un valor ó 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tengan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un valor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igual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a null</a:t>
              </a:r>
              <a:r>
                <a:rPr lang="en-CA" sz="2000" i="1" dirty="0">
                  <a:solidFill>
                    <a:srgbClr val="681E73"/>
                  </a:solidFill>
                  <a:latin typeface="Poppins"/>
                  <a:ea typeface="+mn-lt"/>
                  <a:cs typeface="+mn-lt"/>
                </a:rPr>
                <a:t>,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analicemos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el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query a </a:t>
              </a:r>
              <a:r>
                <a:rPr lang="en-CA" sz="20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continuación</a:t>
              </a:r>
              <a:r>
                <a:rPr lang="en-CA" sz="20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:</a:t>
              </a:r>
              <a:endParaRPr lang="es-ES"/>
            </a:p>
            <a:p>
              <a:endParaRPr lang="en-CA" sz="20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</p:txBody>
        </p:sp>
        <p:sp>
          <p:nvSpPr>
            <p:cNvPr id="69" name="Rounded Rectangle 41">
              <a:extLst>
                <a:ext uri="{FF2B5EF4-FFF2-40B4-BE49-F238E27FC236}">
                  <a16:creationId xmlns:a16="http://schemas.microsoft.com/office/drawing/2014/main" id="{B9B1376A-CF5E-FEF8-1995-6DF9166442B4}"/>
                </a:ext>
              </a:extLst>
            </p:cNvPr>
            <p:cNvSpPr/>
            <p:nvPr/>
          </p:nvSpPr>
          <p:spPr>
            <a:xfrm>
              <a:off x="1899467" y="1879197"/>
              <a:ext cx="716385" cy="51813"/>
            </a:xfrm>
            <a:prstGeom prst="roundRect">
              <a:avLst>
                <a:gd name="adj" fmla="val 50000"/>
              </a:avLst>
            </a:prstGeom>
            <a:solidFill>
              <a:srgbClr val="44185D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44185D"/>
                </a:solidFill>
              </a:endParaRPr>
            </a:p>
          </p:txBody>
        </p:sp>
      </p:grpSp>
      <p:sp>
        <p:nvSpPr>
          <p:cNvPr id="4" name="Rounded Rectangle 36">
            <a:extLst>
              <a:ext uri="{FF2B5EF4-FFF2-40B4-BE49-F238E27FC236}">
                <a16:creationId xmlns:a16="http://schemas.microsoft.com/office/drawing/2014/main" id="{ED30AE3E-6EEC-1FE5-75B7-3C2AC973B546}"/>
              </a:ext>
            </a:extLst>
          </p:cNvPr>
          <p:cNvSpPr/>
          <p:nvPr/>
        </p:nvSpPr>
        <p:spPr>
          <a:xfrm>
            <a:off x="985508" y="4149913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3179C9AF-E613-32AB-4F68-0AA19B5501B9}"/>
              </a:ext>
            </a:extLst>
          </p:cNvPr>
          <p:cNvSpPr/>
          <p:nvPr/>
        </p:nvSpPr>
        <p:spPr>
          <a:xfrm>
            <a:off x="-886" y="4175747"/>
            <a:ext cx="12203426" cy="519496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200" b="1">
                <a:solidFill>
                  <a:schemeClr val="tx1"/>
                </a:solidFill>
                <a:latin typeface="Poppins"/>
                <a:ea typeface="+mn-lt"/>
                <a:cs typeface="+mn-lt"/>
              </a:rPr>
              <a:t>flag_active:1 AND scanid:126053 AND (</a:t>
            </a:r>
            <a:r>
              <a:rPr lang="en-CA" sz="1200" b="1">
                <a:solidFill>
                  <a:schemeClr val="tx1"/>
                </a:solidFill>
                <a:highlight>
                  <a:srgbClr val="00FF00"/>
                </a:highlight>
                <a:latin typeface="Poppins"/>
                <a:ea typeface="+mn-lt"/>
                <a:cs typeface="+mn-lt"/>
              </a:rPr>
              <a:t>(-</a:t>
            </a:r>
            <a:r>
              <a:rPr lang="en-CA" sz="1200" b="1" err="1">
                <a:solidFill>
                  <a:schemeClr val="tx1"/>
                </a:solidFill>
                <a:highlight>
                  <a:srgbClr val="00FF00"/>
                </a:highlight>
                <a:latin typeface="Poppins"/>
                <a:ea typeface="+mn-lt"/>
                <a:cs typeface="+mn-lt"/>
              </a:rPr>
              <a:t>geo_country</a:t>
            </a:r>
            <a:r>
              <a:rPr lang="en-CA" sz="1200" b="1">
                <a:solidFill>
                  <a:schemeClr val="tx1"/>
                </a:solidFill>
                <a:highlight>
                  <a:srgbClr val="00FF00"/>
                </a:highlight>
                <a:latin typeface="Poppins"/>
                <a:ea typeface="+mn-lt"/>
                <a:cs typeface="+mn-lt"/>
              </a:rPr>
              <a:t>:*)</a:t>
            </a:r>
            <a:r>
              <a:rPr lang="en-CA" sz="1200" b="1">
                <a:solidFill>
                  <a:schemeClr val="tx1"/>
                </a:solidFill>
                <a:latin typeface="Poppins"/>
                <a:ea typeface="+mn-lt"/>
                <a:cs typeface="+mn-lt"/>
              </a:rPr>
              <a:t> OR</a:t>
            </a:r>
            <a:r>
              <a:rPr lang="en-CA" sz="1200" b="1">
                <a:solidFill>
                  <a:schemeClr val="tx1"/>
                </a:solidFill>
                <a:highlight>
                  <a:srgbClr val="FFFF00"/>
                </a:highlight>
                <a:latin typeface="Poppins"/>
                <a:ea typeface="+mn-lt"/>
                <a:cs typeface="+mn-lt"/>
              </a:rPr>
              <a:t> (geo_region1:"null" OR (-geo_region1:*))</a:t>
            </a:r>
            <a:r>
              <a:rPr lang="en-CA" sz="1200" b="1">
                <a:solidFill>
                  <a:schemeClr val="tx1"/>
                </a:solidFill>
                <a:latin typeface="Poppins"/>
                <a:ea typeface="+mn-lt"/>
                <a:cs typeface="+mn-lt"/>
              </a:rPr>
              <a:t> OR</a:t>
            </a:r>
            <a:r>
              <a:rPr lang="en-CA" sz="1200" b="1">
                <a:solidFill>
                  <a:schemeClr val="tx1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 (</a:t>
            </a:r>
            <a:r>
              <a:rPr lang="en-CA" sz="1200" b="1" err="1">
                <a:solidFill>
                  <a:schemeClr val="tx1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geo_city:"null</a:t>
            </a:r>
            <a:r>
              <a:rPr lang="en-CA" sz="1200" b="1">
                <a:solidFill>
                  <a:schemeClr val="tx1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" OR (-</a:t>
            </a:r>
            <a:r>
              <a:rPr lang="en-CA" sz="1200" b="1" err="1">
                <a:solidFill>
                  <a:schemeClr val="tx1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geo_city</a:t>
            </a:r>
            <a:r>
              <a:rPr lang="en-CA" sz="1200" b="1">
                <a:solidFill>
                  <a:schemeClr val="tx1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:*))</a:t>
            </a:r>
            <a:r>
              <a:rPr lang="en-CA" sz="1200" b="1">
                <a:solidFill>
                  <a:schemeClr val="tx1"/>
                </a:solidFill>
                <a:latin typeface="Poppins"/>
                <a:ea typeface="+mn-lt"/>
                <a:cs typeface="+mn-lt"/>
              </a:rPr>
              <a:t>)</a:t>
            </a:r>
            <a:endParaRPr lang="es-ES" sz="1200" b="1">
              <a:solidFill>
                <a:schemeClr val="tx1"/>
              </a:solidFill>
              <a:latin typeface="Poppins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79214C-722C-C99A-B67E-1537B7F1FA2E}"/>
              </a:ext>
            </a:extLst>
          </p:cNvPr>
          <p:cNvSpPr txBox="1"/>
          <p:nvPr/>
        </p:nvSpPr>
        <p:spPr>
          <a:xfrm>
            <a:off x="944362" y="35660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  <a:hlinkClick r:id="rId4"/>
              </a:rPr>
              <a:t>Query</a:t>
            </a:r>
            <a:endParaRPr lang="es-ES" err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8525D05-FA1A-E225-C7FB-CE2CFB889776}"/>
              </a:ext>
            </a:extLst>
          </p:cNvPr>
          <p:cNvSpPr txBox="1"/>
          <p:nvPr/>
        </p:nvSpPr>
        <p:spPr>
          <a:xfrm>
            <a:off x="981587" y="5344012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9" name="Rounded Rectangle 38">
            <a:extLst>
              <a:ext uri="{FF2B5EF4-FFF2-40B4-BE49-F238E27FC236}">
                <a16:creationId xmlns:a16="http://schemas.microsoft.com/office/drawing/2014/main" id="{08D5D7AA-83C1-F12D-041C-51EE64173487}"/>
              </a:ext>
            </a:extLst>
          </p:cNvPr>
          <p:cNvSpPr/>
          <p:nvPr/>
        </p:nvSpPr>
        <p:spPr>
          <a:xfrm>
            <a:off x="850784" y="5726275"/>
            <a:ext cx="10365991" cy="479598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Filtrar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jobs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activos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del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scanid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: 126053 que (no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tengan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valor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el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geo_country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) o que (no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tengan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valor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el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geo_region1 ó que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su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valor sea null) ó que (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el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geo_city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sea null ó que no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tenga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ningún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valor) </a:t>
            </a:r>
            <a:endParaRPr lang="en-US" sz="1400">
              <a:solidFill>
                <a:srgbClr val="44185D"/>
              </a:solidFill>
              <a:latin typeface="Poppins"/>
              <a:cs typeface="Calibri"/>
            </a:endParaRPr>
          </a:p>
        </p:txBody>
      </p:sp>
      <p:pic>
        <p:nvPicPr>
          <p:cNvPr id="12" name="Imagen 1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D261866-F065-A167-7F7E-133595F7F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93" y="318253"/>
            <a:ext cx="1885950" cy="981075"/>
          </a:xfrm>
          <a:prstGeom prst="rect">
            <a:avLst/>
          </a:prstGeom>
        </p:spPr>
      </p:pic>
      <p:sp>
        <p:nvSpPr>
          <p:cNvPr id="16" name="Rounded Rectangle 38">
            <a:extLst>
              <a:ext uri="{FF2B5EF4-FFF2-40B4-BE49-F238E27FC236}">
                <a16:creationId xmlns:a16="http://schemas.microsoft.com/office/drawing/2014/main" id="{13E5A28C-F4D1-9CF6-1EDA-70F1653BA344}"/>
              </a:ext>
            </a:extLst>
          </p:cNvPr>
          <p:cNvSpPr/>
          <p:nvPr/>
        </p:nvSpPr>
        <p:spPr>
          <a:xfrm>
            <a:off x="3738361" y="4549854"/>
            <a:ext cx="1369045" cy="519705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44185D"/>
                </a:solidFill>
                <a:highlight>
                  <a:srgbClr val="00FF00"/>
                </a:highlight>
                <a:latin typeface="Poppins"/>
                <a:ea typeface="+mn-lt"/>
                <a:cs typeface="+mn-lt"/>
              </a:rPr>
              <a:t>Jobs sin valor </a:t>
            </a:r>
            <a:r>
              <a:rPr lang="en-US" sz="1400" err="1">
                <a:solidFill>
                  <a:srgbClr val="44185D"/>
                </a:solidFill>
                <a:highlight>
                  <a:srgbClr val="00FF00"/>
                </a:highlight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solidFill>
                  <a:srgbClr val="44185D"/>
                </a:solidFill>
                <a:highlight>
                  <a:srgbClr val="00FF00"/>
                </a:highlight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highlight>
                  <a:srgbClr val="00FF00"/>
                </a:highlight>
                <a:latin typeface="Poppins"/>
                <a:ea typeface="+mn-lt"/>
                <a:cs typeface="+mn-lt"/>
              </a:rPr>
              <a:t>el</a:t>
            </a:r>
            <a:r>
              <a:rPr lang="en-US" sz="1400">
                <a:solidFill>
                  <a:srgbClr val="44185D"/>
                </a:solidFill>
                <a:highlight>
                  <a:srgbClr val="00FF00"/>
                </a:highlight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highlight>
                  <a:srgbClr val="00FF00"/>
                </a:highlight>
                <a:latin typeface="Poppins"/>
                <a:ea typeface="+mn-lt"/>
                <a:cs typeface="+mn-lt"/>
              </a:rPr>
              <a:t>geo_country</a:t>
            </a:r>
            <a:endParaRPr lang="en-US" sz="1400">
              <a:solidFill>
                <a:srgbClr val="44185D"/>
              </a:solidFill>
              <a:highlight>
                <a:srgbClr val="00FF00"/>
              </a:highlight>
              <a:latin typeface="Poppins"/>
              <a:cs typeface="Calibri"/>
            </a:endParaRPr>
          </a:p>
        </p:txBody>
      </p:sp>
      <p:sp>
        <p:nvSpPr>
          <p:cNvPr id="17" name="Rounded Rectangle 38">
            <a:extLst>
              <a:ext uri="{FF2B5EF4-FFF2-40B4-BE49-F238E27FC236}">
                <a16:creationId xmlns:a16="http://schemas.microsoft.com/office/drawing/2014/main" id="{9AC6D700-671D-8483-AB28-C074543DE852}"/>
              </a:ext>
            </a:extLst>
          </p:cNvPr>
          <p:cNvSpPr/>
          <p:nvPr/>
        </p:nvSpPr>
        <p:spPr>
          <a:xfrm>
            <a:off x="5529729" y="4549853"/>
            <a:ext cx="2251360" cy="693494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44185D"/>
                </a:solidFill>
                <a:highlight>
                  <a:srgbClr val="FFFF00"/>
                </a:highlight>
                <a:latin typeface="Poppins"/>
                <a:ea typeface="+mn-lt"/>
                <a:cs typeface="+mn-lt"/>
              </a:rPr>
              <a:t>Jobs con valor null </a:t>
            </a:r>
            <a:r>
              <a:rPr lang="en-US" sz="1400" err="1">
                <a:solidFill>
                  <a:srgbClr val="44185D"/>
                </a:solidFill>
                <a:highlight>
                  <a:srgbClr val="FFFF00"/>
                </a:highlight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solidFill>
                  <a:srgbClr val="44185D"/>
                </a:solidFill>
                <a:highlight>
                  <a:srgbClr val="FFFF00"/>
                </a:highlight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highlight>
                  <a:srgbClr val="FFFF00"/>
                </a:highlight>
                <a:latin typeface="Poppins"/>
                <a:ea typeface="+mn-lt"/>
                <a:cs typeface="+mn-lt"/>
              </a:rPr>
              <a:t>el</a:t>
            </a:r>
            <a:r>
              <a:rPr lang="en-US" sz="1400">
                <a:solidFill>
                  <a:srgbClr val="44185D"/>
                </a:solidFill>
                <a:highlight>
                  <a:srgbClr val="FFFF00"/>
                </a:highlight>
                <a:latin typeface="Poppins"/>
                <a:ea typeface="+mn-lt"/>
                <a:cs typeface="+mn-lt"/>
              </a:rPr>
              <a:t> geo_region1 ó que no </a:t>
            </a:r>
            <a:r>
              <a:rPr lang="en-US" sz="1400" err="1">
                <a:solidFill>
                  <a:srgbClr val="44185D"/>
                </a:solidFill>
                <a:highlight>
                  <a:srgbClr val="FFFF00"/>
                </a:highlight>
                <a:latin typeface="Poppins"/>
                <a:ea typeface="+mn-lt"/>
                <a:cs typeface="+mn-lt"/>
              </a:rPr>
              <a:t>tengan</a:t>
            </a:r>
            <a:r>
              <a:rPr lang="en-US" sz="1400">
                <a:solidFill>
                  <a:srgbClr val="44185D"/>
                </a:solidFill>
                <a:highlight>
                  <a:srgbClr val="FFFF00"/>
                </a:highlight>
                <a:latin typeface="Poppins"/>
                <a:ea typeface="+mn-lt"/>
                <a:cs typeface="+mn-lt"/>
              </a:rPr>
              <a:t> valor </a:t>
            </a:r>
            <a:r>
              <a:rPr lang="en-US" sz="1400" err="1">
                <a:solidFill>
                  <a:srgbClr val="44185D"/>
                </a:solidFill>
                <a:highlight>
                  <a:srgbClr val="FFFF00"/>
                </a:highlight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solidFill>
                  <a:srgbClr val="44185D"/>
                </a:solidFill>
                <a:highlight>
                  <a:srgbClr val="FFFF00"/>
                </a:highlight>
                <a:latin typeface="Poppins"/>
                <a:ea typeface="+mn-lt"/>
                <a:cs typeface="+mn-lt"/>
              </a:rPr>
              <a:t> geo_region1</a:t>
            </a:r>
            <a:endParaRPr lang="en-US" sz="1400">
              <a:solidFill>
                <a:srgbClr val="44185D"/>
              </a:solidFill>
              <a:highlight>
                <a:srgbClr val="FFFF00"/>
              </a:highlight>
              <a:latin typeface="Poppins"/>
              <a:cs typeface="Calibri"/>
            </a:endParaRPr>
          </a:p>
        </p:txBody>
      </p:sp>
      <p:sp>
        <p:nvSpPr>
          <p:cNvPr id="18" name="Rounded Rectangle 38">
            <a:extLst>
              <a:ext uri="{FF2B5EF4-FFF2-40B4-BE49-F238E27FC236}">
                <a16:creationId xmlns:a16="http://schemas.microsoft.com/office/drawing/2014/main" id="{80CEAD75-9AF2-D8E7-62E2-DA8F86AB01A8}"/>
              </a:ext>
            </a:extLst>
          </p:cNvPr>
          <p:cNvSpPr/>
          <p:nvPr/>
        </p:nvSpPr>
        <p:spPr>
          <a:xfrm>
            <a:off x="8738150" y="4549853"/>
            <a:ext cx="2251360" cy="693494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Jobs con valor null </a:t>
            </a:r>
            <a:r>
              <a:rPr lang="en-US" sz="1400" err="1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el</a:t>
            </a:r>
            <a:r>
              <a:rPr lang="en-US" sz="1400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geo_city</a:t>
            </a:r>
            <a:r>
              <a:rPr lang="en-US" sz="1400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 ó que no </a:t>
            </a:r>
            <a:r>
              <a:rPr lang="en-US" sz="1400" err="1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tengan</a:t>
            </a:r>
            <a:r>
              <a:rPr lang="en-US" sz="1400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 valor </a:t>
            </a:r>
            <a:r>
              <a:rPr lang="en-US" sz="1400" err="1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highlight>
                  <a:srgbClr val="00FFFF"/>
                </a:highlight>
                <a:latin typeface="Poppins"/>
                <a:ea typeface="+mn-lt"/>
                <a:cs typeface="+mn-lt"/>
              </a:rPr>
              <a:t>geo_city</a:t>
            </a:r>
            <a:endParaRPr lang="en-US" sz="1400">
              <a:solidFill>
                <a:srgbClr val="44185D"/>
              </a:solidFill>
              <a:highlight>
                <a:srgbClr val="00FFFF"/>
              </a:highlight>
              <a:latin typeface="Poppi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4961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EDC0011-8788-0B42-9361-B807789D69A5}"/>
              </a:ext>
            </a:extLst>
          </p:cNvPr>
          <p:cNvGrpSpPr/>
          <p:nvPr/>
        </p:nvGrpSpPr>
        <p:grpSpPr>
          <a:xfrm>
            <a:off x="2518083" y="1172467"/>
            <a:ext cx="3879292" cy="5137173"/>
            <a:chOff x="1781699" y="1552295"/>
            <a:chExt cx="3879292" cy="512430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ECD2651-3FA0-A748-8B8C-20B3A1134DB7}"/>
                </a:ext>
              </a:extLst>
            </p:cNvPr>
            <p:cNvGrpSpPr/>
            <p:nvPr/>
          </p:nvGrpSpPr>
          <p:grpSpPr>
            <a:xfrm>
              <a:off x="1806076" y="1587465"/>
              <a:ext cx="2551880" cy="1121778"/>
              <a:chOff x="1949077" y="1587465"/>
              <a:chExt cx="2551880" cy="1121778"/>
            </a:xfrm>
          </p:grpSpPr>
          <p:sp>
            <p:nvSpPr>
              <p:cNvPr id="34" name="Pentagon 33">
                <a:extLst>
                  <a:ext uri="{FF2B5EF4-FFF2-40B4-BE49-F238E27FC236}">
                    <a16:creationId xmlns:a16="http://schemas.microsoft.com/office/drawing/2014/main" id="{90ED0B2C-1E97-A145-ABCC-54CBD1385FE7}"/>
                  </a:ext>
                </a:extLst>
              </p:cNvPr>
              <p:cNvSpPr/>
              <p:nvPr/>
            </p:nvSpPr>
            <p:spPr>
              <a:xfrm>
                <a:off x="2362140" y="1637466"/>
                <a:ext cx="2115371" cy="346997"/>
              </a:xfrm>
              <a:prstGeom prst="homePlate">
                <a:avLst>
                  <a:gd name="adj" fmla="val 23117"/>
                </a:avLst>
              </a:prstGeom>
              <a:solidFill>
                <a:srgbClr val="D2F1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entagon 34">
                <a:extLst>
                  <a:ext uri="{FF2B5EF4-FFF2-40B4-BE49-F238E27FC236}">
                    <a16:creationId xmlns:a16="http://schemas.microsoft.com/office/drawing/2014/main" id="{6CEBD0A2-CF9F-5247-9BBA-D8C0CC64B818}"/>
                  </a:ext>
                </a:extLst>
              </p:cNvPr>
              <p:cNvSpPr/>
              <p:nvPr/>
            </p:nvSpPr>
            <p:spPr>
              <a:xfrm>
                <a:off x="2385586" y="2342616"/>
                <a:ext cx="2115371" cy="346997"/>
              </a:xfrm>
              <a:prstGeom prst="homePlate">
                <a:avLst>
                  <a:gd name="adj" fmla="val 23117"/>
                </a:avLst>
              </a:prstGeom>
              <a:solidFill>
                <a:srgbClr val="BCE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F746F38-A5DE-F843-BFD3-3694665D1630}"/>
                  </a:ext>
                </a:extLst>
              </p:cNvPr>
              <p:cNvSpPr/>
              <p:nvPr/>
            </p:nvSpPr>
            <p:spPr>
              <a:xfrm>
                <a:off x="2373865" y="1686615"/>
                <a:ext cx="1400967" cy="461665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CA" sz="1200">
                    <a:solidFill>
                      <a:srgbClr val="44195D"/>
                    </a:solidFill>
                    <a:latin typeface="Poppins"/>
                    <a:ea typeface="+mn-lt"/>
                    <a:cs typeface="+mn-lt"/>
                  </a:rPr>
                  <a:t>Jobs </a:t>
                </a:r>
                <a:r>
                  <a:rPr lang="en-CA" sz="1200" b="1" err="1">
                    <a:solidFill>
                      <a:srgbClr val="44195D"/>
                    </a:solidFill>
                    <a:latin typeface="Poppins"/>
                    <a:ea typeface="+mn-lt"/>
                    <a:cs typeface="+mn-lt"/>
                  </a:rPr>
                  <a:t>inactivos</a:t>
                </a:r>
                <a:endParaRPr lang="en-CA" sz="1200" b="1">
                  <a:latin typeface="Poppins"/>
                  <a:ea typeface="+mn-lt"/>
                  <a:cs typeface="+mn-lt"/>
                </a:endParaRPr>
              </a:p>
              <a:p>
                <a:endParaRPr lang="en-CA" sz="1200">
                  <a:solidFill>
                    <a:srgbClr val="44195D"/>
                  </a:solidFill>
                  <a:latin typeface="Poppins"/>
                  <a:ea typeface="+mn-lt"/>
                  <a:cs typeface="+mn-lt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F8D8706-780F-DE44-A1ED-3E6A37102001}"/>
                  </a:ext>
                </a:extLst>
              </p:cNvPr>
              <p:cNvSpPr/>
              <p:nvPr/>
            </p:nvSpPr>
            <p:spPr>
              <a:xfrm>
                <a:off x="3210879" y="1616277"/>
                <a:ext cx="1189952" cy="346249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CA" sz="1200" b="1">
                    <a:solidFill>
                      <a:srgbClr val="44195D"/>
                    </a:solidFill>
                    <a:latin typeface="Poppins SemiBold"/>
                    <a:cs typeface="Poppins SemiBold"/>
                  </a:rPr>
                  <a:t>0</a:t>
                </a:r>
                <a:endParaRPr lang="es-E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43F3C60-4D07-7241-B745-8F4EACFA0496}"/>
                  </a:ext>
                </a:extLst>
              </p:cNvPr>
              <p:cNvSpPr/>
              <p:nvPr/>
            </p:nvSpPr>
            <p:spPr>
              <a:xfrm>
                <a:off x="2397311" y="2348132"/>
                <a:ext cx="1189952" cy="346249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1200">
                    <a:solidFill>
                      <a:srgbClr val="44195D"/>
                    </a:solidFill>
                    <a:latin typeface="Poppins Medium"/>
                    <a:cs typeface="Poppins Medium"/>
                  </a:rPr>
                  <a:t>Jobs </a:t>
                </a:r>
                <a:r>
                  <a:rPr lang="en-CA" sz="1200" b="1" err="1">
                    <a:solidFill>
                      <a:srgbClr val="44195D"/>
                    </a:solidFill>
                    <a:latin typeface="Poppins"/>
                    <a:cs typeface="Poppins Medium"/>
                  </a:rPr>
                  <a:t>activos</a:t>
                </a:r>
                <a:endParaRPr lang="en-CA" sz="1200" b="1" err="1">
                  <a:solidFill>
                    <a:srgbClr val="44195D"/>
                  </a:solidFill>
                  <a:latin typeface="Poppins"/>
                  <a:cs typeface="Poppins Medium" pitchFamily="2" charset="77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E817841-D670-D343-9631-53975E3AF557}"/>
                  </a:ext>
                </a:extLst>
              </p:cNvPr>
              <p:cNvSpPr/>
              <p:nvPr/>
            </p:nvSpPr>
            <p:spPr>
              <a:xfrm>
                <a:off x="3199156" y="2348132"/>
                <a:ext cx="1189952" cy="346249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CA" sz="1200" b="1">
                    <a:solidFill>
                      <a:srgbClr val="44195D"/>
                    </a:solidFill>
                    <a:latin typeface="Poppins SemiBold" pitchFamily="2" charset="77"/>
                    <a:cs typeface="Poppins SemiBold" pitchFamily="2" charset="77"/>
                  </a:rPr>
                  <a:t>1</a:t>
                </a:r>
              </a:p>
            </p:txBody>
          </p:sp>
          <p:sp>
            <p:nvSpPr>
              <p:cNvPr id="64" name="Pentagon 63">
                <a:extLst>
                  <a:ext uri="{FF2B5EF4-FFF2-40B4-BE49-F238E27FC236}">
                    <a16:creationId xmlns:a16="http://schemas.microsoft.com/office/drawing/2014/main" id="{6E9543C2-28B7-FD4F-BC6A-7F76C638487E}"/>
                  </a:ext>
                </a:extLst>
              </p:cNvPr>
              <p:cNvSpPr/>
              <p:nvPr/>
            </p:nvSpPr>
            <p:spPr>
              <a:xfrm rot="16200000">
                <a:off x="1561688" y="1974857"/>
                <a:ext cx="1121775" cy="346997"/>
              </a:xfrm>
              <a:prstGeom prst="homePlate">
                <a:avLst>
                  <a:gd name="adj" fmla="val 0"/>
                </a:avLst>
              </a:prstGeom>
              <a:solidFill>
                <a:srgbClr val="5ED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FACAFC-CE5A-794B-8C5A-3DFED4477008}"/>
                  </a:ext>
                </a:extLst>
              </p:cNvPr>
              <p:cNvSpPr/>
              <p:nvPr/>
            </p:nvSpPr>
            <p:spPr>
              <a:xfrm rot="16200000">
                <a:off x="1532079" y="2025242"/>
                <a:ext cx="1121775" cy="246221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:r>
                  <a:rPr lang="en-CA" sz="1000" err="1">
                    <a:solidFill>
                      <a:schemeClr val="bg1"/>
                    </a:solidFill>
                    <a:ea typeface="+mn-lt"/>
                    <a:cs typeface="+mn-lt"/>
                  </a:rPr>
                  <a:t>valores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41F0DE6-8B4C-154A-8412-DCC268469CA9}"/>
                </a:ext>
              </a:extLst>
            </p:cNvPr>
            <p:cNvGrpSpPr/>
            <p:nvPr/>
          </p:nvGrpSpPr>
          <p:grpSpPr>
            <a:xfrm>
              <a:off x="1815131" y="5472972"/>
              <a:ext cx="2554548" cy="1203628"/>
              <a:chOff x="1958132" y="5472972"/>
              <a:chExt cx="2554548" cy="1203628"/>
            </a:xfrm>
          </p:grpSpPr>
          <p:sp>
            <p:nvSpPr>
              <p:cNvPr id="56" name="Pentagon 55">
                <a:extLst>
                  <a:ext uri="{FF2B5EF4-FFF2-40B4-BE49-F238E27FC236}">
                    <a16:creationId xmlns:a16="http://schemas.microsoft.com/office/drawing/2014/main" id="{4061D436-BDAA-864D-8827-5A35E323BFD1}"/>
                  </a:ext>
                </a:extLst>
              </p:cNvPr>
              <p:cNvSpPr/>
              <p:nvPr/>
            </p:nvSpPr>
            <p:spPr>
              <a:xfrm>
                <a:off x="2397309" y="6233259"/>
                <a:ext cx="2115371" cy="346997"/>
              </a:xfrm>
              <a:prstGeom prst="homePlate">
                <a:avLst>
                  <a:gd name="adj" fmla="val 23117"/>
                </a:avLst>
              </a:prstGeom>
              <a:solidFill>
                <a:srgbClr val="FFF0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D4A08D-A135-F94C-AEB8-CE506D44777C}"/>
                  </a:ext>
                </a:extLst>
              </p:cNvPr>
              <p:cNvSpPr/>
              <p:nvPr/>
            </p:nvSpPr>
            <p:spPr>
              <a:xfrm>
                <a:off x="2409034" y="6200376"/>
                <a:ext cx="1189952" cy="346249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1200">
                    <a:solidFill>
                      <a:srgbClr val="44195D"/>
                    </a:solidFill>
                    <a:latin typeface="Poppins Medium"/>
                    <a:cs typeface="Poppins Medium"/>
                  </a:rPr>
                  <a:t>Jobs no </a:t>
                </a:r>
                <a:r>
                  <a:rPr lang="en-CA" sz="1200" err="1">
                    <a:solidFill>
                      <a:srgbClr val="44195D"/>
                    </a:solidFill>
                    <a:latin typeface="Poppins Medium"/>
                    <a:cs typeface="Poppins Medium"/>
                  </a:rPr>
                  <a:t>ppc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A954C39-C60E-A448-A07D-7B354CF29474}"/>
                  </a:ext>
                </a:extLst>
              </p:cNvPr>
              <p:cNvSpPr/>
              <p:nvPr/>
            </p:nvSpPr>
            <p:spPr>
              <a:xfrm>
                <a:off x="3163987" y="6223763"/>
                <a:ext cx="1189952" cy="346249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CA" sz="1200" b="1">
                    <a:solidFill>
                      <a:srgbClr val="44195D"/>
                    </a:solidFill>
                    <a:latin typeface="Poppins SemiBold"/>
                    <a:cs typeface="Poppins SemiBold"/>
                  </a:rPr>
                  <a:t>0</a:t>
                </a:r>
                <a:endParaRPr lang="es-ES"/>
              </a:p>
            </p:txBody>
          </p:sp>
          <p:sp>
            <p:nvSpPr>
              <p:cNvPr id="68" name="Pentagon 67">
                <a:extLst>
                  <a:ext uri="{FF2B5EF4-FFF2-40B4-BE49-F238E27FC236}">
                    <a16:creationId xmlns:a16="http://schemas.microsoft.com/office/drawing/2014/main" id="{06383C47-EECE-9044-8B74-D1F71EFEFF16}"/>
                  </a:ext>
                </a:extLst>
              </p:cNvPr>
              <p:cNvSpPr/>
              <p:nvPr/>
            </p:nvSpPr>
            <p:spPr>
              <a:xfrm rot="16200000">
                <a:off x="1573410" y="5860361"/>
                <a:ext cx="1121775" cy="346997"/>
              </a:xfrm>
              <a:prstGeom prst="homePlate">
                <a:avLst>
                  <a:gd name="adj" fmla="val 0"/>
                </a:avLst>
              </a:prstGeom>
              <a:solidFill>
                <a:srgbClr val="F39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520E5A-5630-254D-81D7-D00919BB0DD1}"/>
                  </a:ext>
                </a:extLst>
              </p:cNvPr>
              <p:cNvSpPr/>
              <p:nvPr/>
            </p:nvSpPr>
            <p:spPr>
              <a:xfrm rot="16200000">
                <a:off x="1520355" y="5992602"/>
                <a:ext cx="1121775" cy="246221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:r>
                  <a:rPr lang="en-CA" sz="1000" err="1">
                    <a:solidFill>
                      <a:schemeClr val="bg1"/>
                    </a:solidFill>
                    <a:ea typeface="+mn-lt"/>
                    <a:cs typeface="+mn-lt"/>
                  </a:rPr>
                  <a:t>valores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F20C9DF-CA15-F340-8578-6CB6DD9266BB}"/>
                </a:ext>
              </a:extLst>
            </p:cNvPr>
            <p:cNvGrpSpPr/>
            <p:nvPr/>
          </p:nvGrpSpPr>
          <p:grpSpPr>
            <a:xfrm>
              <a:off x="1781699" y="3052856"/>
              <a:ext cx="2587982" cy="1934920"/>
              <a:chOff x="1924700" y="3052856"/>
              <a:chExt cx="2587982" cy="1934920"/>
            </a:xfrm>
          </p:grpSpPr>
          <p:sp>
            <p:nvSpPr>
              <p:cNvPr id="66" name="Pentagon 65">
                <a:extLst>
                  <a:ext uri="{FF2B5EF4-FFF2-40B4-BE49-F238E27FC236}">
                    <a16:creationId xmlns:a16="http://schemas.microsoft.com/office/drawing/2014/main" id="{724FBA90-6A84-4F43-BB17-AB2C297740E8}"/>
                  </a:ext>
                </a:extLst>
              </p:cNvPr>
              <p:cNvSpPr/>
              <p:nvPr/>
            </p:nvSpPr>
            <p:spPr>
              <a:xfrm rot="16200000">
                <a:off x="1169964" y="3849942"/>
                <a:ext cx="1916948" cy="358720"/>
              </a:xfrm>
              <a:prstGeom prst="homePlate">
                <a:avLst>
                  <a:gd name="adj" fmla="val 0"/>
                </a:avLst>
              </a:prstGeom>
              <a:solidFill>
                <a:srgbClr val="EB5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>
                <a:extLst>
                  <a:ext uri="{FF2B5EF4-FFF2-40B4-BE49-F238E27FC236}">
                    <a16:creationId xmlns:a16="http://schemas.microsoft.com/office/drawing/2014/main" id="{401CE943-307E-0849-8D07-BD663A2C4C15}"/>
                  </a:ext>
                </a:extLst>
              </p:cNvPr>
              <p:cNvSpPr/>
              <p:nvPr/>
            </p:nvSpPr>
            <p:spPr>
              <a:xfrm>
                <a:off x="2397310" y="3080990"/>
                <a:ext cx="2115372" cy="346997"/>
              </a:xfrm>
              <a:prstGeom prst="homePlate">
                <a:avLst>
                  <a:gd name="adj" fmla="val 23117"/>
                </a:avLst>
              </a:prstGeom>
              <a:solidFill>
                <a:srgbClr val="FE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entagon 46">
                <a:extLst>
                  <a:ext uri="{FF2B5EF4-FFF2-40B4-BE49-F238E27FC236}">
                    <a16:creationId xmlns:a16="http://schemas.microsoft.com/office/drawing/2014/main" id="{4C56426E-AA01-CF43-AB60-87463ECB2CB7}"/>
                  </a:ext>
                </a:extLst>
              </p:cNvPr>
              <p:cNvSpPr/>
              <p:nvPr/>
            </p:nvSpPr>
            <p:spPr>
              <a:xfrm>
                <a:off x="2397308" y="3470955"/>
                <a:ext cx="2115371" cy="346997"/>
              </a:xfrm>
              <a:prstGeom prst="homePlate">
                <a:avLst>
                  <a:gd name="adj" fmla="val 23117"/>
                </a:avLst>
              </a:prstGeom>
              <a:solidFill>
                <a:srgbClr val="FBDD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entagon 47">
                <a:extLst>
                  <a:ext uri="{FF2B5EF4-FFF2-40B4-BE49-F238E27FC236}">
                    <a16:creationId xmlns:a16="http://schemas.microsoft.com/office/drawing/2014/main" id="{E78CF626-BB0B-8A49-B492-9CFDA183782C}"/>
                  </a:ext>
                </a:extLst>
              </p:cNvPr>
              <p:cNvSpPr/>
              <p:nvPr/>
            </p:nvSpPr>
            <p:spPr>
              <a:xfrm>
                <a:off x="2397309" y="3859523"/>
                <a:ext cx="2115371" cy="346997"/>
              </a:xfrm>
              <a:prstGeom prst="homePlate">
                <a:avLst>
                  <a:gd name="adj" fmla="val 23117"/>
                </a:avLst>
              </a:prstGeom>
              <a:solidFill>
                <a:srgbClr val="FFD0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9D2065F-8EFE-8148-AB45-AD2F39CB5B73}"/>
                  </a:ext>
                </a:extLst>
              </p:cNvPr>
              <p:cNvSpPr/>
              <p:nvPr/>
            </p:nvSpPr>
            <p:spPr>
              <a:xfrm>
                <a:off x="2303527" y="3123195"/>
                <a:ext cx="1623705" cy="870751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CA" sz="1000" dirty="0">
                    <a:solidFill>
                      <a:srgbClr val="44185D"/>
                    </a:solidFill>
                    <a:latin typeface="Poppins Medium"/>
                    <a:ea typeface="+mn-lt"/>
                    <a:cs typeface="+mn-lt"/>
                  </a:rPr>
                  <a:t> No </a:t>
                </a:r>
                <a:r>
                  <a:rPr lang="en-CA" sz="1000" dirty="0" err="1">
                    <a:solidFill>
                      <a:srgbClr val="44185D"/>
                    </a:solidFill>
                    <a:latin typeface="Poppins Medium"/>
                    <a:ea typeface="+mn-lt"/>
                    <a:cs typeface="+mn-lt"/>
                  </a:rPr>
                  <a:t>tiene</a:t>
                </a:r>
                <a:r>
                  <a:rPr lang="en-CA" sz="1000" dirty="0">
                    <a:solidFill>
                      <a:srgbClr val="44185D"/>
                    </a:solidFill>
                    <a:latin typeface="Poppins Medium"/>
                    <a:ea typeface="+mn-lt"/>
                    <a:cs typeface="+mn-lt"/>
                  </a:rPr>
                  <a:t> </a:t>
                </a:r>
                <a:r>
                  <a:rPr lang="en-CA" sz="1000" dirty="0" err="1">
                    <a:solidFill>
                      <a:srgbClr val="44185D"/>
                    </a:solidFill>
                    <a:latin typeface="Poppins Medium"/>
                    <a:ea typeface="+mn-lt"/>
                    <a:cs typeface="+mn-lt"/>
                  </a:rPr>
                  <a:t>descripción</a:t>
                </a:r>
                <a:endParaRPr lang="es-ES" sz="1000" dirty="0" err="1">
                  <a:solidFill>
                    <a:srgbClr val="44185D"/>
                  </a:solidFill>
                  <a:latin typeface="Poppins Medium"/>
                  <a:cs typeface="Poppins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en-US" dirty="0"/>
                </a:br>
                <a:endParaRPr lang="en-US" sz="1000">
                  <a:solidFill>
                    <a:srgbClr val="44185D"/>
                  </a:solidFill>
                  <a:latin typeface="Poppins Medium"/>
                  <a:cs typeface="Poppin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B9CE23-23A3-EA44-9E30-ACFB2A0C9443}"/>
                  </a:ext>
                </a:extLst>
              </p:cNvPr>
              <p:cNvSpPr/>
              <p:nvPr/>
            </p:nvSpPr>
            <p:spPr>
              <a:xfrm>
                <a:off x="3199156" y="3052856"/>
                <a:ext cx="1189952" cy="346249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CA" sz="1200" b="1">
                    <a:solidFill>
                      <a:srgbClr val="44195D"/>
                    </a:solidFill>
                    <a:latin typeface="Poppins SemiBold" pitchFamily="2" charset="77"/>
                    <a:cs typeface="Poppins SemiBold" pitchFamily="2" charset="77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94BB50-F586-0F41-86A9-847A8DBA468C}"/>
                  </a:ext>
                </a:extLst>
              </p:cNvPr>
              <p:cNvSpPr/>
              <p:nvPr/>
            </p:nvSpPr>
            <p:spPr>
              <a:xfrm>
                <a:off x="3199156" y="3449766"/>
                <a:ext cx="1189952" cy="346249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CA" sz="1200" b="1">
                    <a:solidFill>
                      <a:srgbClr val="44195D"/>
                    </a:solidFill>
                    <a:latin typeface="Poppins SemiBold" pitchFamily="2" charset="77"/>
                    <a:cs typeface="Poppins SemiBold" pitchFamily="2" charset="77"/>
                  </a:rPr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493764-66E2-2C47-B793-D4D255F1CAC1}"/>
                  </a:ext>
                </a:extLst>
              </p:cNvPr>
              <p:cNvSpPr/>
              <p:nvPr/>
            </p:nvSpPr>
            <p:spPr>
              <a:xfrm>
                <a:off x="2326973" y="3829929"/>
                <a:ext cx="1694044" cy="301365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1000" err="1">
                    <a:solidFill>
                      <a:srgbClr val="44185D"/>
                    </a:solidFill>
                    <a:latin typeface="Poppins Medium"/>
                    <a:ea typeface="+mn-lt"/>
                    <a:cs typeface="+mn-lt"/>
                  </a:rPr>
                  <a:t>Descripción</a:t>
                </a:r>
                <a:r>
                  <a:rPr lang="en-CA" sz="1000">
                    <a:solidFill>
                      <a:srgbClr val="44185D"/>
                    </a:solidFill>
                    <a:latin typeface="Poppins Medium"/>
                    <a:ea typeface="+mn-lt"/>
                    <a:cs typeface="+mn-lt"/>
                  </a:rPr>
                  <a:t> </a:t>
                </a:r>
                <a:r>
                  <a:rPr lang="en-CA" sz="1000" err="1">
                    <a:solidFill>
                      <a:srgbClr val="44185D"/>
                    </a:solidFill>
                    <a:latin typeface="Poppins Medium"/>
                    <a:ea typeface="+mn-lt"/>
                    <a:cs typeface="+mn-lt"/>
                  </a:rPr>
                  <a:t>correcta</a:t>
                </a:r>
                <a:endParaRPr lang="es-ES" sz="1000">
                  <a:solidFill>
                    <a:srgbClr val="44185D"/>
                  </a:solidFill>
                  <a:latin typeface="Poppins Medium"/>
                  <a:cs typeface="Calibri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6A82F9-F1B8-334D-9BFE-965B694A41A4}"/>
                  </a:ext>
                </a:extLst>
              </p:cNvPr>
              <p:cNvSpPr/>
              <p:nvPr/>
            </p:nvSpPr>
            <p:spPr>
              <a:xfrm>
                <a:off x="3199156" y="3841652"/>
                <a:ext cx="1189952" cy="346249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CA" sz="1200" b="1">
                    <a:solidFill>
                      <a:srgbClr val="44195D"/>
                    </a:solidFill>
                    <a:latin typeface="Poppins SemiBold"/>
                    <a:cs typeface="Poppins SemiBold"/>
                  </a:rPr>
                  <a:t>2</a:t>
                </a:r>
                <a:endParaRPr lang="es-E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9344C2-E8E1-134E-8668-F93729FFF7B1}"/>
                  </a:ext>
                </a:extLst>
              </p:cNvPr>
              <p:cNvSpPr/>
              <p:nvPr/>
            </p:nvSpPr>
            <p:spPr>
              <a:xfrm rot="16200000">
                <a:off x="1192918" y="3954623"/>
                <a:ext cx="1764930" cy="301365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CA" sz="1000" err="1">
                    <a:solidFill>
                      <a:schemeClr val="bg1"/>
                    </a:solidFill>
                    <a:latin typeface="Poppins Medium"/>
                    <a:cs typeface="Poppins Medium"/>
                  </a:rPr>
                  <a:t>valores</a:t>
                </a:r>
                <a:endParaRPr lang="en-CA" sz="1000" err="1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358153C-1064-5E4E-B9E4-A65796C98B6B}"/>
                  </a:ext>
                </a:extLst>
              </p:cNvPr>
              <p:cNvSpPr/>
              <p:nvPr/>
            </p:nvSpPr>
            <p:spPr>
              <a:xfrm>
                <a:off x="2350419" y="3438043"/>
                <a:ext cx="1858167" cy="301365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1000" dirty="0">
                    <a:solidFill>
                      <a:srgbClr val="44185D"/>
                    </a:solidFill>
                    <a:latin typeface="Poppins Medium"/>
                    <a:cs typeface="Poppins Medium"/>
                  </a:rPr>
                  <a:t>No </a:t>
                </a:r>
                <a:r>
                  <a:rPr lang="en-CA" sz="1000" dirty="0" err="1">
                    <a:solidFill>
                      <a:srgbClr val="44185D"/>
                    </a:solidFill>
                    <a:latin typeface="Poppins Medium"/>
                    <a:cs typeface="Poppins Medium"/>
                  </a:rPr>
                  <a:t>existe</a:t>
                </a:r>
                <a:r>
                  <a:rPr lang="en-CA" sz="1000" dirty="0">
                    <a:solidFill>
                      <a:srgbClr val="44185D"/>
                    </a:solidFill>
                    <a:latin typeface="Poppins Medium"/>
                    <a:cs typeface="Poppins Medium"/>
                  </a:rPr>
                  <a:t> </a:t>
                </a:r>
                <a:r>
                  <a:rPr lang="en-CA" sz="1000" dirty="0" err="1">
                    <a:solidFill>
                      <a:srgbClr val="44185D"/>
                    </a:solidFill>
                    <a:latin typeface="Poppins Medium"/>
                    <a:ea typeface="+mn-lt"/>
                    <a:cs typeface="Poppins Medium"/>
                  </a:rPr>
                  <a:t>d</a:t>
                </a:r>
                <a:r>
                  <a:rPr lang="en-CA" sz="1000" dirty="0" err="1">
                    <a:solidFill>
                      <a:srgbClr val="44185D"/>
                    </a:solidFill>
                    <a:latin typeface="Poppins Medium"/>
                    <a:ea typeface="+mn-lt"/>
                    <a:cs typeface="+mn-lt"/>
                  </a:rPr>
                  <a:t>escripción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AAF7C95-C33C-8A4F-A6C5-4374AF2BE389}"/>
                </a:ext>
              </a:extLst>
            </p:cNvPr>
            <p:cNvGrpSpPr/>
            <p:nvPr/>
          </p:nvGrpSpPr>
          <p:grpSpPr>
            <a:xfrm>
              <a:off x="4799285" y="1552295"/>
              <a:ext cx="861706" cy="5101034"/>
              <a:chOff x="4942286" y="1552295"/>
              <a:chExt cx="861706" cy="5101034"/>
            </a:xfrm>
          </p:grpSpPr>
          <p:sp>
            <p:nvSpPr>
              <p:cNvPr id="78" name="Chevron 77">
                <a:extLst>
                  <a:ext uri="{FF2B5EF4-FFF2-40B4-BE49-F238E27FC236}">
                    <a16:creationId xmlns:a16="http://schemas.microsoft.com/office/drawing/2014/main" id="{1C8A3474-5B6E-0640-81FA-1571D9D21529}"/>
                  </a:ext>
                </a:extLst>
              </p:cNvPr>
              <p:cNvSpPr/>
              <p:nvPr/>
            </p:nvSpPr>
            <p:spPr>
              <a:xfrm>
                <a:off x="4942286" y="1552295"/>
                <a:ext cx="861706" cy="5101034"/>
              </a:xfrm>
              <a:prstGeom prst="chevron">
                <a:avLst>
                  <a:gd name="adj" fmla="val 12792"/>
                </a:avLst>
              </a:prstGeom>
              <a:solidFill>
                <a:srgbClr val="681E7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4D66893-AECB-8041-8191-7A0EB7186410}"/>
                  </a:ext>
                </a:extLst>
              </p:cNvPr>
              <p:cNvSpPr/>
              <p:nvPr/>
            </p:nvSpPr>
            <p:spPr>
              <a:xfrm rot="16200000">
                <a:off x="3983558" y="3959271"/>
                <a:ext cx="2818972" cy="384977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CA" sz="1400" b="1">
                    <a:solidFill>
                      <a:schemeClr val="bg1"/>
                    </a:solidFill>
                    <a:latin typeface="Poppins"/>
                    <a:ea typeface="+mn-lt"/>
                    <a:cs typeface="+mn-lt"/>
                  </a:rPr>
                  <a:t>variables </a:t>
                </a:r>
                <a:r>
                  <a:rPr lang="en-CA" sz="1400" b="1" err="1">
                    <a:solidFill>
                      <a:schemeClr val="bg1"/>
                    </a:solidFill>
                    <a:latin typeface="Poppins"/>
                    <a:ea typeface="+mn-lt"/>
                    <a:cs typeface="+mn-lt"/>
                  </a:rPr>
                  <a:t>útiles</a:t>
                </a:r>
                <a:r>
                  <a:rPr lang="en-CA" sz="1400" b="1">
                    <a:solidFill>
                      <a:schemeClr val="bg1"/>
                    </a:solidFill>
                    <a:latin typeface="Poppins"/>
                    <a:ea typeface="+mn-lt"/>
                    <a:cs typeface="+mn-lt"/>
                  </a:rPr>
                  <a:t>  </a:t>
                </a:r>
                <a:endParaRPr lang="es-ES" sz="1400" b="1">
                  <a:solidFill>
                    <a:schemeClr val="bg1"/>
                  </a:solidFill>
                  <a:latin typeface="Poppins"/>
                  <a:cs typeface="Poppins"/>
                </a:endParaRPr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E6C723BE-6318-A44C-AEEF-96E449896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5292" y="2936756"/>
                <a:ext cx="211873" cy="293363"/>
              </a:xfrm>
              <a:prstGeom prst="rect">
                <a:avLst/>
              </a:prstGeom>
            </p:spPr>
          </p:pic>
        </p:grp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57D8971-3DDA-F083-C199-83D2E375703D}"/>
              </a:ext>
            </a:extLst>
          </p:cNvPr>
          <p:cNvSpPr txBox="1"/>
          <p:nvPr/>
        </p:nvSpPr>
        <p:spPr>
          <a:xfrm>
            <a:off x="10070122" y="6318738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4EEF1C4E-34B0-8783-A583-7B8EEEB7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879" y="6320149"/>
            <a:ext cx="193778" cy="279978"/>
          </a:xfrm>
          <a:prstGeom prst="rect">
            <a:avLst/>
          </a:prstGeom>
        </p:spPr>
      </p:pic>
      <p:grpSp>
        <p:nvGrpSpPr>
          <p:cNvPr id="96" name="Group 7">
            <a:extLst>
              <a:ext uri="{FF2B5EF4-FFF2-40B4-BE49-F238E27FC236}">
                <a16:creationId xmlns:a16="http://schemas.microsoft.com/office/drawing/2014/main" id="{CC15108F-A477-2502-EDF7-CA0086196C5E}"/>
              </a:ext>
            </a:extLst>
          </p:cNvPr>
          <p:cNvGrpSpPr/>
          <p:nvPr/>
        </p:nvGrpSpPr>
        <p:grpSpPr>
          <a:xfrm>
            <a:off x="6612937" y="2898581"/>
            <a:ext cx="4991788" cy="1513115"/>
            <a:chOff x="2789758" y="2372717"/>
            <a:chExt cx="4340385" cy="598716"/>
          </a:xfrm>
        </p:grpSpPr>
        <p:sp>
          <p:nvSpPr>
            <p:cNvPr id="98" name="Rounded Rectangle 47">
              <a:extLst>
                <a:ext uri="{FF2B5EF4-FFF2-40B4-BE49-F238E27FC236}">
                  <a16:creationId xmlns:a16="http://schemas.microsoft.com/office/drawing/2014/main" id="{54E2EA5E-8A2F-9BDB-CC12-651BA0FB9BA9}"/>
                </a:ext>
              </a:extLst>
            </p:cNvPr>
            <p:cNvSpPr/>
            <p:nvPr/>
          </p:nvSpPr>
          <p:spPr>
            <a:xfrm>
              <a:off x="2789758" y="2372717"/>
              <a:ext cx="4340385" cy="598716"/>
            </a:xfrm>
            <a:prstGeom prst="roundRect">
              <a:avLst>
                <a:gd name="adj" fmla="val 6098"/>
              </a:avLst>
            </a:prstGeom>
            <a:solidFill>
              <a:srgbClr val="FEEEEF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just"/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Flag_html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es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una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variable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en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la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cual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podemos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encontrar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posibles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estados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de la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descripción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después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de ser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procesado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por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el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sistema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y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posteriormente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clasificado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.</a:t>
              </a:r>
              <a:endParaRPr lang="es-ES" dirty="0"/>
            </a:p>
          </p:txBody>
        </p:sp>
        <p:sp>
          <p:nvSpPr>
            <p:cNvPr id="99" name="Rectangle 48">
              <a:extLst>
                <a:ext uri="{FF2B5EF4-FFF2-40B4-BE49-F238E27FC236}">
                  <a16:creationId xmlns:a16="http://schemas.microsoft.com/office/drawing/2014/main" id="{8BDEAC05-4487-795A-3437-F8D14873E90D}"/>
                </a:ext>
              </a:extLst>
            </p:cNvPr>
            <p:cNvSpPr/>
            <p:nvPr/>
          </p:nvSpPr>
          <p:spPr>
            <a:xfrm>
              <a:off x="2958737" y="2393062"/>
              <a:ext cx="4134939" cy="56036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CA" sz="1600" b="1">
                <a:solidFill>
                  <a:srgbClr val="681E73"/>
                </a:solidFill>
                <a:latin typeface="Poppins"/>
                <a:ea typeface="+mn-lt"/>
                <a:cs typeface="+mn-lt"/>
              </a:endParaRPr>
            </a:p>
          </p:txBody>
        </p:sp>
      </p:grpSp>
      <p:grpSp>
        <p:nvGrpSpPr>
          <p:cNvPr id="100" name="Group 11">
            <a:extLst>
              <a:ext uri="{FF2B5EF4-FFF2-40B4-BE49-F238E27FC236}">
                <a16:creationId xmlns:a16="http://schemas.microsoft.com/office/drawing/2014/main" id="{D58CE1AA-3B0B-0569-4640-DE873721F45A}"/>
              </a:ext>
            </a:extLst>
          </p:cNvPr>
          <p:cNvGrpSpPr/>
          <p:nvPr/>
        </p:nvGrpSpPr>
        <p:grpSpPr>
          <a:xfrm>
            <a:off x="6508770" y="1175909"/>
            <a:ext cx="5102773" cy="1299333"/>
            <a:chOff x="2831032" y="4424877"/>
            <a:chExt cx="4431462" cy="609718"/>
          </a:xfrm>
        </p:grpSpPr>
        <p:sp>
          <p:nvSpPr>
            <p:cNvPr id="102" name="Rounded Rectangle 53">
              <a:extLst>
                <a:ext uri="{FF2B5EF4-FFF2-40B4-BE49-F238E27FC236}">
                  <a16:creationId xmlns:a16="http://schemas.microsoft.com/office/drawing/2014/main" id="{5849C80E-60DB-18FB-46C3-CBCD141E41B3}"/>
                </a:ext>
              </a:extLst>
            </p:cNvPr>
            <p:cNvSpPr/>
            <p:nvPr/>
          </p:nvSpPr>
          <p:spPr>
            <a:xfrm>
              <a:off x="2922257" y="4424877"/>
              <a:ext cx="4340237" cy="609718"/>
            </a:xfrm>
            <a:prstGeom prst="roundRect">
              <a:avLst>
                <a:gd name="adj" fmla="val 6098"/>
              </a:avLst>
            </a:prstGeom>
            <a:solidFill>
              <a:srgbClr val="E1F7F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/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La variable 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flag_active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 la 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utilizamos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 para 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identificar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 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cuál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 es 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el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 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estado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 de 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los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 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trabajos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 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en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 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nuestra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 base de 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datos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 (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activo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/</a:t>
              </a:r>
              <a:r>
                <a:rPr lang="en-CA" sz="1600" dirty="0" err="1">
                  <a:solidFill>
                    <a:srgbClr val="44195D"/>
                  </a:solidFill>
                  <a:latin typeface="Poppins"/>
                  <a:cs typeface="Calibri"/>
                </a:rPr>
                <a:t>inactivo</a:t>
              </a:r>
              <a:r>
                <a:rPr lang="en-CA" sz="1600" dirty="0">
                  <a:solidFill>
                    <a:srgbClr val="44195D"/>
                  </a:solidFill>
                  <a:latin typeface="Poppins"/>
                  <a:cs typeface="Calibri"/>
                </a:rPr>
                <a:t>).</a:t>
              </a:r>
              <a:endParaRPr lang="es-ES" dirty="0"/>
            </a:p>
          </p:txBody>
        </p:sp>
        <p:sp>
          <p:nvSpPr>
            <p:cNvPr id="103" name="Rectangle 54">
              <a:extLst>
                <a:ext uri="{FF2B5EF4-FFF2-40B4-BE49-F238E27FC236}">
                  <a16:creationId xmlns:a16="http://schemas.microsoft.com/office/drawing/2014/main" id="{35355B7F-47B6-AA61-0010-76AD09A8B1B9}"/>
                </a:ext>
              </a:extLst>
            </p:cNvPr>
            <p:cNvSpPr/>
            <p:nvPr/>
          </p:nvSpPr>
          <p:spPr>
            <a:xfrm>
              <a:off x="2831032" y="4426636"/>
              <a:ext cx="4331501" cy="60721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CA" sz="1600">
                <a:solidFill>
                  <a:srgbClr val="44185D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grpSp>
        <p:nvGrpSpPr>
          <p:cNvPr id="104" name="Group 10">
            <a:extLst>
              <a:ext uri="{FF2B5EF4-FFF2-40B4-BE49-F238E27FC236}">
                <a16:creationId xmlns:a16="http://schemas.microsoft.com/office/drawing/2014/main" id="{6A1E5C65-26A0-163E-2C8C-1D33A3700CAD}"/>
              </a:ext>
            </a:extLst>
          </p:cNvPr>
          <p:cNvGrpSpPr/>
          <p:nvPr/>
        </p:nvGrpSpPr>
        <p:grpSpPr>
          <a:xfrm>
            <a:off x="6584093" y="4688082"/>
            <a:ext cx="4962017" cy="1585803"/>
            <a:chOff x="2783195" y="3773444"/>
            <a:chExt cx="4377978" cy="934478"/>
          </a:xfrm>
        </p:grpSpPr>
        <p:sp>
          <p:nvSpPr>
            <p:cNvPr id="106" name="Rounded Rectangle 51">
              <a:extLst>
                <a:ext uri="{FF2B5EF4-FFF2-40B4-BE49-F238E27FC236}">
                  <a16:creationId xmlns:a16="http://schemas.microsoft.com/office/drawing/2014/main" id="{7B07C67D-EF67-908B-AE1B-9EC77E41CD50}"/>
                </a:ext>
              </a:extLst>
            </p:cNvPr>
            <p:cNvSpPr/>
            <p:nvPr/>
          </p:nvSpPr>
          <p:spPr>
            <a:xfrm>
              <a:off x="2787958" y="3773444"/>
              <a:ext cx="4373215" cy="934478"/>
            </a:xfrm>
            <a:prstGeom prst="roundRect">
              <a:avLst>
                <a:gd name="adj" fmla="val 6098"/>
              </a:avLst>
            </a:prstGeom>
            <a:solidFill>
              <a:srgbClr val="FEF7E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/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La variable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is_ppc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es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utilizada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habitualmente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para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seleccionar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o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excluir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 jobs que se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encuentran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actualmente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 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en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una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</a:t>
              </a:r>
              <a:r>
                <a:rPr lang="en-US" sz="1600" dirty="0" err="1">
                  <a:solidFill>
                    <a:srgbClr val="44185D"/>
                  </a:solidFill>
                  <a:latin typeface="Poppins"/>
                  <a:cs typeface="Calibri"/>
                </a:rPr>
                <a:t>campaña</a:t>
              </a:r>
              <a:r>
                <a:rPr lang="en-US" sz="1600" dirty="0">
                  <a:solidFill>
                    <a:srgbClr val="44185D"/>
                  </a:solidFill>
                  <a:latin typeface="Poppins"/>
                  <a:cs typeface="Calibri"/>
                </a:rPr>
                <a:t> PPC.</a:t>
              </a:r>
              <a:endParaRPr lang="es-ES" dirty="0"/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8730F0C1-B90B-D2FE-99C9-F5A073B9DD88}"/>
                </a:ext>
              </a:extLst>
            </p:cNvPr>
            <p:cNvSpPr/>
            <p:nvPr/>
          </p:nvSpPr>
          <p:spPr>
            <a:xfrm>
              <a:off x="2783195" y="3912862"/>
              <a:ext cx="4248275" cy="52366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CA" sz="1600">
                <a:solidFill>
                  <a:srgbClr val="44185D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sp>
        <p:nvSpPr>
          <p:cNvPr id="108" name="Rounded Rectangle 53">
            <a:extLst>
              <a:ext uri="{FF2B5EF4-FFF2-40B4-BE49-F238E27FC236}">
                <a16:creationId xmlns:a16="http://schemas.microsoft.com/office/drawing/2014/main" id="{BED34BCE-9830-66DF-06FB-8551D2460C75}"/>
              </a:ext>
            </a:extLst>
          </p:cNvPr>
          <p:cNvSpPr/>
          <p:nvPr/>
        </p:nvSpPr>
        <p:spPr>
          <a:xfrm>
            <a:off x="915521" y="1539324"/>
            <a:ext cx="1610987" cy="422869"/>
          </a:xfrm>
          <a:prstGeom prst="roundRect">
            <a:avLst>
              <a:gd name="adj" fmla="val 6098"/>
            </a:avLst>
          </a:prstGeom>
          <a:solidFill>
            <a:srgbClr val="E1F7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600" b="1" err="1">
                <a:solidFill>
                  <a:srgbClr val="44195D"/>
                </a:solidFill>
                <a:latin typeface="Poppins"/>
                <a:ea typeface="+mn-lt"/>
                <a:cs typeface="+mn-lt"/>
              </a:rPr>
              <a:t>flag_active</a:t>
            </a:r>
            <a:endParaRPr lang="es-ES" sz="1600" b="1">
              <a:latin typeface="Poppins"/>
              <a:cs typeface="Calibri"/>
            </a:endParaRPr>
          </a:p>
        </p:txBody>
      </p:sp>
      <p:sp>
        <p:nvSpPr>
          <p:cNvPr id="112" name="Rounded Rectangle 47">
            <a:extLst>
              <a:ext uri="{FF2B5EF4-FFF2-40B4-BE49-F238E27FC236}">
                <a16:creationId xmlns:a16="http://schemas.microsoft.com/office/drawing/2014/main" id="{48BB7E3A-35E8-A953-9880-10F0F92EED02}"/>
              </a:ext>
            </a:extLst>
          </p:cNvPr>
          <p:cNvSpPr/>
          <p:nvPr/>
        </p:nvSpPr>
        <p:spPr>
          <a:xfrm>
            <a:off x="915520" y="3473012"/>
            <a:ext cx="1615544" cy="387701"/>
          </a:xfrm>
          <a:prstGeom prst="roundRect">
            <a:avLst>
              <a:gd name="adj" fmla="val 6098"/>
            </a:avLst>
          </a:prstGeom>
          <a:solidFill>
            <a:srgbClr val="FEEEE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600" b="1" err="1">
                <a:solidFill>
                  <a:srgbClr val="681E73"/>
                </a:solidFill>
                <a:latin typeface="Poppins"/>
                <a:ea typeface="+mn-lt"/>
                <a:cs typeface="+mn-lt"/>
              </a:rPr>
              <a:t>flag_html</a:t>
            </a:r>
            <a:endParaRPr lang="en-CA" sz="1600" b="1">
              <a:latin typeface="Poppins"/>
              <a:ea typeface="+mn-lt"/>
              <a:cs typeface="+mn-lt"/>
            </a:endParaRPr>
          </a:p>
        </p:txBody>
      </p:sp>
      <p:grpSp>
        <p:nvGrpSpPr>
          <p:cNvPr id="115" name="Group 10">
            <a:extLst>
              <a:ext uri="{FF2B5EF4-FFF2-40B4-BE49-F238E27FC236}">
                <a16:creationId xmlns:a16="http://schemas.microsoft.com/office/drawing/2014/main" id="{622E498D-0790-3F47-CAD8-B2CF1AE2F8DD}"/>
              </a:ext>
            </a:extLst>
          </p:cNvPr>
          <p:cNvGrpSpPr/>
          <p:nvPr/>
        </p:nvGrpSpPr>
        <p:grpSpPr>
          <a:xfrm>
            <a:off x="915523" y="5475877"/>
            <a:ext cx="1615541" cy="387699"/>
            <a:chOff x="2787958" y="3697504"/>
            <a:chExt cx="4404244" cy="746671"/>
          </a:xfrm>
        </p:grpSpPr>
        <p:sp>
          <p:nvSpPr>
            <p:cNvPr id="116" name="Rounded Rectangle 51">
              <a:extLst>
                <a:ext uri="{FF2B5EF4-FFF2-40B4-BE49-F238E27FC236}">
                  <a16:creationId xmlns:a16="http://schemas.microsoft.com/office/drawing/2014/main" id="{C31999CA-CA25-5C46-A8E2-32B522E50024}"/>
                </a:ext>
              </a:extLst>
            </p:cNvPr>
            <p:cNvSpPr/>
            <p:nvPr/>
          </p:nvSpPr>
          <p:spPr>
            <a:xfrm>
              <a:off x="2787958" y="3697504"/>
              <a:ext cx="4404244" cy="746671"/>
            </a:xfrm>
            <a:prstGeom prst="roundRect">
              <a:avLst>
                <a:gd name="adj" fmla="val 6098"/>
              </a:avLst>
            </a:prstGeom>
            <a:solidFill>
              <a:srgbClr val="FEF7E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CA" sz="1600" b="1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is_ppc</a:t>
              </a:r>
              <a:endParaRPr lang="en-CA" sz="1600" b="1">
                <a:solidFill>
                  <a:srgbClr val="44185D"/>
                </a:solidFill>
                <a:latin typeface="Poppins"/>
                <a:cs typeface="Calibri"/>
              </a:endParaRPr>
            </a:p>
          </p:txBody>
        </p:sp>
        <p:sp>
          <p:nvSpPr>
            <p:cNvPr id="117" name="Rectangle 52">
              <a:extLst>
                <a:ext uri="{FF2B5EF4-FFF2-40B4-BE49-F238E27FC236}">
                  <a16:creationId xmlns:a16="http://schemas.microsoft.com/office/drawing/2014/main" id="{7CECBC52-BFB6-7B45-4E07-18BB82FF7101}"/>
                </a:ext>
              </a:extLst>
            </p:cNvPr>
            <p:cNvSpPr/>
            <p:nvPr/>
          </p:nvSpPr>
          <p:spPr>
            <a:xfrm>
              <a:off x="2907314" y="3774699"/>
              <a:ext cx="4248275" cy="52366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CA" sz="1600">
                <a:solidFill>
                  <a:srgbClr val="44185D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EC587022-41AC-094D-2AF5-D790B5290C6F}"/>
              </a:ext>
            </a:extLst>
          </p:cNvPr>
          <p:cNvSpPr txBox="1"/>
          <p:nvPr/>
        </p:nvSpPr>
        <p:spPr>
          <a:xfrm>
            <a:off x="1301263" y="1957754"/>
            <a:ext cx="1078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i="1"/>
              <a:t>flag_active:1</a:t>
            </a:r>
            <a:endParaRPr lang="es-ES" sz="1200" i="1">
              <a:cs typeface="Calibri"/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66B343B8-E3A5-B093-A84D-4AA71111FA04}"/>
              </a:ext>
            </a:extLst>
          </p:cNvPr>
          <p:cNvSpPr txBox="1"/>
          <p:nvPr/>
        </p:nvSpPr>
        <p:spPr>
          <a:xfrm>
            <a:off x="1406770" y="3845169"/>
            <a:ext cx="1078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i="1"/>
              <a:t>flag_html:2</a:t>
            </a:r>
            <a:endParaRPr lang="es-ES" sz="1200" i="1">
              <a:cs typeface="Calibri"/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6CB0AFB2-7D4E-4E5B-5038-3766199564CD}"/>
              </a:ext>
            </a:extLst>
          </p:cNvPr>
          <p:cNvSpPr txBox="1"/>
          <p:nvPr/>
        </p:nvSpPr>
        <p:spPr>
          <a:xfrm>
            <a:off x="1418492" y="5920152"/>
            <a:ext cx="1078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i="1"/>
              <a:t>Is_ppc:0</a:t>
            </a:r>
            <a:endParaRPr lang="es-ES" sz="1200" i="1">
              <a:cs typeface="Calibri"/>
            </a:endParaRPr>
          </a:p>
        </p:txBody>
      </p:sp>
      <p:sp>
        <p:nvSpPr>
          <p:cNvPr id="4" name="Pentagon 47">
            <a:extLst>
              <a:ext uri="{FF2B5EF4-FFF2-40B4-BE49-F238E27FC236}">
                <a16:creationId xmlns:a16="http://schemas.microsoft.com/office/drawing/2014/main" id="{B0E4FD55-DA04-7A38-69CC-8B11753EE87A}"/>
              </a:ext>
            </a:extLst>
          </p:cNvPr>
          <p:cNvSpPr/>
          <p:nvPr/>
        </p:nvSpPr>
        <p:spPr>
          <a:xfrm>
            <a:off x="2978969" y="3878280"/>
            <a:ext cx="2115371" cy="346997"/>
          </a:xfrm>
          <a:prstGeom prst="homePlate">
            <a:avLst>
              <a:gd name="adj" fmla="val 23117"/>
            </a:avLst>
          </a:prstGeom>
          <a:solidFill>
            <a:srgbClr val="FFD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BE1AF64F-E833-50C3-2F22-FD19E89882A9}"/>
              </a:ext>
            </a:extLst>
          </p:cNvPr>
          <p:cNvSpPr/>
          <p:nvPr/>
        </p:nvSpPr>
        <p:spPr>
          <a:xfrm>
            <a:off x="2908633" y="3848686"/>
            <a:ext cx="1694044" cy="3013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000" err="1">
                <a:solidFill>
                  <a:srgbClr val="44185D"/>
                </a:solidFill>
                <a:latin typeface="Poppins Medium"/>
                <a:ea typeface="+mn-lt"/>
                <a:cs typeface="+mn-lt"/>
              </a:rPr>
              <a:t>Descripción</a:t>
            </a:r>
            <a:r>
              <a:rPr lang="en-CA" sz="1000">
                <a:solidFill>
                  <a:srgbClr val="44185D"/>
                </a:solidFill>
                <a:latin typeface="Poppins Medium"/>
                <a:ea typeface="+mn-lt"/>
                <a:cs typeface="+mn-lt"/>
              </a:rPr>
              <a:t> </a:t>
            </a:r>
            <a:r>
              <a:rPr lang="en-CA" sz="1000">
                <a:solidFill>
                  <a:srgbClr val="44185D"/>
                </a:solidFill>
                <a:latin typeface="Poppins Medium"/>
                <a:cs typeface="Calibri"/>
              </a:rPr>
              <a:t>PDF</a:t>
            </a:r>
            <a:endParaRPr lang="es-ES">
              <a:solidFill>
                <a:srgbClr val="44185D"/>
              </a:solidFill>
              <a:latin typeface="Poppins Medium"/>
              <a:cs typeface="Poppins Medium"/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EC3F93-D410-7941-716D-98B998CE0FC4}"/>
              </a:ext>
            </a:extLst>
          </p:cNvPr>
          <p:cNvSpPr/>
          <p:nvPr/>
        </p:nvSpPr>
        <p:spPr>
          <a:xfrm>
            <a:off x="3780816" y="3860409"/>
            <a:ext cx="1189952" cy="34624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CA" sz="1200" b="1">
                <a:solidFill>
                  <a:srgbClr val="44195D"/>
                </a:solidFill>
                <a:latin typeface="Poppins SemiBold"/>
                <a:cs typeface="Poppins SemiBold"/>
              </a:rPr>
              <a:t>3</a:t>
            </a:r>
          </a:p>
        </p:txBody>
      </p:sp>
      <p:sp>
        <p:nvSpPr>
          <p:cNvPr id="73" name="Pentagon 47">
            <a:extLst>
              <a:ext uri="{FF2B5EF4-FFF2-40B4-BE49-F238E27FC236}">
                <a16:creationId xmlns:a16="http://schemas.microsoft.com/office/drawing/2014/main" id="{D296C2FE-0A9F-2F54-B948-FC6D1DEF98D3}"/>
              </a:ext>
            </a:extLst>
          </p:cNvPr>
          <p:cNvSpPr/>
          <p:nvPr/>
        </p:nvSpPr>
        <p:spPr>
          <a:xfrm>
            <a:off x="2990691" y="4288587"/>
            <a:ext cx="2115371" cy="346997"/>
          </a:xfrm>
          <a:prstGeom prst="homePlate">
            <a:avLst>
              <a:gd name="adj" fmla="val 23117"/>
            </a:avLst>
          </a:prstGeom>
          <a:solidFill>
            <a:srgbClr val="FFD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52">
            <a:extLst>
              <a:ext uri="{FF2B5EF4-FFF2-40B4-BE49-F238E27FC236}">
                <a16:creationId xmlns:a16="http://schemas.microsoft.com/office/drawing/2014/main" id="{7D660D63-A6FE-B627-DED2-58168365C045}"/>
              </a:ext>
            </a:extLst>
          </p:cNvPr>
          <p:cNvSpPr/>
          <p:nvPr/>
        </p:nvSpPr>
        <p:spPr>
          <a:xfrm>
            <a:off x="2920355" y="4258993"/>
            <a:ext cx="1694044" cy="3013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000" err="1">
                <a:solidFill>
                  <a:srgbClr val="44185D"/>
                </a:solidFill>
                <a:latin typeface="Poppins Medium"/>
                <a:ea typeface="+mn-lt"/>
                <a:cs typeface="+mn-lt"/>
              </a:rPr>
              <a:t>Descripción</a:t>
            </a:r>
            <a:r>
              <a:rPr lang="en-CA" sz="1000">
                <a:solidFill>
                  <a:srgbClr val="44185D"/>
                </a:solidFill>
                <a:latin typeface="Poppins Medium"/>
                <a:ea typeface="+mn-lt"/>
                <a:cs typeface="+mn-lt"/>
              </a:rPr>
              <a:t> </a:t>
            </a:r>
            <a:r>
              <a:rPr lang="en-CA" sz="1000" err="1">
                <a:solidFill>
                  <a:srgbClr val="44185D"/>
                </a:solidFill>
                <a:latin typeface="Poppins Medium"/>
                <a:cs typeface="Calibri"/>
              </a:rPr>
              <a:t>en</a:t>
            </a:r>
            <a:r>
              <a:rPr lang="en-CA" sz="1000">
                <a:solidFill>
                  <a:srgbClr val="44185D"/>
                </a:solidFill>
                <a:latin typeface="Poppins Medium"/>
                <a:cs typeface="Calibri"/>
              </a:rPr>
              <a:t> Error</a:t>
            </a:r>
          </a:p>
        </p:txBody>
      </p:sp>
      <p:sp>
        <p:nvSpPr>
          <p:cNvPr id="79" name="Rectangle 53">
            <a:extLst>
              <a:ext uri="{FF2B5EF4-FFF2-40B4-BE49-F238E27FC236}">
                <a16:creationId xmlns:a16="http://schemas.microsoft.com/office/drawing/2014/main" id="{EA4D2B0C-C636-C04C-0798-3892B85DAFB7}"/>
              </a:ext>
            </a:extLst>
          </p:cNvPr>
          <p:cNvSpPr/>
          <p:nvPr/>
        </p:nvSpPr>
        <p:spPr>
          <a:xfrm>
            <a:off x="3792538" y="4270716"/>
            <a:ext cx="1189952" cy="34624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CA" sz="1200" b="1">
                <a:solidFill>
                  <a:srgbClr val="44195D"/>
                </a:solidFill>
                <a:latin typeface="Poppins SemiBold"/>
                <a:cs typeface="Poppins SemiBold"/>
              </a:rPr>
              <a:t>e</a:t>
            </a:r>
          </a:p>
        </p:txBody>
      </p:sp>
      <p:sp>
        <p:nvSpPr>
          <p:cNvPr id="7" name="Pentagon 55">
            <a:extLst>
              <a:ext uri="{FF2B5EF4-FFF2-40B4-BE49-F238E27FC236}">
                <a16:creationId xmlns:a16="http://schemas.microsoft.com/office/drawing/2014/main" id="{C6FCAB48-9AA4-3B70-744F-DD85F0962B77}"/>
              </a:ext>
            </a:extLst>
          </p:cNvPr>
          <p:cNvSpPr/>
          <p:nvPr/>
        </p:nvSpPr>
        <p:spPr>
          <a:xfrm>
            <a:off x="2990692" y="5126632"/>
            <a:ext cx="2115371" cy="347869"/>
          </a:xfrm>
          <a:prstGeom prst="homePlate">
            <a:avLst>
              <a:gd name="adj" fmla="val 23117"/>
            </a:avLst>
          </a:prstGeom>
          <a:solidFill>
            <a:srgbClr val="FFF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9">
            <a:extLst>
              <a:ext uri="{FF2B5EF4-FFF2-40B4-BE49-F238E27FC236}">
                <a16:creationId xmlns:a16="http://schemas.microsoft.com/office/drawing/2014/main" id="{79BD7475-F09B-F8C3-4B24-F7887DC32297}"/>
              </a:ext>
            </a:extLst>
          </p:cNvPr>
          <p:cNvSpPr/>
          <p:nvPr/>
        </p:nvSpPr>
        <p:spPr>
          <a:xfrm>
            <a:off x="3002417" y="5093666"/>
            <a:ext cx="1189952" cy="3471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200">
                <a:solidFill>
                  <a:srgbClr val="44195D"/>
                </a:solidFill>
                <a:latin typeface="Poppins Medium"/>
                <a:cs typeface="Poppins Medium"/>
              </a:rPr>
              <a:t>Jobs </a:t>
            </a:r>
            <a:r>
              <a:rPr lang="en-CA" sz="1200" err="1">
                <a:solidFill>
                  <a:srgbClr val="44195D"/>
                </a:solidFill>
                <a:latin typeface="Poppins Medium"/>
                <a:cs typeface="Poppins Medium"/>
              </a:rPr>
              <a:t>ppc</a:t>
            </a:r>
          </a:p>
        </p:txBody>
      </p:sp>
      <p:sp>
        <p:nvSpPr>
          <p:cNvPr id="9" name="Rectangle 60">
            <a:extLst>
              <a:ext uri="{FF2B5EF4-FFF2-40B4-BE49-F238E27FC236}">
                <a16:creationId xmlns:a16="http://schemas.microsoft.com/office/drawing/2014/main" id="{D4DDDFA8-5035-04B1-A03B-7FBC5480CDD0}"/>
              </a:ext>
            </a:extLst>
          </p:cNvPr>
          <p:cNvSpPr/>
          <p:nvPr/>
        </p:nvSpPr>
        <p:spPr>
          <a:xfrm>
            <a:off x="3757370" y="5117112"/>
            <a:ext cx="1189952" cy="3471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CA" sz="1200" b="1">
                <a:solidFill>
                  <a:srgbClr val="44195D"/>
                </a:solidFill>
                <a:latin typeface="Poppins SemiBold"/>
                <a:cs typeface="Poppins SemiBol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378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852580EF-80C2-A343-A5CF-D574135C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8366B4-E436-0E46-8008-CF9089D35670}"/>
              </a:ext>
            </a:extLst>
          </p:cNvPr>
          <p:cNvSpPr/>
          <p:nvPr/>
        </p:nvSpPr>
        <p:spPr>
          <a:xfrm>
            <a:off x="3566992" y="709428"/>
            <a:ext cx="4753217" cy="76123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 b="1" err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Recursos</a:t>
            </a:r>
            <a:r>
              <a:rPr lang="en-CA" sz="3200" b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CA" sz="3200" b="1" err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útiles</a:t>
            </a:r>
            <a:r>
              <a:rPr lang="en-CA" sz="3200" b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 </a:t>
            </a:r>
            <a:endParaRPr lang="es-ES" sz="3200" b="1">
              <a:solidFill>
                <a:schemeClr val="bg1"/>
              </a:solidFill>
              <a:latin typeface="Poppins"/>
              <a:cs typeface="Poppin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43E88A-23F0-8643-BA93-258091F3C81A}"/>
              </a:ext>
            </a:extLst>
          </p:cNvPr>
          <p:cNvGrpSpPr/>
          <p:nvPr/>
        </p:nvGrpSpPr>
        <p:grpSpPr>
          <a:xfrm>
            <a:off x="763515" y="4415081"/>
            <a:ext cx="1798458" cy="1727908"/>
            <a:chOff x="4979894" y="2554941"/>
            <a:chExt cx="2232212" cy="2232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59C1424-4674-F44D-BEBB-A7590EDBF92D}"/>
                </a:ext>
              </a:extLst>
            </p:cNvPr>
            <p:cNvSpPr/>
            <p:nvPr/>
          </p:nvSpPr>
          <p:spPr>
            <a:xfrm>
              <a:off x="4979894" y="2554941"/>
              <a:ext cx="2232212" cy="2232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CEAE08-9332-3C46-8906-17BCAAB2EA4E}"/>
                </a:ext>
              </a:extLst>
            </p:cNvPr>
            <p:cNvCxnSpPr/>
            <p:nvPr/>
          </p:nvCxnSpPr>
          <p:spPr>
            <a:xfrm>
              <a:off x="5302623" y="3724835"/>
              <a:ext cx="158675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4954E1-D2FD-D14E-88BE-55CCCC0FD8E8}"/>
                </a:ext>
              </a:extLst>
            </p:cNvPr>
            <p:cNvSpPr/>
            <p:nvPr/>
          </p:nvSpPr>
          <p:spPr>
            <a:xfrm>
              <a:off x="5471990" y="2890018"/>
              <a:ext cx="1260503" cy="80109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1200">
                  <a:solidFill>
                    <a:schemeClr val="bg1"/>
                  </a:solidFill>
                  <a:latin typeface="Poppins Medium"/>
                  <a:cs typeface="Poppins Medium"/>
                </a:rPr>
                <a:t>Querys Error</a:t>
              </a:r>
              <a:endParaRPr lang="en-CA" sz="120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66C5BD-06D4-944E-BC7E-5C2921590761}"/>
                </a:ext>
              </a:extLst>
            </p:cNvPr>
            <p:cNvSpPr/>
            <p:nvPr/>
          </p:nvSpPr>
          <p:spPr>
            <a:xfrm>
              <a:off x="5335758" y="3815960"/>
              <a:ext cx="1520482" cy="65929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2000" b="1">
                  <a:solidFill>
                    <a:schemeClr val="bg1"/>
                  </a:solidFill>
                  <a:latin typeface="Poppins"/>
                  <a:cs typeface="Poppins"/>
                  <a:hlinkClick r:id="rId3"/>
                </a:rPr>
                <a:t>Link</a:t>
              </a:r>
            </a:p>
          </p:txBody>
        </p:sp>
      </p:grpSp>
      <p:grpSp>
        <p:nvGrpSpPr>
          <p:cNvPr id="31" name="Group 25">
            <a:extLst>
              <a:ext uri="{FF2B5EF4-FFF2-40B4-BE49-F238E27FC236}">
                <a16:creationId xmlns:a16="http://schemas.microsoft.com/office/drawing/2014/main" id="{6787E4A6-1F51-37ED-19B7-BD662606B242}"/>
              </a:ext>
            </a:extLst>
          </p:cNvPr>
          <p:cNvGrpSpPr/>
          <p:nvPr/>
        </p:nvGrpSpPr>
        <p:grpSpPr>
          <a:xfrm>
            <a:off x="2891963" y="2082899"/>
            <a:ext cx="1798458" cy="1727908"/>
            <a:chOff x="4979894" y="2554941"/>
            <a:chExt cx="2232212" cy="2232000"/>
          </a:xfrm>
        </p:grpSpPr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11D7E9F5-64BC-8B3C-E077-7624F8A645CA}"/>
                </a:ext>
              </a:extLst>
            </p:cNvPr>
            <p:cNvSpPr/>
            <p:nvPr/>
          </p:nvSpPr>
          <p:spPr>
            <a:xfrm>
              <a:off x="4979894" y="2554941"/>
              <a:ext cx="2232212" cy="2232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7">
              <a:extLst>
                <a:ext uri="{FF2B5EF4-FFF2-40B4-BE49-F238E27FC236}">
                  <a16:creationId xmlns:a16="http://schemas.microsoft.com/office/drawing/2014/main" id="{098B7AC5-CAAE-0EEB-BB80-D265728B4AC3}"/>
                </a:ext>
              </a:extLst>
            </p:cNvPr>
            <p:cNvCxnSpPr>
              <a:cxnSpLocks/>
            </p:cNvCxnSpPr>
            <p:nvPr/>
          </p:nvCxnSpPr>
          <p:spPr>
            <a:xfrm>
              <a:off x="5302623" y="3724835"/>
              <a:ext cx="158675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EC8B611B-D669-F2F6-F571-DA1AEA030B39}"/>
                </a:ext>
              </a:extLst>
            </p:cNvPr>
            <p:cNvSpPr/>
            <p:nvPr/>
          </p:nvSpPr>
          <p:spPr>
            <a:xfrm>
              <a:off x="5471990" y="2890018"/>
              <a:ext cx="1260503" cy="80109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1200">
                  <a:solidFill>
                    <a:schemeClr val="bg1"/>
                  </a:solidFill>
                  <a:latin typeface="Poppins Medium"/>
                  <a:cs typeface="Poppins Medium"/>
                </a:rPr>
                <a:t>Banco variables</a:t>
              </a:r>
              <a:endParaRPr lang="en-CA" sz="120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4DE8C9D0-B5E7-D6AF-9839-62E474E50A7D}"/>
                </a:ext>
              </a:extLst>
            </p:cNvPr>
            <p:cNvSpPr/>
            <p:nvPr/>
          </p:nvSpPr>
          <p:spPr>
            <a:xfrm>
              <a:off x="5335758" y="3815960"/>
              <a:ext cx="1520482" cy="65929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2000" b="1">
                  <a:solidFill>
                    <a:schemeClr val="bg1"/>
                  </a:solidFill>
                  <a:latin typeface="Poppins"/>
                  <a:cs typeface="Poppins"/>
                  <a:hlinkClick r:id="rId3"/>
                </a:rPr>
                <a:t>Link</a:t>
              </a:r>
            </a:p>
          </p:txBody>
        </p:sp>
      </p:grpSp>
      <p:grpSp>
        <p:nvGrpSpPr>
          <p:cNvPr id="36" name="Group 25">
            <a:extLst>
              <a:ext uri="{FF2B5EF4-FFF2-40B4-BE49-F238E27FC236}">
                <a16:creationId xmlns:a16="http://schemas.microsoft.com/office/drawing/2014/main" id="{9A93C05B-C06D-2010-2F4F-5E2FF866696F}"/>
              </a:ext>
            </a:extLst>
          </p:cNvPr>
          <p:cNvGrpSpPr/>
          <p:nvPr/>
        </p:nvGrpSpPr>
        <p:grpSpPr>
          <a:xfrm>
            <a:off x="5163041" y="4415079"/>
            <a:ext cx="1798458" cy="1727908"/>
            <a:chOff x="4979894" y="2554941"/>
            <a:chExt cx="2232212" cy="2232000"/>
          </a:xfrm>
        </p:grpSpPr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04A73A38-F5DD-BF82-285B-98C8750940FE}"/>
                </a:ext>
              </a:extLst>
            </p:cNvPr>
            <p:cNvSpPr/>
            <p:nvPr/>
          </p:nvSpPr>
          <p:spPr>
            <a:xfrm>
              <a:off x="4979894" y="2554941"/>
              <a:ext cx="2232212" cy="2232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27">
              <a:extLst>
                <a:ext uri="{FF2B5EF4-FFF2-40B4-BE49-F238E27FC236}">
                  <a16:creationId xmlns:a16="http://schemas.microsoft.com/office/drawing/2014/main" id="{60C49273-D8CC-91D3-AE24-76D68E5DB781}"/>
                </a:ext>
              </a:extLst>
            </p:cNvPr>
            <p:cNvCxnSpPr>
              <a:cxnSpLocks/>
            </p:cNvCxnSpPr>
            <p:nvPr/>
          </p:nvCxnSpPr>
          <p:spPr>
            <a:xfrm>
              <a:off x="5302623" y="3724835"/>
              <a:ext cx="158675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14FC2307-ECC8-59B7-6780-4AA2E2443115}"/>
                </a:ext>
              </a:extLst>
            </p:cNvPr>
            <p:cNvSpPr/>
            <p:nvPr/>
          </p:nvSpPr>
          <p:spPr>
            <a:xfrm>
              <a:off x="5151881" y="2814303"/>
              <a:ext cx="1900721" cy="80035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1200">
                  <a:solidFill>
                    <a:schemeClr val="bg1"/>
                  </a:solidFill>
                  <a:latin typeface="Poppins Medium"/>
                  <a:cs typeface="Poppins Medium"/>
                </a:rPr>
                <a:t>Presentación </a:t>
              </a:r>
              <a:endParaRPr lang="es-ES">
                <a:solidFill>
                  <a:schemeClr val="bg1"/>
                </a:solidFill>
                <a:latin typeface="Calibri" panose="020F0502020204030204"/>
                <a:cs typeface="Calibri"/>
              </a:endParaRPr>
            </a:p>
            <a:p>
              <a:pPr algn="ctr">
                <a:lnSpc>
                  <a:spcPct val="150000"/>
                </a:lnSpc>
              </a:pPr>
              <a:r>
                <a:rPr lang="en-CA" sz="1200" err="1">
                  <a:solidFill>
                    <a:schemeClr val="bg1"/>
                  </a:solidFill>
                  <a:latin typeface="Poppins Medium"/>
                  <a:cs typeface="Poppins Medium"/>
                </a:rPr>
                <a:t>JobsDB</a:t>
              </a:r>
              <a:r>
                <a:rPr lang="en-CA" sz="1200">
                  <a:solidFill>
                    <a:schemeClr val="bg1"/>
                  </a:solidFill>
                  <a:latin typeface="Poppins Medium"/>
                  <a:cs typeface="Poppins Medium"/>
                </a:rPr>
                <a:t> (legacy)</a:t>
              </a:r>
              <a:endParaRPr lang="es-ES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E24D5AFF-1072-45A7-B438-E37B83AABD32}"/>
                </a:ext>
              </a:extLst>
            </p:cNvPr>
            <p:cNvSpPr/>
            <p:nvPr/>
          </p:nvSpPr>
          <p:spPr>
            <a:xfrm>
              <a:off x="5335758" y="3815960"/>
              <a:ext cx="1520482" cy="65929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2000" b="1">
                  <a:solidFill>
                    <a:schemeClr val="bg1"/>
                  </a:solidFill>
                  <a:latin typeface="Poppins"/>
                  <a:cs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</a:t>
              </a:r>
              <a:endParaRPr lang="en-CA" sz="2000" b="1">
                <a:solidFill>
                  <a:schemeClr val="bg1"/>
                </a:solidFill>
                <a:latin typeface="Poppins"/>
                <a:cs typeface="Poppins"/>
              </a:endParaRPr>
            </a:p>
          </p:txBody>
        </p:sp>
      </p:grpSp>
      <p:grpSp>
        <p:nvGrpSpPr>
          <p:cNvPr id="41" name="Group 25">
            <a:extLst>
              <a:ext uri="{FF2B5EF4-FFF2-40B4-BE49-F238E27FC236}">
                <a16:creationId xmlns:a16="http://schemas.microsoft.com/office/drawing/2014/main" id="{D475A6EF-201A-FB76-CAD6-2BA2FCC88263}"/>
              </a:ext>
            </a:extLst>
          </p:cNvPr>
          <p:cNvGrpSpPr/>
          <p:nvPr/>
        </p:nvGrpSpPr>
        <p:grpSpPr>
          <a:xfrm>
            <a:off x="7315291" y="2082186"/>
            <a:ext cx="1798458" cy="1727908"/>
            <a:chOff x="4979894" y="2554941"/>
            <a:chExt cx="2232212" cy="2232000"/>
          </a:xfrm>
        </p:grpSpPr>
        <p:sp>
          <p:nvSpPr>
            <p:cNvPr id="42" name="Oval 26">
              <a:extLst>
                <a:ext uri="{FF2B5EF4-FFF2-40B4-BE49-F238E27FC236}">
                  <a16:creationId xmlns:a16="http://schemas.microsoft.com/office/drawing/2014/main" id="{9CC1119E-31C9-3F0F-4CC7-014099CB885C}"/>
                </a:ext>
              </a:extLst>
            </p:cNvPr>
            <p:cNvSpPr/>
            <p:nvPr/>
          </p:nvSpPr>
          <p:spPr>
            <a:xfrm>
              <a:off x="4979894" y="2554941"/>
              <a:ext cx="2232212" cy="2232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27">
              <a:extLst>
                <a:ext uri="{FF2B5EF4-FFF2-40B4-BE49-F238E27FC236}">
                  <a16:creationId xmlns:a16="http://schemas.microsoft.com/office/drawing/2014/main" id="{5B8E937B-4B40-5786-AC1B-3E8E430D1418}"/>
                </a:ext>
              </a:extLst>
            </p:cNvPr>
            <p:cNvCxnSpPr>
              <a:cxnSpLocks/>
            </p:cNvCxnSpPr>
            <p:nvPr/>
          </p:nvCxnSpPr>
          <p:spPr>
            <a:xfrm>
              <a:off x="5302623" y="3724835"/>
              <a:ext cx="158675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B63C2220-2E89-4F99-C0C1-27754124D1F5}"/>
                </a:ext>
              </a:extLst>
            </p:cNvPr>
            <p:cNvSpPr/>
            <p:nvPr/>
          </p:nvSpPr>
          <p:spPr>
            <a:xfrm>
              <a:off x="5224633" y="2784017"/>
              <a:ext cx="1813419" cy="80109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1200" err="1">
                  <a:solidFill>
                    <a:schemeClr val="bg1"/>
                  </a:solidFill>
                  <a:latin typeface="Poppins Medium"/>
                  <a:cs typeface="Poppins Medium"/>
                </a:rPr>
                <a:t>JobsDB</a:t>
              </a:r>
              <a:r>
                <a:rPr lang="en-CA" sz="1200">
                  <a:solidFill>
                    <a:schemeClr val="bg1"/>
                  </a:solidFill>
                  <a:latin typeface="Poppins Medium"/>
                  <a:cs typeface="Poppins Medium"/>
                </a:rPr>
                <a:t> Talent Academy</a:t>
              </a:r>
              <a:endParaRPr lang="en-CA" sz="120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F4064174-3D3E-B748-DAC7-FCF9FE89F288}"/>
                </a:ext>
              </a:extLst>
            </p:cNvPr>
            <p:cNvSpPr/>
            <p:nvPr/>
          </p:nvSpPr>
          <p:spPr>
            <a:xfrm>
              <a:off x="5335758" y="3815960"/>
              <a:ext cx="1520482" cy="65929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2000" b="1">
                  <a:solidFill>
                    <a:schemeClr val="bg1"/>
                  </a:solidFill>
                  <a:latin typeface="Poppins"/>
                  <a:cs typeface="Poppi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</a:t>
              </a:r>
              <a:endParaRPr lang="en-CA" sz="2000" b="1">
                <a:solidFill>
                  <a:schemeClr val="bg1"/>
                </a:solidFill>
                <a:latin typeface="Poppins"/>
                <a:cs typeface="Poppins"/>
              </a:endParaRPr>
            </a:p>
          </p:txBody>
        </p:sp>
      </p:grpSp>
      <p:grpSp>
        <p:nvGrpSpPr>
          <p:cNvPr id="24" name="Group 25">
            <a:extLst>
              <a:ext uri="{FF2B5EF4-FFF2-40B4-BE49-F238E27FC236}">
                <a16:creationId xmlns:a16="http://schemas.microsoft.com/office/drawing/2014/main" id="{0E0EB84F-5B27-A201-5FD8-F43DA80488C7}"/>
              </a:ext>
            </a:extLst>
          </p:cNvPr>
          <p:cNvGrpSpPr/>
          <p:nvPr/>
        </p:nvGrpSpPr>
        <p:grpSpPr>
          <a:xfrm>
            <a:off x="9263808" y="4415078"/>
            <a:ext cx="1857073" cy="1814774"/>
            <a:chOff x="4979894" y="2554941"/>
            <a:chExt cx="2232212" cy="2238207"/>
          </a:xfrm>
        </p:grpSpPr>
        <p:sp>
          <p:nvSpPr>
            <p:cNvPr id="25" name="Oval 26">
              <a:extLst>
                <a:ext uri="{FF2B5EF4-FFF2-40B4-BE49-F238E27FC236}">
                  <a16:creationId xmlns:a16="http://schemas.microsoft.com/office/drawing/2014/main" id="{5B50B3D4-7F19-BAC6-952B-389A26B357BE}"/>
                </a:ext>
              </a:extLst>
            </p:cNvPr>
            <p:cNvSpPr/>
            <p:nvPr/>
          </p:nvSpPr>
          <p:spPr>
            <a:xfrm>
              <a:off x="4979894" y="2554941"/>
              <a:ext cx="2232212" cy="2232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C2CF585D-3E67-AB61-0644-50C9D5ECDEA3}"/>
                </a:ext>
              </a:extLst>
            </p:cNvPr>
            <p:cNvCxnSpPr>
              <a:cxnSpLocks/>
            </p:cNvCxnSpPr>
            <p:nvPr/>
          </p:nvCxnSpPr>
          <p:spPr>
            <a:xfrm>
              <a:off x="5302623" y="3724835"/>
              <a:ext cx="158675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A9A1B93A-AF6C-9078-4C0C-B0ED4FA1D551}"/>
                </a:ext>
              </a:extLst>
            </p:cNvPr>
            <p:cNvSpPr/>
            <p:nvPr/>
          </p:nvSpPr>
          <p:spPr>
            <a:xfrm>
              <a:off x="5137789" y="3060095"/>
              <a:ext cx="1900721" cy="42023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1200" err="1">
                  <a:solidFill>
                    <a:schemeClr val="bg1"/>
                  </a:solidFill>
                  <a:latin typeface="Poppins Medium"/>
                  <a:ea typeface="+mn-lt"/>
                  <a:cs typeface="+mn-lt"/>
                </a:rPr>
                <a:t>Documentación</a:t>
              </a:r>
              <a:r>
                <a:rPr lang="en-CA" sz="1200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   </a:t>
              </a:r>
              <a:endParaRPr lang="es-ES">
                <a:solidFill>
                  <a:schemeClr val="bg1"/>
                </a:solidFill>
                <a:latin typeface="Poppins"/>
                <a:cs typeface="Calibri"/>
              </a:endParaRPr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DB2F2658-8AA0-DC30-F118-DDF3579FA2AE}"/>
                </a:ext>
              </a:extLst>
            </p:cNvPr>
            <p:cNvSpPr/>
            <p:nvPr/>
          </p:nvSpPr>
          <p:spPr>
            <a:xfrm>
              <a:off x="5102951" y="3634243"/>
              <a:ext cx="1986096" cy="1158905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1200" b="1">
                  <a:solidFill>
                    <a:schemeClr val="bg1"/>
                  </a:solidFill>
                  <a:latin typeface="Poppins"/>
                  <a:cs typeface="Poppins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Apache Lucene - Query Parser Syntax</a:t>
              </a:r>
              <a:endParaRPr lang="en-CA" sz="1200" b="1">
                <a:solidFill>
                  <a:schemeClr val="bg1"/>
                </a:solidFill>
                <a:latin typeface="Poppins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25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852580EF-80C2-A343-A5CF-D574135C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65F49-3833-D340-8859-0F90499B652E}"/>
              </a:ext>
            </a:extLst>
          </p:cNvPr>
          <p:cNvSpPr txBox="1"/>
          <p:nvPr/>
        </p:nvSpPr>
        <p:spPr>
          <a:xfrm>
            <a:off x="1701152" y="1396472"/>
            <a:ext cx="84380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3600">
                <a:solidFill>
                  <a:schemeClr val="bg1"/>
                </a:solidFill>
                <a:latin typeface="Poppins"/>
                <a:ea typeface="+mn-lt"/>
                <a:cs typeface="Poppins"/>
              </a:rPr>
              <a:t>Agradecimientos Especiales</a:t>
            </a:r>
            <a:endParaRPr lang="en-CA" sz="3600">
              <a:solidFill>
                <a:schemeClr val="bg1"/>
              </a:solidFill>
              <a:latin typeface="Poppins"/>
              <a:cs typeface="Poppins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C324C5D-1D43-F940-9283-0CC18854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569" y="3793880"/>
            <a:ext cx="9472247" cy="3064120"/>
          </a:xfrm>
          <a:prstGeom prst="rect">
            <a:avLst/>
          </a:prstGeom>
        </p:spPr>
      </p:pic>
      <p:pic>
        <p:nvPicPr>
          <p:cNvPr id="2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C9D9BD8-8ADB-05FD-5C21-3DC8C3231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02095" y="3433433"/>
            <a:ext cx="13268279" cy="3365952"/>
          </a:xfrm>
          <a:prstGeom prst="rect">
            <a:avLst/>
          </a:prstGeom>
        </p:spPr>
      </p:pic>
      <p:pic>
        <p:nvPicPr>
          <p:cNvPr id="1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9E0459F-F0F6-7461-DDEC-492FA99A5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8" y="3985972"/>
            <a:ext cx="8698524" cy="2813411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B2C13E-1974-2563-DF50-D6A5FDFED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67" y="4043032"/>
            <a:ext cx="13666861" cy="275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EE79A6-DEC2-234D-9096-053DC3A8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94302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6D0846-9DE9-A74A-B515-E3F7F4117604}"/>
              </a:ext>
            </a:extLst>
          </p:cNvPr>
          <p:cNvGrpSpPr/>
          <p:nvPr/>
        </p:nvGrpSpPr>
        <p:grpSpPr>
          <a:xfrm>
            <a:off x="620858" y="2969215"/>
            <a:ext cx="4136993" cy="1367236"/>
            <a:chOff x="3470493" y="2098297"/>
            <a:chExt cx="4136993" cy="13672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8C87C-FCBF-7B43-BA5D-E1BADD4B1681}"/>
                </a:ext>
              </a:extLst>
            </p:cNvPr>
            <p:cNvSpPr txBox="1"/>
            <p:nvPr/>
          </p:nvSpPr>
          <p:spPr>
            <a:xfrm>
              <a:off x="3470493" y="2098297"/>
              <a:ext cx="4136993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" sz="3600" b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¿</a:t>
              </a:r>
              <a:r>
                <a:rPr lang="en" sz="3600" b="1" err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Alguna</a:t>
              </a:r>
              <a:r>
                <a:rPr lang="en" sz="3600" b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" sz="3600" b="1" err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Pregunta</a:t>
              </a:r>
              <a:r>
                <a:rPr lang="en" sz="3600" b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?</a:t>
              </a:r>
              <a:endParaRPr lang="en-US" sz="3600" b="1">
                <a:solidFill>
                  <a:schemeClr val="bg1"/>
                </a:solidFill>
                <a:latin typeface="Poppins"/>
                <a:cs typeface="Calibri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A33FA8F-7D09-014B-AB09-C7EE95744B67}"/>
                </a:ext>
              </a:extLst>
            </p:cNvPr>
            <p:cNvSpPr/>
            <p:nvPr/>
          </p:nvSpPr>
          <p:spPr>
            <a:xfrm flipV="1">
              <a:off x="3597102" y="3396525"/>
              <a:ext cx="1310916" cy="6900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40">
            <a:extLst>
              <a:ext uri="{FF2B5EF4-FFF2-40B4-BE49-F238E27FC236}">
                <a16:creationId xmlns:a16="http://schemas.microsoft.com/office/drawing/2014/main" id="{CDEF3599-729A-0768-77CB-EC9B6F5F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879" y="6320149"/>
            <a:ext cx="193778" cy="279978"/>
          </a:xfrm>
          <a:prstGeom prst="rect">
            <a:avLst/>
          </a:prstGeom>
        </p:spPr>
      </p:pic>
      <p:pic>
        <p:nvPicPr>
          <p:cNvPr id="9" name="Imagen 9" descr="Icono&#10;&#10;Descripción generada automáticamente">
            <a:extLst>
              <a:ext uri="{FF2B5EF4-FFF2-40B4-BE49-F238E27FC236}">
                <a16:creationId xmlns:a16="http://schemas.microsoft.com/office/drawing/2014/main" id="{D10C5C0E-B2BF-1ECC-B2B3-15B581B4F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123" y="909801"/>
            <a:ext cx="4513385" cy="51321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9DD6B7B-DB77-AABE-FEB3-6AEDBC3519C2}"/>
              </a:ext>
            </a:extLst>
          </p:cNvPr>
          <p:cNvSpPr txBox="1"/>
          <p:nvPr/>
        </p:nvSpPr>
        <p:spPr>
          <a:xfrm>
            <a:off x="10070122" y="6318738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12" name="Picture 40">
            <a:extLst>
              <a:ext uri="{FF2B5EF4-FFF2-40B4-BE49-F238E27FC236}">
                <a16:creationId xmlns:a16="http://schemas.microsoft.com/office/drawing/2014/main" id="{1635F46F-0D76-6BCF-E40D-C195ED22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771" y="6320149"/>
            <a:ext cx="193778" cy="2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3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9B96846-DF16-0F40-80F2-BFE90683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65F49-3833-D340-8859-0F90499B652E}"/>
              </a:ext>
            </a:extLst>
          </p:cNvPr>
          <p:cNvSpPr txBox="1"/>
          <p:nvPr/>
        </p:nvSpPr>
        <p:spPr>
          <a:xfrm>
            <a:off x="3393440" y="2540904"/>
            <a:ext cx="540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Thank you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F747C8-35EA-4942-9FF1-2B56FC7EF2EA}"/>
              </a:ext>
            </a:extLst>
          </p:cNvPr>
          <p:cNvGrpSpPr/>
          <p:nvPr/>
        </p:nvGrpSpPr>
        <p:grpSpPr>
          <a:xfrm>
            <a:off x="1319984" y="425034"/>
            <a:ext cx="10267139" cy="340005"/>
            <a:chOff x="1319984" y="425034"/>
            <a:chExt cx="9552032" cy="2462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F54E75-F2D7-754B-BF13-6E8118CA23DF}"/>
                </a:ext>
              </a:extLst>
            </p:cNvPr>
            <p:cNvSpPr/>
            <p:nvPr/>
          </p:nvSpPr>
          <p:spPr>
            <a:xfrm>
              <a:off x="1319984" y="425034"/>
              <a:ext cx="3606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>
                  <a:solidFill>
                    <a:schemeClr val="bg1"/>
                  </a:solidFill>
                  <a:latin typeface="Poppins ExtraLight" pitchFamily="2" charset="77"/>
                  <a:cs typeface="Poppins ExtraLight" pitchFamily="2" charset="77"/>
                </a:rPr>
                <a:t>Talent.com</a:t>
              </a:r>
              <a:endParaRPr lang="en-US" sz="1000">
                <a:solidFill>
                  <a:schemeClr val="bg1"/>
                </a:solidFill>
                <a:latin typeface="Poppins ExtraLight" pitchFamily="2" charset="77"/>
                <a:cs typeface="Poppins ExtraLight" pitchFamily="2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494927-97F1-FC4F-A727-0C0D247495F6}"/>
                </a:ext>
              </a:extLst>
            </p:cNvPr>
            <p:cNvSpPr/>
            <p:nvPr/>
          </p:nvSpPr>
          <p:spPr>
            <a:xfrm>
              <a:off x="7265480" y="425034"/>
              <a:ext cx="3606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CA" sz="1000">
                  <a:solidFill>
                    <a:schemeClr val="bg1"/>
                  </a:solidFill>
                  <a:latin typeface="Poppins ExtraLight" pitchFamily="2" charset="77"/>
                  <a:cs typeface="Poppins ExtraLight" pitchFamily="2" charset="77"/>
                </a:rPr>
                <a:t>2022</a:t>
              </a:r>
              <a:endParaRPr lang="en-US" sz="1000">
                <a:solidFill>
                  <a:schemeClr val="bg1"/>
                </a:solidFill>
                <a:latin typeface="Poppins ExtraLight" pitchFamily="2" charset="77"/>
                <a:cs typeface="Poppins ExtraLigh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12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EE79A6-DEC2-234D-9096-053DC3A8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65" y="0"/>
            <a:ext cx="4763534" cy="68520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6D0846-9DE9-A74A-B515-E3F7F4117604}"/>
              </a:ext>
            </a:extLst>
          </p:cNvPr>
          <p:cNvGrpSpPr/>
          <p:nvPr/>
        </p:nvGrpSpPr>
        <p:grpSpPr>
          <a:xfrm>
            <a:off x="373160" y="2325184"/>
            <a:ext cx="4127800" cy="2596936"/>
            <a:chOff x="3505663" y="2543944"/>
            <a:chExt cx="3432643" cy="24365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8C87C-FCBF-7B43-BA5D-E1BADD4B1681}"/>
                </a:ext>
              </a:extLst>
            </p:cNvPr>
            <p:cNvSpPr txBox="1"/>
            <p:nvPr/>
          </p:nvSpPr>
          <p:spPr>
            <a:xfrm>
              <a:off x="3505663" y="2543944"/>
              <a:ext cx="3432643" cy="14726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¿</a:t>
              </a:r>
              <a:r>
                <a:rPr lang="en-US" sz="3200" b="1" err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Dónde</a:t>
              </a:r>
              <a:r>
                <a:rPr lang="en-US" sz="3200" b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US" sz="3200" b="1" err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encontramos</a:t>
              </a:r>
              <a:r>
                <a:rPr lang="en-US" sz="3200" b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US" sz="3200" b="1" err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JobsDB</a:t>
              </a:r>
              <a:r>
                <a:rPr lang="en-US" sz="3200" b="1">
                  <a:solidFill>
                    <a:schemeClr val="bg1"/>
                  </a:solidFill>
                  <a:latin typeface="Poppins"/>
                  <a:ea typeface="+mn-lt"/>
                  <a:cs typeface="+mn-lt"/>
                </a:rPr>
                <a:t>?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A33FA8F-7D09-014B-AB09-C7EE95744B67}"/>
                </a:ext>
              </a:extLst>
            </p:cNvPr>
            <p:cNvSpPr/>
            <p:nvPr/>
          </p:nvSpPr>
          <p:spPr>
            <a:xfrm flipV="1">
              <a:off x="3597102" y="4934740"/>
              <a:ext cx="2124026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03985EC-0F8A-F685-FCA1-D7C2D1CFA0F7}"/>
              </a:ext>
            </a:extLst>
          </p:cNvPr>
          <p:cNvGrpSpPr/>
          <p:nvPr/>
        </p:nvGrpSpPr>
        <p:grpSpPr>
          <a:xfrm>
            <a:off x="4932947" y="428666"/>
            <a:ext cx="7149647" cy="4394046"/>
            <a:chOff x="5039894" y="1284245"/>
            <a:chExt cx="7149647" cy="4394046"/>
          </a:xfrm>
        </p:grpSpPr>
        <p:pic>
          <p:nvPicPr>
            <p:cNvPr id="3" name="Picture 2" descr="A picture containing text, monitor, sitting, computer&#10;&#10;Description automatically generated">
              <a:extLst>
                <a:ext uri="{FF2B5EF4-FFF2-40B4-BE49-F238E27FC236}">
                  <a16:creationId xmlns:a16="http://schemas.microsoft.com/office/drawing/2014/main" id="{847A8AF0-A04D-DB4D-B211-65A10C0C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9894" y="1284245"/>
              <a:ext cx="7149647" cy="4394046"/>
            </a:xfrm>
            <a:prstGeom prst="rect">
              <a:avLst/>
            </a:prstGeom>
          </p:spPr>
        </p:pic>
        <p:pic>
          <p:nvPicPr>
            <p:cNvPr id="2" name="Imagen 7" descr="Interfaz de usuario gráfica, Aplicación, Teams&#10;&#10;Descripción generada automáticamente">
              <a:extLst>
                <a:ext uri="{FF2B5EF4-FFF2-40B4-BE49-F238E27FC236}">
                  <a16:creationId xmlns:a16="http://schemas.microsoft.com/office/drawing/2014/main" id="{349E1664-3EDF-E881-E931-C7A3DA9F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7558" y="1543608"/>
              <a:ext cx="5470357" cy="3329625"/>
            </a:xfrm>
            <a:prstGeom prst="rect">
              <a:avLst/>
            </a:prstGeom>
          </p:spPr>
        </p:pic>
      </p:grp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F810FD66-A6A9-52FE-E2F5-CDD8C7CD09AC}"/>
              </a:ext>
            </a:extLst>
          </p:cNvPr>
          <p:cNvSpPr/>
          <p:nvPr/>
        </p:nvSpPr>
        <p:spPr>
          <a:xfrm>
            <a:off x="5576828" y="5057854"/>
            <a:ext cx="6569360" cy="359284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44185D"/>
                </a:solidFill>
                <a:latin typeface="Poppins"/>
                <a:cs typeface="Calibri"/>
                <a:hlinkClick r:id="rId5"/>
              </a:rPr>
              <a:t>https://talent.com/private/tools/content/process/jobsdb/</a:t>
            </a:r>
            <a:endParaRPr lang="es-ES" sz="1400">
              <a:solidFill>
                <a:srgbClr val="44185D"/>
              </a:solidFill>
              <a:latin typeface="Poppins"/>
              <a:cs typeface="Calibri"/>
              <a:hlinkClick r:id="rId5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D06A5F-B0C2-DF83-3230-BAF1C853810B}"/>
              </a:ext>
            </a:extLst>
          </p:cNvPr>
          <p:cNvSpPr txBox="1"/>
          <p:nvPr/>
        </p:nvSpPr>
        <p:spPr>
          <a:xfrm>
            <a:off x="5578951" y="5715103"/>
            <a:ext cx="6561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latin typeface="Poppins"/>
                <a:ea typeface="+mn-lt"/>
                <a:cs typeface="+mn-lt"/>
              </a:rPr>
              <a:t>Adicionalmente</a:t>
            </a:r>
            <a:r>
              <a:rPr lang="en-US" sz="1400">
                <a:latin typeface="Poppins"/>
                <a:ea typeface="+mn-lt"/>
                <a:cs typeface="+mn-lt"/>
              </a:rPr>
              <a:t>, </a:t>
            </a:r>
            <a:r>
              <a:rPr lang="en-US" sz="1400" err="1">
                <a:latin typeface="Poppins"/>
                <a:ea typeface="+mn-lt"/>
                <a:cs typeface="+mn-lt"/>
              </a:rPr>
              <a:t>podemos</a:t>
            </a:r>
            <a:r>
              <a:rPr lang="en-US" sz="1400">
                <a:latin typeface="Poppins"/>
                <a:ea typeface="+mn-lt"/>
                <a:cs typeface="+mn-lt"/>
              </a:rPr>
              <a:t> usar </a:t>
            </a:r>
            <a:r>
              <a:rPr lang="en-US" sz="1400" err="1">
                <a:latin typeface="Poppins"/>
                <a:ea typeface="+mn-lt"/>
                <a:cs typeface="+mn-lt"/>
              </a:rPr>
              <a:t>jobsDB</a:t>
            </a:r>
            <a:r>
              <a:rPr lang="en-US" sz="1400">
                <a:latin typeface="Poppins"/>
                <a:ea typeface="+mn-lt"/>
                <a:cs typeface="+mn-lt"/>
              </a:rPr>
              <a:t> </a:t>
            </a:r>
            <a:r>
              <a:rPr lang="en-US" sz="1400" err="1"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latin typeface="Poppins"/>
                <a:ea typeface="+mn-lt"/>
                <a:cs typeface="+mn-lt"/>
              </a:rPr>
              <a:t> </a:t>
            </a:r>
            <a:r>
              <a:rPr lang="en-US" sz="1400" err="1">
                <a:latin typeface="Poppins"/>
                <a:ea typeface="+mn-lt"/>
                <a:cs typeface="+mn-lt"/>
              </a:rPr>
              <a:t>el</a:t>
            </a:r>
            <a:r>
              <a:rPr lang="en-US" sz="1400">
                <a:latin typeface="Poppins"/>
                <a:ea typeface="+mn-lt"/>
                <a:cs typeface="+mn-lt"/>
              </a:rPr>
              <a:t> ScanID Overview </a:t>
            </a:r>
            <a:endParaRPr lang="es-ES" sz="1400">
              <a:latin typeface="Poppins"/>
              <a:ea typeface="+mn-lt"/>
              <a:cs typeface="+mn-lt"/>
            </a:endParaRPr>
          </a:p>
          <a:p>
            <a:r>
              <a:rPr lang="en-US" sz="1400">
                <a:latin typeface="Poppins"/>
                <a:ea typeface="+mn-lt"/>
                <a:cs typeface="+mn-lt"/>
              </a:rPr>
              <a:t>y </a:t>
            </a:r>
            <a:r>
              <a:rPr lang="en-US" sz="1400" err="1"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latin typeface="Poppins"/>
                <a:ea typeface="+mn-lt"/>
                <a:cs typeface="+mn-lt"/>
              </a:rPr>
              <a:t> </a:t>
            </a:r>
            <a:r>
              <a:rPr lang="en-US" sz="1400" err="1">
                <a:latin typeface="Poppins"/>
                <a:ea typeface="+mn-lt"/>
                <a:cs typeface="+mn-lt"/>
              </a:rPr>
              <a:t>el</a:t>
            </a:r>
            <a:r>
              <a:rPr lang="en-US" sz="1400">
                <a:latin typeface="Poppins"/>
                <a:ea typeface="+mn-lt"/>
                <a:cs typeface="+mn-lt"/>
              </a:rPr>
              <a:t> spider results (Talent).  </a:t>
            </a:r>
            <a:endParaRPr lang="es-ES" sz="1400">
              <a:latin typeface="Poppin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614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9C86049-F279-E14E-9428-4BA40FD79095}"/>
              </a:ext>
            </a:extLst>
          </p:cNvPr>
          <p:cNvGrpSpPr/>
          <p:nvPr/>
        </p:nvGrpSpPr>
        <p:grpSpPr>
          <a:xfrm>
            <a:off x="1319984" y="425034"/>
            <a:ext cx="9552032" cy="246221"/>
            <a:chOff x="1319984" y="425034"/>
            <a:chExt cx="9552032" cy="2462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1EAF1F-6E9C-114A-8C56-01E21DAABB9C}"/>
                </a:ext>
              </a:extLst>
            </p:cNvPr>
            <p:cNvSpPr/>
            <p:nvPr/>
          </p:nvSpPr>
          <p:spPr>
            <a:xfrm>
              <a:off x="1319984" y="425034"/>
              <a:ext cx="3606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>
                  <a:solidFill>
                    <a:schemeClr val="bg2">
                      <a:lumMod val="25000"/>
                    </a:schemeClr>
                  </a:solidFill>
                  <a:latin typeface="Poppins" pitchFamily="2" charset="77"/>
                  <a:cs typeface="Poppins" pitchFamily="2" charset="77"/>
                </a:rPr>
                <a:t>Talent.com</a:t>
              </a:r>
              <a:endParaRPr lang="en-US" sz="1000">
                <a:solidFill>
                  <a:schemeClr val="bg2">
                    <a:lumMod val="25000"/>
                  </a:schemeClr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BC1908-466F-044F-93FA-6E781841E6F6}"/>
                </a:ext>
              </a:extLst>
            </p:cNvPr>
            <p:cNvSpPr/>
            <p:nvPr/>
          </p:nvSpPr>
          <p:spPr>
            <a:xfrm>
              <a:off x="7265480" y="425034"/>
              <a:ext cx="3606536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r"/>
              <a:r>
                <a:rPr lang="en-CA" sz="1000" err="1">
                  <a:solidFill>
                    <a:schemeClr val="bg2">
                      <a:lumMod val="25000"/>
                    </a:schemeClr>
                  </a:solidFill>
                  <a:latin typeface="Poppins"/>
                  <a:cs typeface="Poppins"/>
                </a:rPr>
                <a:t>JobsDB</a:t>
              </a:r>
              <a:r>
                <a:rPr lang="en-CA" sz="1000">
                  <a:solidFill>
                    <a:schemeClr val="bg2">
                      <a:lumMod val="25000"/>
                    </a:schemeClr>
                  </a:solidFill>
                  <a:latin typeface="Poppins"/>
                  <a:cs typeface="Poppins"/>
                </a:rPr>
                <a:t> – index training</a:t>
              </a:r>
              <a:endParaRPr lang="en-CA" sz="1000">
                <a:solidFill>
                  <a:schemeClr val="bg2">
                    <a:lumMod val="25000"/>
                  </a:schemeClr>
                </a:solidFill>
                <a:latin typeface="Poppins" pitchFamily="2" charset="77"/>
                <a:cs typeface="Poppins" pitchFamily="2" charset="77"/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3B1EE5A8-71FD-23C5-FF59-32F2C0D131E4}"/>
              </a:ext>
            </a:extLst>
          </p:cNvPr>
          <p:cNvSpPr txBox="1"/>
          <p:nvPr/>
        </p:nvSpPr>
        <p:spPr>
          <a:xfrm>
            <a:off x="4099113" y="521060"/>
            <a:ext cx="3176336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  <a:ea typeface="+mn-lt"/>
                <a:cs typeface="+mn-lt"/>
              </a:rPr>
              <a:t>Elementos</a:t>
            </a:r>
            <a:r>
              <a:rPr lang="en-US" sz="2400" b="1" dirty="0">
                <a:solidFill>
                  <a:srgbClr val="7030A0"/>
                </a:solidFill>
                <a:ea typeface="+mn-lt"/>
                <a:cs typeface="+mn-lt"/>
              </a:rPr>
              <a:t> de </a:t>
            </a:r>
            <a:r>
              <a:rPr lang="en-US" sz="2400" b="1" dirty="0" err="1">
                <a:solidFill>
                  <a:srgbClr val="7030A0"/>
                </a:solidFill>
                <a:ea typeface="+mn-lt"/>
                <a:cs typeface="+mn-lt"/>
              </a:rPr>
              <a:t>JobsDB</a:t>
            </a:r>
            <a:r>
              <a:rPr lang="en-US" sz="2400" b="1" dirty="0">
                <a:solidFill>
                  <a:srgbClr val="7030A0"/>
                </a:solidFill>
                <a:ea typeface="+mn-lt"/>
                <a:cs typeface="+mn-lt"/>
              </a:rPr>
              <a:t> </a:t>
            </a:r>
            <a:endParaRPr lang="es-ES" sz="2400" dirty="0">
              <a:solidFill>
                <a:srgbClr val="7030A0"/>
              </a:solidFill>
              <a:ea typeface="+mn-lt"/>
              <a:cs typeface="+mn-lt"/>
            </a:endParaRPr>
          </a:p>
          <a:p>
            <a:endParaRPr lang="es-ES" sz="2800">
              <a:solidFill>
                <a:srgbClr val="7030A0"/>
              </a:solidFill>
              <a:latin typeface="Poppins"/>
              <a:cs typeface="Poppins SemiBold"/>
            </a:endParaRPr>
          </a:p>
        </p:txBody>
      </p:sp>
      <p:sp>
        <p:nvSpPr>
          <p:cNvPr id="9" name="Rounded Rectangle 38">
            <a:extLst>
              <a:ext uri="{FF2B5EF4-FFF2-40B4-BE49-F238E27FC236}">
                <a16:creationId xmlns:a16="http://schemas.microsoft.com/office/drawing/2014/main" id="{2E4D56F3-9E6C-4273-89A8-D965728810FD}"/>
              </a:ext>
            </a:extLst>
          </p:cNvPr>
          <p:cNvSpPr/>
          <p:nvPr/>
        </p:nvSpPr>
        <p:spPr>
          <a:xfrm>
            <a:off x="943454" y="5053778"/>
            <a:ext cx="3363370" cy="49350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1. Campo del Query</a:t>
            </a:r>
          </a:p>
        </p:txBody>
      </p:sp>
      <p:sp>
        <p:nvSpPr>
          <p:cNvPr id="42" name="Rounded Rectangle 38">
            <a:extLst>
              <a:ext uri="{FF2B5EF4-FFF2-40B4-BE49-F238E27FC236}">
                <a16:creationId xmlns:a16="http://schemas.microsoft.com/office/drawing/2014/main" id="{D5D33FB5-06A6-43A3-EBE7-C02BB4D02A35}"/>
              </a:ext>
            </a:extLst>
          </p:cNvPr>
          <p:cNvSpPr/>
          <p:nvPr/>
        </p:nvSpPr>
        <p:spPr>
          <a:xfrm>
            <a:off x="943454" y="5619505"/>
            <a:ext cx="3363370" cy="100150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just"/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2. Lista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desplegable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de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todas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las variables que se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pueden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hablitar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para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ver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en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las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columnas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  de 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resultados</a:t>
            </a:r>
            <a:endParaRPr lang="en-US" sz="1400" dirty="0">
              <a:solidFill>
                <a:srgbClr val="44185D"/>
              </a:solidFill>
              <a:latin typeface="Poppins"/>
              <a:cs typeface="Calibri"/>
            </a:endParaRPr>
          </a:p>
        </p:txBody>
      </p:sp>
      <p:sp>
        <p:nvSpPr>
          <p:cNvPr id="43" name="Rounded Rectangle 38">
            <a:extLst>
              <a:ext uri="{FF2B5EF4-FFF2-40B4-BE49-F238E27FC236}">
                <a16:creationId xmlns:a16="http://schemas.microsoft.com/office/drawing/2014/main" id="{458306D1-23E8-1880-18BF-57CCDA4481B8}"/>
              </a:ext>
            </a:extLst>
          </p:cNvPr>
          <p:cNvSpPr/>
          <p:nvPr/>
        </p:nvSpPr>
        <p:spPr>
          <a:xfrm>
            <a:off x="4418635" y="5619505"/>
            <a:ext cx="3294098" cy="1001508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4.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Filtro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por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variable que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muestra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la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cantidad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de jobs que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comparten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el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mismo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valor</a:t>
            </a:r>
          </a:p>
        </p:txBody>
      </p:sp>
      <p:sp>
        <p:nvSpPr>
          <p:cNvPr id="44" name="Rounded Rectangle 38">
            <a:extLst>
              <a:ext uri="{FF2B5EF4-FFF2-40B4-BE49-F238E27FC236}">
                <a16:creationId xmlns:a16="http://schemas.microsoft.com/office/drawing/2014/main" id="{36B9C44F-C3D0-12EF-272D-B8402E6B7F6A}"/>
              </a:ext>
            </a:extLst>
          </p:cNvPr>
          <p:cNvSpPr/>
          <p:nvPr/>
        </p:nvSpPr>
        <p:spPr>
          <a:xfrm>
            <a:off x="8032362" y="5134595"/>
            <a:ext cx="3294098" cy="49350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5. Link del query actual</a:t>
            </a: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B053F05E-AE08-B791-B0FF-75601E396451}"/>
              </a:ext>
            </a:extLst>
          </p:cNvPr>
          <p:cNvSpPr/>
          <p:nvPr/>
        </p:nvSpPr>
        <p:spPr>
          <a:xfrm>
            <a:off x="8032362" y="5815776"/>
            <a:ext cx="3294098" cy="49350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6. Jobs que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coinciden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con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el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 query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establecido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 </a:t>
            </a:r>
          </a:p>
        </p:txBody>
      </p:sp>
      <p:sp>
        <p:nvSpPr>
          <p:cNvPr id="46" name="Rounded Rectangle 38">
            <a:extLst>
              <a:ext uri="{FF2B5EF4-FFF2-40B4-BE49-F238E27FC236}">
                <a16:creationId xmlns:a16="http://schemas.microsoft.com/office/drawing/2014/main" id="{B8DA6F11-EEB7-3ECB-9C33-14388DB391A7}"/>
              </a:ext>
            </a:extLst>
          </p:cNvPr>
          <p:cNvSpPr/>
          <p:nvPr/>
        </p:nvSpPr>
        <p:spPr>
          <a:xfrm>
            <a:off x="10306816" y="4534230"/>
            <a:ext cx="811826" cy="49350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  <a:hlinkClick r:id="rId2"/>
              </a:rPr>
              <a:t>Query</a:t>
            </a:r>
            <a:endParaRPr lang="en-US" sz="1400" dirty="0">
              <a:solidFill>
                <a:srgbClr val="44185D"/>
              </a:solidFill>
              <a:latin typeface="Poppins"/>
              <a:cs typeface="Calibri"/>
            </a:endParaRPr>
          </a:p>
        </p:txBody>
      </p:sp>
      <p:pic>
        <p:nvPicPr>
          <p:cNvPr id="10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9D6FFD2-F441-80C6-7818-3E352B57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37" y="961463"/>
            <a:ext cx="9912925" cy="3503436"/>
          </a:xfrm>
          <a:prstGeom prst="rect">
            <a:avLst/>
          </a:prstGeom>
        </p:spPr>
      </p:pic>
      <p:sp>
        <p:nvSpPr>
          <p:cNvPr id="47" name="Rounded Rectangle 38">
            <a:extLst>
              <a:ext uri="{FF2B5EF4-FFF2-40B4-BE49-F238E27FC236}">
                <a16:creationId xmlns:a16="http://schemas.microsoft.com/office/drawing/2014/main" id="{99ADF22C-5505-F119-0E20-DEABD8B429C0}"/>
              </a:ext>
            </a:extLst>
          </p:cNvPr>
          <p:cNvSpPr/>
          <p:nvPr/>
        </p:nvSpPr>
        <p:spPr>
          <a:xfrm>
            <a:off x="4418635" y="5053776"/>
            <a:ext cx="3294098" cy="49350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3.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Filtrar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por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valores</a:t>
            </a:r>
            <a:r>
              <a:rPr lang="en-US" sz="1400" dirty="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dirty="0" err="1">
                <a:solidFill>
                  <a:srgbClr val="44185D"/>
                </a:solidFill>
                <a:latin typeface="Poppins"/>
                <a:cs typeface="Calibri"/>
              </a:rPr>
              <a:t>numéricos</a:t>
            </a:r>
          </a:p>
        </p:txBody>
      </p:sp>
    </p:spTree>
    <p:extLst>
      <p:ext uri="{BB962C8B-B14F-4D97-AF65-F5344CB8AC3E}">
        <p14:creationId xmlns:p14="http://schemas.microsoft.com/office/powerpoint/2010/main" val="40724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05C312-F402-4B43-9794-6A7F81CACF4C}"/>
              </a:ext>
            </a:extLst>
          </p:cNvPr>
          <p:cNvSpPr/>
          <p:nvPr/>
        </p:nvSpPr>
        <p:spPr>
          <a:xfrm>
            <a:off x="5178191" y="2758469"/>
            <a:ext cx="1838363" cy="1838188"/>
          </a:xfrm>
          <a:prstGeom prst="ellipse">
            <a:avLst/>
          </a:prstGeom>
          <a:noFill/>
          <a:ln w="50800">
            <a:solidFill>
              <a:srgbClr val="681E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C86049-F279-E14E-9428-4BA40FD79095}"/>
              </a:ext>
            </a:extLst>
          </p:cNvPr>
          <p:cNvGrpSpPr/>
          <p:nvPr/>
        </p:nvGrpSpPr>
        <p:grpSpPr>
          <a:xfrm>
            <a:off x="1319984" y="425034"/>
            <a:ext cx="9552032" cy="246221"/>
            <a:chOff x="1319984" y="425034"/>
            <a:chExt cx="9552032" cy="2462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1EAF1F-6E9C-114A-8C56-01E21DAABB9C}"/>
                </a:ext>
              </a:extLst>
            </p:cNvPr>
            <p:cNvSpPr/>
            <p:nvPr/>
          </p:nvSpPr>
          <p:spPr>
            <a:xfrm>
              <a:off x="1319984" y="425034"/>
              <a:ext cx="3606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>
                  <a:solidFill>
                    <a:schemeClr val="bg2">
                      <a:lumMod val="25000"/>
                    </a:schemeClr>
                  </a:solidFill>
                  <a:latin typeface="Poppins" pitchFamily="2" charset="77"/>
                  <a:cs typeface="Poppins" pitchFamily="2" charset="77"/>
                </a:rPr>
                <a:t>Talent.com</a:t>
              </a:r>
              <a:endParaRPr lang="en-US" sz="1000">
                <a:solidFill>
                  <a:schemeClr val="bg2">
                    <a:lumMod val="25000"/>
                  </a:schemeClr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BC1908-466F-044F-93FA-6E781841E6F6}"/>
                </a:ext>
              </a:extLst>
            </p:cNvPr>
            <p:cNvSpPr/>
            <p:nvPr/>
          </p:nvSpPr>
          <p:spPr>
            <a:xfrm>
              <a:off x="7265480" y="425034"/>
              <a:ext cx="3606536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r"/>
              <a:r>
                <a:rPr lang="en-CA" sz="1000" err="1">
                  <a:solidFill>
                    <a:schemeClr val="bg2">
                      <a:lumMod val="25000"/>
                    </a:schemeClr>
                  </a:solidFill>
                  <a:latin typeface="Poppins"/>
                  <a:cs typeface="Poppins"/>
                </a:rPr>
                <a:t>JobsDB</a:t>
              </a:r>
              <a:r>
                <a:rPr lang="en-CA" sz="1000">
                  <a:solidFill>
                    <a:schemeClr val="bg2">
                      <a:lumMod val="25000"/>
                    </a:schemeClr>
                  </a:solidFill>
                  <a:latin typeface="Poppins"/>
                  <a:cs typeface="Poppins"/>
                </a:rPr>
                <a:t> – index training</a:t>
              </a:r>
              <a:endParaRPr lang="en-CA" sz="1000">
                <a:solidFill>
                  <a:schemeClr val="bg2">
                    <a:lumMod val="25000"/>
                  </a:schemeClr>
                </a:solidFill>
                <a:latin typeface="Poppins" pitchFamily="2" charset="77"/>
                <a:cs typeface="Poppins" pitchFamily="2" charset="77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76FE43A-BA3D-B444-9427-356C5F8C0C1F}"/>
              </a:ext>
            </a:extLst>
          </p:cNvPr>
          <p:cNvSpPr/>
          <p:nvPr/>
        </p:nvSpPr>
        <p:spPr>
          <a:xfrm>
            <a:off x="5393838" y="4286174"/>
            <a:ext cx="153529" cy="153514"/>
          </a:xfrm>
          <a:prstGeom prst="ellipse">
            <a:avLst/>
          </a:prstGeom>
          <a:solidFill>
            <a:srgbClr val="681E7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9D17E1-E26C-D340-87AC-16F6ABF86157}"/>
              </a:ext>
            </a:extLst>
          </p:cNvPr>
          <p:cNvSpPr/>
          <p:nvPr/>
        </p:nvSpPr>
        <p:spPr>
          <a:xfrm>
            <a:off x="5226929" y="3090720"/>
            <a:ext cx="153529" cy="153514"/>
          </a:xfrm>
          <a:prstGeom prst="ellipse">
            <a:avLst/>
          </a:prstGeom>
          <a:solidFill>
            <a:srgbClr val="681E7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C5BC21-0CC8-EC4E-8738-0D522B771780}"/>
              </a:ext>
            </a:extLst>
          </p:cNvPr>
          <p:cNvSpPr/>
          <p:nvPr/>
        </p:nvSpPr>
        <p:spPr>
          <a:xfrm>
            <a:off x="6033844" y="2662995"/>
            <a:ext cx="153529" cy="153514"/>
          </a:xfrm>
          <a:prstGeom prst="ellipse">
            <a:avLst/>
          </a:prstGeom>
          <a:solidFill>
            <a:srgbClr val="681E7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4F2A9B-2C6E-E44C-9B3B-BBE1D246F413}"/>
              </a:ext>
            </a:extLst>
          </p:cNvPr>
          <p:cNvSpPr/>
          <p:nvPr/>
        </p:nvSpPr>
        <p:spPr>
          <a:xfrm>
            <a:off x="6848139" y="3192320"/>
            <a:ext cx="153529" cy="153514"/>
          </a:xfrm>
          <a:prstGeom prst="ellipse">
            <a:avLst/>
          </a:prstGeom>
          <a:solidFill>
            <a:srgbClr val="681E7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27FDA5-4705-9D47-BC9C-EB48B1089188}"/>
              </a:ext>
            </a:extLst>
          </p:cNvPr>
          <p:cNvSpPr/>
          <p:nvPr/>
        </p:nvSpPr>
        <p:spPr>
          <a:xfrm>
            <a:off x="6567870" y="4344392"/>
            <a:ext cx="153529" cy="153514"/>
          </a:xfrm>
          <a:prstGeom prst="ellipse">
            <a:avLst/>
          </a:prstGeom>
          <a:solidFill>
            <a:srgbClr val="681E7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A335A9-C771-DC47-8EB0-330ACD606DDA}"/>
              </a:ext>
            </a:extLst>
          </p:cNvPr>
          <p:cNvGrpSpPr/>
          <p:nvPr/>
        </p:nvGrpSpPr>
        <p:grpSpPr>
          <a:xfrm>
            <a:off x="4861388" y="1153507"/>
            <a:ext cx="2551913" cy="886989"/>
            <a:chOff x="2471658" y="2018020"/>
            <a:chExt cx="3198900" cy="111186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0F8F81B-B830-6542-AD80-251E4CB4CEA6}"/>
                </a:ext>
              </a:extLst>
            </p:cNvPr>
            <p:cNvSpPr/>
            <p:nvPr/>
          </p:nvSpPr>
          <p:spPr>
            <a:xfrm>
              <a:off x="2471658" y="2018020"/>
              <a:ext cx="3198900" cy="1111868"/>
            </a:xfrm>
            <a:prstGeom prst="roundRect">
              <a:avLst>
                <a:gd name="adj" fmla="val 6098"/>
              </a:avLst>
            </a:prstGeom>
            <a:solidFill>
              <a:srgbClr val="FBF9FB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3E7C39-1AEA-544D-8843-8595A6BC8C56}"/>
                </a:ext>
              </a:extLst>
            </p:cNvPr>
            <p:cNvSpPr/>
            <p:nvPr/>
          </p:nvSpPr>
          <p:spPr>
            <a:xfrm>
              <a:off x="2656435" y="2125187"/>
              <a:ext cx="3014123" cy="88687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 err="1">
                  <a:solidFill>
                    <a:srgbClr val="43185C"/>
                  </a:solidFill>
                  <a:latin typeface="Poppins Medium"/>
                  <a:cs typeface="Poppins Medium"/>
                </a:rPr>
                <a:t>Visualización</a:t>
              </a:r>
              <a:r>
                <a:rPr lang="en-CA" sz="1400" dirty="0">
                  <a:solidFill>
                    <a:srgbClr val="43185C"/>
                  </a:solidFill>
                  <a:latin typeface="Poppins Medium"/>
                  <a:cs typeface="Poppins Medium"/>
                </a:rPr>
                <a:t> de variables</a:t>
              </a:r>
              <a:endParaRPr lang="es-ES" sz="2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1C6D27-A3FE-F14B-B8CC-EAE49EABC666}"/>
              </a:ext>
            </a:extLst>
          </p:cNvPr>
          <p:cNvGrpSpPr/>
          <p:nvPr/>
        </p:nvGrpSpPr>
        <p:grpSpPr>
          <a:xfrm>
            <a:off x="8009536" y="2636041"/>
            <a:ext cx="2551913" cy="1059517"/>
            <a:chOff x="2471658" y="2018019"/>
            <a:chExt cx="3198900" cy="132813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5F6F960-921C-3C4A-B1AD-D3FBCC769401}"/>
                </a:ext>
              </a:extLst>
            </p:cNvPr>
            <p:cNvSpPr/>
            <p:nvPr/>
          </p:nvSpPr>
          <p:spPr>
            <a:xfrm>
              <a:off x="2471658" y="2018019"/>
              <a:ext cx="3198900" cy="1328136"/>
            </a:xfrm>
            <a:prstGeom prst="roundRect">
              <a:avLst>
                <a:gd name="adj" fmla="val 6098"/>
              </a:avLst>
            </a:prstGeom>
            <a:solidFill>
              <a:srgbClr val="FBF9FB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68353F-6EFB-5A45-939E-53910871AEDF}"/>
                </a:ext>
              </a:extLst>
            </p:cNvPr>
            <p:cNvSpPr/>
            <p:nvPr/>
          </p:nvSpPr>
          <p:spPr>
            <a:xfrm>
              <a:off x="2656435" y="2192218"/>
              <a:ext cx="3014123" cy="88687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err="1">
                  <a:solidFill>
                    <a:srgbClr val="43185C"/>
                  </a:solidFill>
                  <a:latin typeface="Poppins Medium"/>
                  <a:cs typeface="Poppins Medium"/>
                </a:rPr>
                <a:t>Creación</a:t>
              </a:r>
              <a:r>
                <a:rPr lang="en-CA" sz="1400">
                  <a:solidFill>
                    <a:srgbClr val="43185C"/>
                  </a:solidFill>
                  <a:latin typeface="Poppins Medium"/>
                  <a:cs typeface="Poppins Medium"/>
                </a:rPr>
                <a:t> de </a:t>
              </a:r>
              <a:r>
                <a:rPr lang="en-CA" sz="1400" err="1">
                  <a:solidFill>
                    <a:srgbClr val="43185C"/>
                  </a:solidFill>
                  <a:latin typeface="Poppins Medium"/>
                  <a:cs typeface="Poppins Medium"/>
                </a:rPr>
                <a:t>excepciones</a:t>
              </a:r>
              <a:r>
                <a:rPr lang="en-CA" sz="1400">
                  <a:solidFill>
                    <a:srgbClr val="43185C"/>
                  </a:solidFill>
                  <a:latin typeface="Poppins Medium"/>
                  <a:cs typeface="Poppins Medium"/>
                </a:rPr>
                <a:t> (Blacklist)</a:t>
              </a:r>
              <a:endParaRPr lang="es-ES" sz="20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E27860-37A3-6B41-B5F4-85D5EB399AB3}"/>
              </a:ext>
            </a:extLst>
          </p:cNvPr>
          <p:cNvGrpSpPr/>
          <p:nvPr/>
        </p:nvGrpSpPr>
        <p:grpSpPr>
          <a:xfrm>
            <a:off x="7171515" y="5069454"/>
            <a:ext cx="2551913" cy="707501"/>
            <a:chOff x="2471658" y="2011993"/>
            <a:chExt cx="3198900" cy="88687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D2C7D41-B043-9E48-ACD4-0022083D38BB}"/>
                </a:ext>
              </a:extLst>
            </p:cNvPr>
            <p:cNvSpPr/>
            <p:nvPr/>
          </p:nvSpPr>
          <p:spPr>
            <a:xfrm>
              <a:off x="2471658" y="2054064"/>
              <a:ext cx="3198900" cy="769442"/>
            </a:xfrm>
            <a:prstGeom prst="roundRect">
              <a:avLst>
                <a:gd name="adj" fmla="val 6098"/>
              </a:avLst>
            </a:prstGeom>
            <a:solidFill>
              <a:srgbClr val="FBF9FB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CC0B00-FFB9-4A4B-BE51-74DD1E66D3AC}"/>
                </a:ext>
              </a:extLst>
            </p:cNvPr>
            <p:cNvSpPr/>
            <p:nvPr/>
          </p:nvSpPr>
          <p:spPr>
            <a:xfrm>
              <a:off x="2476210" y="2011993"/>
              <a:ext cx="3014123" cy="88687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err="1">
                  <a:solidFill>
                    <a:srgbClr val="43185C"/>
                  </a:solidFill>
                  <a:latin typeface="Poppins Medium"/>
                  <a:cs typeface="Poppins Medium"/>
                </a:rPr>
                <a:t>Creación</a:t>
              </a:r>
              <a:r>
                <a:rPr lang="en-CA" sz="1400">
                  <a:solidFill>
                    <a:srgbClr val="43185C"/>
                  </a:solidFill>
                  <a:latin typeface="Poppins Medium"/>
                  <a:cs typeface="Poppins Medium"/>
                </a:rPr>
                <a:t> de </a:t>
              </a:r>
              <a:r>
                <a:rPr lang="en-CA" sz="1400" err="1">
                  <a:solidFill>
                    <a:srgbClr val="43185C"/>
                  </a:solidFill>
                  <a:latin typeface="Poppins Medium"/>
                  <a:cs typeface="Poppins Medium"/>
                </a:rPr>
                <a:t>estrategias</a:t>
              </a:r>
              <a:r>
                <a:rPr lang="en-CA" sz="1400">
                  <a:solidFill>
                    <a:srgbClr val="43185C"/>
                  </a:solidFill>
                  <a:latin typeface="Poppins Medium"/>
                  <a:cs typeface="Poppins Medium"/>
                </a:rPr>
                <a:t> y </a:t>
              </a:r>
              <a:r>
                <a:rPr lang="en-CA" sz="1400" err="1">
                  <a:solidFill>
                    <a:srgbClr val="43185C"/>
                  </a:solidFill>
                  <a:latin typeface="Poppins Medium"/>
                  <a:cs typeface="Poppins Medium"/>
                </a:rPr>
                <a:t>campañas</a:t>
              </a:r>
              <a:r>
                <a:rPr lang="en-CA" sz="1400">
                  <a:solidFill>
                    <a:srgbClr val="43185C"/>
                  </a:solidFill>
                  <a:latin typeface="Poppins Medium"/>
                  <a:cs typeface="Poppins Medium"/>
                </a:rPr>
                <a:t> </a:t>
              </a:r>
              <a:endParaRPr lang="es-ES" sz="2000" err="1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4BFBE3-F60A-5041-AA4C-CC8A9591D169}"/>
              </a:ext>
            </a:extLst>
          </p:cNvPr>
          <p:cNvGrpSpPr/>
          <p:nvPr/>
        </p:nvGrpSpPr>
        <p:grpSpPr>
          <a:xfrm>
            <a:off x="2750345" y="5150364"/>
            <a:ext cx="2551913" cy="613820"/>
            <a:chOff x="2471658" y="2054064"/>
            <a:chExt cx="3198900" cy="769442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D7CC4389-7005-3F4D-AF8B-7FEAEE58D14E}"/>
                </a:ext>
              </a:extLst>
            </p:cNvPr>
            <p:cNvSpPr/>
            <p:nvPr/>
          </p:nvSpPr>
          <p:spPr>
            <a:xfrm>
              <a:off x="2471658" y="2054064"/>
              <a:ext cx="3198900" cy="769442"/>
            </a:xfrm>
            <a:prstGeom prst="roundRect">
              <a:avLst>
                <a:gd name="adj" fmla="val 6098"/>
              </a:avLst>
            </a:prstGeom>
            <a:solidFill>
              <a:srgbClr val="FBF9FB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638788-7AFA-2548-BF10-F7D43141356F}"/>
                </a:ext>
              </a:extLst>
            </p:cNvPr>
            <p:cNvSpPr/>
            <p:nvPr/>
          </p:nvSpPr>
          <p:spPr>
            <a:xfrm>
              <a:off x="2656435" y="2192218"/>
              <a:ext cx="3014123" cy="48258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err="1">
                  <a:solidFill>
                    <a:srgbClr val="43185C"/>
                  </a:solidFill>
                  <a:latin typeface="Poppins Medium"/>
                  <a:cs typeface="Poppins Medium"/>
                </a:rPr>
                <a:t>Filtrar</a:t>
              </a:r>
              <a:r>
                <a:rPr lang="en-CA" sz="1400">
                  <a:solidFill>
                    <a:srgbClr val="43185C"/>
                  </a:solidFill>
                  <a:latin typeface="Poppins Medium"/>
                  <a:cs typeface="Poppins Medium"/>
                </a:rPr>
                <a:t> jobs </a:t>
              </a:r>
              <a:endParaRPr lang="en-CA" sz="1400">
                <a:solidFill>
                  <a:srgbClr val="43185C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245EA5-5A4F-4E4B-8A30-7149C8822628}"/>
              </a:ext>
            </a:extLst>
          </p:cNvPr>
          <p:cNvGrpSpPr/>
          <p:nvPr/>
        </p:nvGrpSpPr>
        <p:grpSpPr>
          <a:xfrm>
            <a:off x="1768998" y="2728294"/>
            <a:ext cx="2551913" cy="613820"/>
            <a:chOff x="2471658" y="2054064"/>
            <a:chExt cx="3198900" cy="76944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686C512-C619-784D-8D08-D5C94465FAF2}"/>
                </a:ext>
              </a:extLst>
            </p:cNvPr>
            <p:cNvSpPr/>
            <p:nvPr/>
          </p:nvSpPr>
          <p:spPr>
            <a:xfrm>
              <a:off x="2471658" y="2054064"/>
              <a:ext cx="3198900" cy="769442"/>
            </a:xfrm>
            <a:prstGeom prst="roundRect">
              <a:avLst>
                <a:gd name="adj" fmla="val 6098"/>
              </a:avLst>
            </a:prstGeom>
            <a:solidFill>
              <a:srgbClr val="FBF9FB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5402E0-93D5-4F43-B0F0-0C57D6E9E583}"/>
                </a:ext>
              </a:extLst>
            </p:cNvPr>
            <p:cNvSpPr/>
            <p:nvPr/>
          </p:nvSpPr>
          <p:spPr>
            <a:xfrm>
              <a:off x="2656435" y="2192218"/>
              <a:ext cx="3014123" cy="48177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err="1">
                  <a:solidFill>
                    <a:srgbClr val="43185C"/>
                  </a:solidFill>
                  <a:latin typeface="Poppins Medium"/>
                  <a:cs typeface="Poppins Medium"/>
                </a:rPr>
                <a:t>Encontrar</a:t>
              </a:r>
              <a:r>
                <a:rPr lang="en-CA" sz="1400">
                  <a:solidFill>
                    <a:srgbClr val="43185C"/>
                  </a:solidFill>
                  <a:latin typeface="Poppins Medium"/>
                  <a:cs typeface="Poppins Medium"/>
                </a:rPr>
                <a:t> </a:t>
              </a:r>
              <a:r>
                <a:rPr lang="en-CA" sz="1400" err="1">
                  <a:solidFill>
                    <a:srgbClr val="43185C"/>
                  </a:solidFill>
                  <a:latin typeface="Poppins Medium"/>
                  <a:cs typeface="Poppins Medium"/>
                </a:rPr>
                <a:t>errores</a:t>
              </a:r>
              <a:endParaRPr lang="es-ES" sz="2000" err="1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6FE526C4-DD39-AB45-AE5C-538EF383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863" y="3389380"/>
            <a:ext cx="439962" cy="6199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1EE5A8-71FD-23C5-FF59-32F2C0D131E4}"/>
              </a:ext>
            </a:extLst>
          </p:cNvPr>
          <p:cNvSpPr txBox="1"/>
          <p:nvPr/>
        </p:nvSpPr>
        <p:spPr>
          <a:xfrm>
            <a:off x="566204" y="1156060"/>
            <a:ext cx="3176336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  <a:ea typeface="+mn-lt"/>
                <a:cs typeface="+mn-lt"/>
              </a:rPr>
              <a:t>Objetivos</a:t>
            </a:r>
            <a:r>
              <a:rPr lang="en-US" sz="2400" b="1" dirty="0">
                <a:solidFill>
                  <a:srgbClr val="7030A0"/>
                </a:solidFill>
                <a:ea typeface="+mn-lt"/>
                <a:cs typeface="+mn-lt"/>
              </a:rPr>
              <a:t> de </a:t>
            </a:r>
            <a:r>
              <a:rPr lang="en-US" sz="2400" b="1" dirty="0" err="1">
                <a:solidFill>
                  <a:srgbClr val="7030A0"/>
                </a:solidFill>
                <a:ea typeface="+mn-lt"/>
                <a:cs typeface="+mn-lt"/>
              </a:rPr>
              <a:t>hacer</a:t>
            </a:r>
            <a:r>
              <a:rPr lang="en-US" sz="2400" b="1" dirty="0">
                <a:solidFill>
                  <a:srgbClr val="7030A0"/>
                </a:solidFill>
                <a:ea typeface="+mn-lt"/>
                <a:cs typeface="+mn-lt"/>
              </a:rPr>
              <a:t> un Query  </a:t>
            </a:r>
            <a:endParaRPr lang="es-ES" sz="2400" dirty="0">
              <a:solidFill>
                <a:srgbClr val="7030A0"/>
              </a:solidFill>
              <a:ea typeface="+mn-lt"/>
              <a:cs typeface="+mn-lt"/>
            </a:endParaRPr>
          </a:p>
          <a:p>
            <a:endParaRPr lang="es-ES" sz="2800">
              <a:solidFill>
                <a:srgbClr val="7030A0"/>
              </a:solidFill>
              <a:latin typeface="Poppins"/>
              <a:cs typeface="Poppins SemiBold"/>
            </a:endParaRPr>
          </a:p>
        </p:txBody>
      </p:sp>
      <p:pic>
        <p:nvPicPr>
          <p:cNvPr id="5" name="Gráfico 5" descr="Ojo con relleno sólido">
            <a:extLst>
              <a:ext uri="{FF2B5EF4-FFF2-40B4-BE49-F238E27FC236}">
                <a16:creationId xmlns:a16="http://schemas.microsoft.com/office/drawing/2014/main" id="{853E7F69-334E-8A4C-34C0-2D4FFA872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2589" y="2036010"/>
            <a:ext cx="647032" cy="620295"/>
          </a:xfrm>
          <a:prstGeom prst="rect">
            <a:avLst/>
          </a:prstGeom>
        </p:spPr>
      </p:pic>
      <p:pic>
        <p:nvPicPr>
          <p:cNvPr id="6" name="Gráfico 18" descr="Portapapeles con todas las cruces contorno">
            <a:extLst>
              <a:ext uri="{FF2B5EF4-FFF2-40B4-BE49-F238E27FC236}">
                <a16:creationId xmlns:a16="http://schemas.microsoft.com/office/drawing/2014/main" id="{88898066-85C4-0ACD-D27F-EB1564BBB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5537" y="2731168"/>
            <a:ext cx="647032" cy="620295"/>
          </a:xfrm>
          <a:prstGeom prst="rect">
            <a:avLst/>
          </a:prstGeom>
        </p:spPr>
      </p:pic>
      <p:pic>
        <p:nvPicPr>
          <p:cNvPr id="19" name="Gráfico 19" descr="Filtro con relleno sólido">
            <a:extLst>
              <a:ext uri="{FF2B5EF4-FFF2-40B4-BE49-F238E27FC236}">
                <a16:creationId xmlns:a16="http://schemas.microsoft.com/office/drawing/2014/main" id="{B9B7D3B9-9183-CAB9-561B-082F630E4D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6484" y="4428958"/>
            <a:ext cx="647032" cy="673769"/>
          </a:xfrm>
          <a:prstGeom prst="rect">
            <a:avLst/>
          </a:prstGeom>
        </p:spPr>
      </p:pic>
      <p:pic>
        <p:nvPicPr>
          <p:cNvPr id="20" name="Gráfico 20" descr="Rompecabezas contorno">
            <a:extLst>
              <a:ext uri="{FF2B5EF4-FFF2-40B4-BE49-F238E27FC236}">
                <a16:creationId xmlns:a16="http://schemas.microsoft.com/office/drawing/2014/main" id="{D70FE5C3-5629-80AA-2ACD-FE9D2B0D66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01327" y="4495800"/>
            <a:ext cx="647032" cy="633664"/>
          </a:xfrm>
          <a:prstGeom prst="rect">
            <a:avLst/>
          </a:prstGeom>
        </p:spPr>
      </p:pic>
      <p:pic>
        <p:nvPicPr>
          <p:cNvPr id="21" name="Gráfico 21" descr="Advertencia contorno">
            <a:extLst>
              <a:ext uri="{FF2B5EF4-FFF2-40B4-BE49-F238E27FC236}">
                <a16:creationId xmlns:a16="http://schemas.microsoft.com/office/drawing/2014/main" id="{9C76A7F9-9E12-4E68-0B6D-18FF921E39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22694" y="2731168"/>
            <a:ext cx="580190" cy="6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74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1">
            <a:extLst>
              <a:ext uri="{FF2B5EF4-FFF2-40B4-BE49-F238E27FC236}">
                <a16:creationId xmlns:a16="http://schemas.microsoft.com/office/drawing/2014/main" id="{3FF56668-E803-2A04-699F-74930A409DC9}"/>
              </a:ext>
            </a:extLst>
          </p:cNvPr>
          <p:cNvSpPr/>
          <p:nvPr/>
        </p:nvSpPr>
        <p:spPr>
          <a:xfrm>
            <a:off x="7208330" y="1365865"/>
            <a:ext cx="1692875" cy="2273643"/>
          </a:xfrm>
          <a:prstGeom prst="roundRect">
            <a:avLst>
              <a:gd name="adj" fmla="val 6098"/>
            </a:avLst>
          </a:prstGeom>
          <a:solidFill>
            <a:srgbClr val="CEF5F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3613884" y="425071"/>
            <a:ext cx="4753217" cy="7081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b="1" err="1">
                <a:solidFill>
                  <a:srgbClr val="44195D"/>
                </a:solidFill>
                <a:latin typeface="Poppins"/>
                <a:cs typeface="Poppins"/>
              </a:rPr>
              <a:t>Operadores</a:t>
            </a:r>
            <a:r>
              <a:rPr lang="en-CA" sz="1400" b="1">
                <a:solidFill>
                  <a:srgbClr val="44195D"/>
                </a:solidFill>
                <a:latin typeface="Poppins"/>
                <a:cs typeface="Poppins"/>
              </a:rPr>
              <a:t> Lógicos y </a:t>
            </a:r>
            <a:r>
              <a:rPr lang="en-CA" sz="1400" b="1" err="1">
                <a:solidFill>
                  <a:srgbClr val="44195D"/>
                </a:solidFill>
                <a:latin typeface="Poppins"/>
                <a:cs typeface="Poppins"/>
              </a:rPr>
              <a:t>construcción</a:t>
            </a:r>
            <a:r>
              <a:rPr lang="en-CA" sz="1400" b="1">
                <a:solidFill>
                  <a:srgbClr val="44195D"/>
                </a:solidFill>
                <a:latin typeface="Poppins"/>
                <a:cs typeface="Poppins"/>
              </a:rPr>
              <a:t> </a:t>
            </a:r>
            <a:r>
              <a:rPr lang="en-CA" sz="1400" b="1" err="1">
                <a:solidFill>
                  <a:srgbClr val="44195D"/>
                </a:solidFill>
                <a:latin typeface="Poppins"/>
                <a:cs typeface="Poppins"/>
              </a:rPr>
              <a:t>básica</a:t>
            </a:r>
            <a:r>
              <a:rPr lang="en-CA" sz="1400" b="1">
                <a:solidFill>
                  <a:srgbClr val="44195D"/>
                </a:solidFill>
                <a:latin typeface="Poppins"/>
                <a:cs typeface="Poppins"/>
              </a:rPr>
              <a:t> de </a:t>
            </a:r>
            <a:r>
              <a:rPr lang="en-CA" sz="1400" b="1" err="1">
                <a:solidFill>
                  <a:srgbClr val="44195D"/>
                </a:solidFill>
                <a:latin typeface="Poppins"/>
                <a:cs typeface="Poppins"/>
              </a:rPr>
              <a:t>querys</a:t>
            </a:r>
            <a:r>
              <a:rPr lang="en-CA" sz="1400" b="1">
                <a:solidFill>
                  <a:srgbClr val="44195D"/>
                </a:solidFill>
                <a:latin typeface="Poppins"/>
                <a:cs typeface="Poppins"/>
              </a:rPr>
              <a:t>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5EBA72-8F2A-3A44-9913-B587AC092271}"/>
              </a:ext>
            </a:extLst>
          </p:cNvPr>
          <p:cNvSpPr/>
          <p:nvPr/>
        </p:nvSpPr>
        <p:spPr>
          <a:xfrm>
            <a:off x="1235676" y="1377589"/>
            <a:ext cx="1692875" cy="2273643"/>
          </a:xfrm>
          <a:prstGeom prst="roundRect">
            <a:avLst>
              <a:gd name="adj" fmla="val 6098"/>
            </a:avLst>
          </a:prstGeom>
          <a:solidFill>
            <a:srgbClr val="ECE4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5A07642-E44E-7348-8F66-0DD8107919BB}"/>
              </a:ext>
            </a:extLst>
          </p:cNvPr>
          <p:cNvSpPr/>
          <p:nvPr/>
        </p:nvSpPr>
        <p:spPr>
          <a:xfrm>
            <a:off x="3203624" y="1377589"/>
            <a:ext cx="1692875" cy="2273643"/>
          </a:xfrm>
          <a:prstGeom prst="roundRect">
            <a:avLst>
              <a:gd name="adj" fmla="val 6098"/>
            </a:avLst>
          </a:prstGeom>
          <a:solidFill>
            <a:srgbClr val="FFEDE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6B6BC3-E1C3-9644-93D3-CDCD5F3F161F}"/>
              </a:ext>
            </a:extLst>
          </p:cNvPr>
          <p:cNvSpPr/>
          <p:nvPr/>
        </p:nvSpPr>
        <p:spPr>
          <a:xfrm>
            <a:off x="5171572" y="1377589"/>
            <a:ext cx="1692875" cy="2273643"/>
          </a:xfrm>
          <a:prstGeom prst="roundRect">
            <a:avLst>
              <a:gd name="adj" fmla="val 6098"/>
            </a:avLst>
          </a:prstGeom>
          <a:solidFill>
            <a:srgbClr val="FBDDD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E34738F-17FA-E440-8824-568C847B7DC3}"/>
              </a:ext>
            </a:extLst>
          </p:cNvPr>
          <p:cNvSpPr/>
          <p:nvPr/>
        </p:nvSpPr>
        <p:spPr>
          <a:xfrm>
            <a:off x="2202321" y="3898050"/>
            <a:ext cx="1692875" cy="2273643"/>
          </a:xfrm>
          <a:prstGeom prst="roundRect">
            <a:avLst>
              <a:gd name="adj" fmla="val 6098"/>
            </a:avLst>
          </a:prstGeom>
          <a:solidFill>
            <a:srgbClr val="D0F2E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1AFF658-E3DA-C949-81BD-FAF7EABB46B7}"/>
              </a:ext>
            </a:extLst>
          </p:cNvPr>
          <p:cNvSpPr/>
          <p:nvPr/>
        </p:nvSpPr>
        <p:spPr>
          <a:xfrm>
            <a:off x="4160330" y="3898050"/>
            <a:ext cx="1692875" cy="2273643"/>
          </a:xfrm>
          <a:prstGeom prst="roundRect">
            <a:avLst>
              <a:gd name="adj" fmla="val 6098"/>
            </a:avLst>
          </a:prstGeom>
          <a:solidFill>
            <a:srgbClr val="CEF5F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7C5B1-37B7-2549-BB37-46D85E1015FC}"/>
              </a:ext>
            </a:extLst>
          </p:cNvPr>
          <p:cNvSpPr/>
          <p:nvPr/>
        </p:nvSpPr>
        <p:spPr>
          <a:xfrm>
            <a:off x="1774632" y="2115652"/>
            <a:ext cx="1692876" cy="3885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>
                <a:solidFill>
                  <a:srgbClr val="44195D"/>
                </a:solidFill>
                <a:latin typeface="Poppins Medium"/>
                <a:cs typeface="Poppins Medium"/>
              </a:rPr>
              <a:t>AND</a:t>
            </a:r>
            <a:endParaRPr lang="es-ES" b="1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48F8C3-812C-154D-B82A-62AF78FD083E}"/>
              </a:ext>
            </a:extLst>
          </p:cNvPr>
          <p:cNvSpPr/>
          <p:nvPr/>
        </p:nvSpPr>
        <p:spPr>
          <a:xfrm>
            <a:off x="3742581" y="2115652"/>
            <a:ext cx="1692876" cy="3885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>
                <a:solidFill>
                  <a:srgbClr val="44195D"/>
                </a:solidFill>
                <a:latin typeface="Poppins Medium"/>
                <a:cs typeface="Poppins Medium"/>
              </a:rPr>
              <a:t>OR</a:t>
            </a:r>
            <a:endParaRPr lang="en-CA" sz="1400" b="1">
              <a:solidFill>
                <a:srgbClr val="44195D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337BA0-A168-D24C-8B6C-E78B2A94949B}"/>
              </a:ext>
            </a:extLst>
          </p:cNvPr>
          <p:cNvSpPr/>
          <p:nvPr/>
        </p:nvSpPr>
        <p:spPr>
          <a:xfrm>
            <a:off x="5616746" y="2103929"/>
            <a:ext cx="1692876" cy="3885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>
                <a:solidFill>
                  <a:srgbClr val="44195D"/>
                </a:solidFill>
                <a:latin typeface="Poppins Medium"/>
                <a:cs typeface="Poppins Medium"/>
              </a:rPr>
              <a:t>NOT </a:t>
            </a:r>
            <a:r>
              <a:rPr lang="en-CA" sz="1200" b="1">
                <a:solidFill>
                  <a:srgbClr val="44195D"/>
                </a:solidFill>
                <a:latin typeface="Poppins Medium"/>
                <a:cs typeface="Poppins Medium"/>
              </a:rPr>
              <a:t>(-)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26BDE5-B79A-CE45-9F0E-0D7698DADEFD}"/>
              </a:ext>
            </a:extLst>
          </p:cNvPr>
          <p:cNvSpPr/>
          <p:nvPr/>
        </p:nvSpPr>
        <p:spPr>
          <a:xfrm>
            <a:off x="2893680" y="4647836"/>
            <a:ext cx="473676" cy="40029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>
                <a:solidFill>
                  <a:srgbClr val="44195D"/>
                </a:solidFill>
                <a:latin typeface="Poppins Medium"/>
                <a:cs typeface="Poppins Medium"/>
              </a:rPr>
              <a:t>*</a:t>
            </a:r>
            <a:endParaRPr lang="en-CA" sz="1400" b="1">
              <a:solidFill>
                <a:srgbClr val="44195D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BF82F2-EF57-9E47-AE8D-3363496E5835}"/>
              </a:ext>
            </a:extLst>
          </p:cNvPr>
          <p:cNvSpPr/>
          <p:nvPr/>
        </p:nvSpPr>
        <p:spPr>
          <a:xfrm>
            <a:off x="4324151" y="4654316"/>
            <a:ext cx="1692876" cy="3885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>
                <a:solidFill>
                  <a:srgbClr val="44195D"/>
                </a:solidFill>
                <a:latin typeface="Poppins Medium"/>
                <a:cs typeface="Poppins Medium"/>
              </a:rPr>
              <a:t>""                    \"</a:t>
            </a:r>
            <a:endParaRPr lang="en-CA" sz="1400" b="1">
              <a:solidFill>
                <a:srgbClr val="44195D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3BF672-519E-0444-8B67-31255FDE4766}"/>
              </a:ext>
            </a:extLst>
          </p:cNvPr>
          <p:cNvSpPr/>
          <p:nvPr/>
        </p:nvSpPr>
        <p:spPr>
          <a:xfrm>
            <a:off x="1505001" y="2836112"/>
            <a:ext cx="127679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800" err="1">
                <a:solidFill>
                  <a:srgbClr val="44185D"/>
                </a:solidFill>
                <a:latin typeface="Poppins"/>
                <a:cs typeface="Poppins"/>
              </a:rPr>
              <a:t>Variable:valor</a:t>
            </a:r>
            <a:r>
              <a:rPr lang="en-CA" sz="800">
                <a:solidFill>
                  <a:srgbClr val="44185D"/>
                </a:solidFill>
                <a:latin typeface="Poppins"/>
                <a:cs typeface="Poppins"/>
              </a:rPr>
              <a:t>  AND </a:t>
            </a:r>
            <a:r>
              <a:rPr lang="en-CA" sz="800" err="1">
                <a:solidFill>
                  <a:srgbClr val="44185D"/>
                </a:solidFill>
                <a:latin typeface="Poppins"/>
                <a:cs typeface="Poppins"/>
              </a:rPr>
              <a:t>variable:valor</a:t>
            </a:r>
            <a:endParaRPr lang="en-CA" sz="800" err="1">
              <a:solidFill>
                <a:srgbClr val="44185D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4873C-F976-3644-8ED6-14CFA324799B}"/>
              </a:ext>
            </a:extLst>
          </p:cNvPr>
          <p:cNvSpPr/>
          <p:nvPr/>
        </p:nvSpPr>
        <p:spPr>
          <a:xfrm>
            <a:off x="3382560" y="2871280"/>
            <a:ext cx="127679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800" err="1">
                <a:solidFill>
                  <a:srgbClr val="44185D"/>
                </a:solidFill>
                <a:latin typeface="Poppins"/>
                <a:cs typeface="Poppins"/>
              </a:rPr>
              <a:t>Variable:valor</a:t>
            </a:r>
            <a:r>
              <a:rPr lang="en-CA" sz="800">
                <a:solidFill>
                  <a:srgbClr val="44185D"/>
                </a:solidFill>
                <a:latin typeface="Poppins"/>
                <a:cs typeface="Poppins"/>
              </a:rPr>
              <a:t> OR </a:t>
            </a:r>
            <a:r>
              <a:rPr lang="en-CA" sz="800" err="1">
                <a:solidFill>
                  <a:srgbClr val="44185D"/>
                </a:solidFill>
                <a:latin typeface="Poppins"/>
                <a:cs typeface="Poppins"/>
              </a:rPr>
              <a:t>variable:valor</a:t>
            </a:r>
            <a:endParaRPr lang="en-CA" sz="800" err="1">
              <a:solidFill>
                <a:srgbClr val="44185D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3BC1ED-31BA-FA48-A7CC-F26A231052C4}"/>
              </a:ext>
            </a:extLst>
          </p:cNvPr>
          <p:cNvSpPr/>
          <p:nvPr/>
        </p:nvSpPr>
        <p:spPr>
          <a:xfrm>
            <a:off x="5511238" y="2836112"/>
            <a:ext cx="1276799" cy="215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800">
                <a:solidFill>
                  <a:srgbClr val="44185D"/>
                </a:solidFill>
                <a:latin typeface="Poppins"/>
                <a:cs typeface="Poppins"/>
              </a:rPr>
              <a:t>-</a:t>
            </a:r>
            <a:r>
              <a:rPr lang="en-CA" sz="800" err="1">
                <a:solidFill>
                  <a:srgbClr val="44185D"/>
                </a:solidFill>
                <a:latin typeface="Poppins"/>
                <a:cs typeface="Poppins"/>
              </a:rPr>
              <a:t>variable:valor</a:t>
            </a:r>
            <a:endParaRPr lang="en-CA" sz="800" err="1">
              <a:solidFill>
                <a:srgbClr val="44185D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B6BDDF-CEDC-394D-9344-EB54CCF7F2CF}"/>
              </a:ext>
            </a:extLst>
          </p:cNvPr>
          <p:cNvSpPr/>
          <p:nvPr/>
        </p:nvSpPr>
        <p:spPr>
          <a:xfrm>
            <a:off x="2377866" y="5192450"/>
            <a:ext cx="1335414" cy="215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800">
                <a:solidFill>
                  <a:srgbClr val="44185D"/>
                </a:solidFill>
                <a:latin typeface="Poppins"/>
                <a:cs typeface="Poppins"/>
              </a:rPr>
              <a:t>Variable:*palabra*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64949C-4CC7-B74A-B764-88E49D4FBB77}"/>
              </a:ext>
            </a:extLst>
          </p:cNvPr>
          <p:cNvSpPr/>
          <p:nvPr/>
        </p:nvSpPr>
        <p:spPr>
          <a:xfrm>
            <a:off x="4253813" y="5473803"/>
            <a:ext cx="1757444" cy="215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800">
                <a:solidFill>
                  <a:srgbClr val="44185D"/>
                </a:solidFill>
                <a:latin typeface="Poppins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variable: \"</a:t>
            </a:r>
            <a:r>
              <a:rPr lang="en-CA" sz="8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location remote</a:t>
            </a:r>
            <a:r>
              <a:rPr lang="en-CA" sz="800">
                <a:solidFill>
                  <a:srgbClr val="44185D"/>
                </a:solidFill>
                <a:latin typeface="Poppins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\"</a:t>
            </a:r>
            <a:endParaRPr lang="en-CA" sz="800">
              <a:solidFill>
                <a:srgbClr val="44185D"/>
              </a:solidFill>
              <a:latin typeface="Poppins"/>
              <a:cs typeface="Poppins" pitchFamily="2" charset="77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E32C1D7-2FBF-304A-9D50-587416173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6853" y="1750043"/>
            <a:ext cx="431169" cy="43116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C25B7BC-14C1-D540-BBC6-41045484E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1266" y="1750043"/>
            <a:ext cx="431169" cy="43116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0539517-2A9E-1743-9BC9-8ED9E5DC1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3427" y="1738320"/>
            <a:ext cx="431169" cy="43116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D24723D-6CD5-094F-94D5-7ED30B32B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4295" y="4270504"/>
            <a:ext cx="431169" cy="43116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DF007ED-3386-7742-AFA5-847C0C5E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1281" y="4211889"/>
            <a:ext cx="431169" cy="431169"/>
          </a:xfrm>
          <a:prstGeom prst="rect">
            <a:avLst/>
          </a:prstGeom>
        </p:spPr>
      </p:pic>
      <p:sp>
        <p:nvSpPr>
          <p:cNvPr id="43" name="Rectangle 23">
            <a:extLst>
              <a:ext uri="{FF2B5EF4-FFF2-40B4-BE49-F238E27FC236}">
                <a16:creationId xmlns:a16="http://schemas.microsoft.com/office/drawing/2014/main" id="{21CAD3FE-23EB-6A9A-1F1D-4B8251B5167D}"/>
              </a:ext>
            </a:extLst>
          </p:cNvPr>
          <p:cNvSpPr/>
          <p:nvPr/>
        </p:nvSpPr>
        <p:spPr>
          <a:xfrm>
            <a:off x="7671341" y="2092205"/>
            <a:ext cx="1692876" cy="3885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>
                <a:solidFill>
                  <a:srgbClr val="44195D"/>
                </a:solidFill>
                <a:latin typeface="Poppins Medium"/>
                <a:cs typeface="Poppins Medium"/>
              </a:rPr>
              <a:t>_raw</a:t>
            </a:r>
          </a:p>
        </p:txBody>
      </p:sp>
      <p:pic>
        <p:nvPicPr>
          <p:cNvPr id="48" name="Graphic 29">
            <a:extLst>
              <a:ext uri="{FF2B5EF4-FFF2-40B4-BE49-F238E27FC236}">
                <a16:creationId xmlns:a16="http://schemas.microsoft.com/office/drawing/2014/main" id="{A82F11B4-DF0B-39A7-0577-CFAA28573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8730" y="1703150"/>
            <a:ext cx="431169" cy="431169"/>
          </a:xfrm>
          <a:prstGeom prst="rect">
            <a:avLst/>
          </a:prstGeom>
        </p:spPr>
      </p:pic>
      <p:sp>
        <p:nvSpPr>
          <p:cNvPr id="51" name="Rectangle 28">
            <a:extLst>
              <a:ext uri="{FF2B5EF4-FFF2-40B4-BE49-F238E27FC236}">
                <a16:creationId xmlns:a16="http://schemas.microsoft.com/office/drawing/2014/main" id="{1DDB971F-C114-F942-97AA-0A70FC582058}"/>
              </a:ext>
            </a:extLst>
          </p:cNvPr>
          <p:cNvSpPr/>
          <p:nvPr/>
        </p:nvSpPr>
        <p:spPr>
          <a:xfrm>
            <a:off x="7284477" y="2847835"/>
            <a:ext cx="1534706" cy="2000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700" err="1">
                <a:solidFill>
                  <a:srgbClr val="44185D"/>
                </a:solidFill>
                <a:latin typeface="Poppins"/>
                <a:cs typeface="Poppins"/>
              </a:rPr>
              <a:t>Variable.variable_raw:"valor</a:t>
            </a:r>
            <a:r>
              <a:rPr lang="en-CA" sz="700">
                <a:solidFill>
                  <a:srgbClr val="44185D"/>
                </a:solidFill>
                <a:latin typeface="Poppins"/>
                <a:cs typeface="Poppins"/>
              </a:rPr>
              <a:t>"</a:t>
            </a:r>
            <a:endParaRPr lang="en-CA" sz="700">
              <a:solidFill>
                <a:srgbClr val="44185D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2" name="Rounded Rectangle 20">
            <a:extLst>
              <a:ext uri="{FF2B5EF4-FFF2-40B4-BE49-F238E27FC236}">
                <a16:creationId xmlns:a16="http://schemas.microsoft.com/office/drawing/2014/main" id="{172B3D12-B1A0-74B3-7653-B7C01597D5A9}"/>
              </a:ext>
            </a:extLst>
          </p:cNvPr>
          <p:cNvSpPr/>
          <p:nvPr/>
        </p:nvSpPr>
        <p:spPr>
          <a:xfrm>
            <a:off x="9283057" y="1342418"/>
            <a:ext cx="1692875" cy="2273643"/>
          </a:xfrm>
          <a:prstGeom prst="roundRect">
            <a:avLst>
              <a:gd name="adj" fmla="val 6098"/>
            </a:avLst>
          </a:prstGeom>
          <a:solidFill>
            <a:srgbClr val="D0F2E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0F8919D2-DE1F-4A1B-CB82-703E158E5615}"/>
              </a:ext>
            </a:extLst>
          </p:cNvPr>
          <p:cNvSpPr/>
          <p:nvPr/>
        </p:nvSpPr>
        <p:spPr>
          <a:xfrm>
            <a:off x="9582199" y="2127373"/>
            <a:ext cx="1692876" cy="38433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>
                <a:solidFill>
                  <a:srgbClr val="44185D"/>
                </a:solidFill>
                <a:latin typeface="Poppins Medium"/>
                <a:ea typeface="+mn-lt"/>
                <a:cs typeface="+mn-lt"/>
              </a:rPr>
              <a:t>analyzed</a:t>
            </a:r>
            <a:endParaRPr lang="es-ES">
              <a:solidFill>
                <a:srgbClr val="44185D"/>
              </a:solidFill>
              <a:latin typeface="Poppins Medium"/>
              <a:cs typeface="Poppins Medium"/>
            </a:endParaRPr>
          </a:p>
        </p:txBody>
      </p:sp>
      <p:pic>
        <p:nvPicPr>
          <p:cNvPr id="58" name="Graphic 29">
            <a:extLst>
              <a:ext uri="{FF2B5EF4-FFF2-40B4-BE49-F238E27FC236}">
                <a16:creationId xmlns:a16="http://schemas.microsoft.com/office/drawing/2014/main" id="{8FFC6DEF-5D45-1FF7-81C8-40E0603EB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0604" y="1667980"/>
            <a:ext cx="431169" cy="431169"/>
          </a:xfrm>
          <a:prstGeom prst="rect">
            <a:avLst/>
          </a:prstGeom>
        </p:spPr>
      </p:pic>
      <p:sp>
        <p:nvSpPr>
          <p:cNvPr id="59" name="Rectangle 28">
            <a:extLst>
              <a:ext uri="{FF2B5EF4-FFF2-40B4-BE49-F238E27FC236}">
                <a16:creationId xmlns:a16="http://schemas.microsoft.com/office/drawing/2014/main" id="{FA5E87C8-CF32-43D6-8315-98EBAEB3A511}"/>
              </a:ext>
            </a:extLst>
          </p:cNvPr>
          <p:cNvSpPr/>
          <p:nvPr/>
        </p:nvSpPr>
        <p:spPr>
          <a:xfrm>
            <a:off x="9242231" y="2871279"/>
            <a:ext cx="1851228" cy="2000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7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link.link_analyzed</a:t>
            </a:r>
            <a:r>
              <a:rPr lang="en-CA" sz="7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:(+"dominio.com")</a:t>
            </a:r>
            <a:endParaRPr lang="es-ES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75" name="Rounded Rectangle 18">
            <a:extLst>
              <a:ext uri="{FF2B5EF4-FFF2-40B4-BE49-F238E27FC236}">
                <a16:creationId xmlns:a16="http://schemas.microsoft.com/office/drawing/2014/main" id="{2579C9CB-9762-CF7F-4110-29500BA1B4B2}"/>
              </a:ext>
            </a:extLst>
          </p:cNvPr>
          <p:cNvSpPr/>
          <p:nvPr/>
        </p:nvSpPr>
        <p:spPr>
          <a:xfrm>
            <a:off x="6251623" y="3898050"/>
            <a:ext cx="1692875" cy="2273643"/>
          </a:xfrm>
          <a:prstGeom prst="roundRect">
            <a:avLst>
              <a:gd name="adj" fmla="val 6098"/>
            </a:avLst>
          </a:prstGeom>
          <a:solidFill>
            <a:srgbClr val="FFEDE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24">
            <a:extLst>
              <a:ext uri="{FF2B5EF4-FFF2-40B4-BE49-F238E27FC236}">
                <a16:creationId xmlns:a16="http://schemas.microsoft.com/office/drawing/2014/main" id="{EF71EED3-4606-6569-34DE-82A23F9C0E4C}"/>
              </a:ext>
            </a:extLst>
          </p:cNvPr>
          <p:cNvSpPr/>
          <p:nvPr/>
        </p:nvSpPr>
        <p:spPr>
          <a:xfrm>
            <a:off x="7013320" y="4565775"/>
            <a:ext cx="895707" cy="40029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>
                <a:solidFill>
                  <a:srgbClr val="44195D"/>
                </a:solidFill>
                <a:latin typeface="Poppins Medium" pitchFamily="2" charset="77"/>
                <a:cs typeface="Poppins Medium" pitchFamily="2" charset="77"/>
              </a:rPr>
              <a:t>:</a:t>
            </a:r>
          </a:p>
        </p:txBody>
      </p:sp>
      <p:sp>
        <p:nvSpPr>
          <p:cNvPr id="77" name="Rectangle 33">
            <a:extLst>
              <a:ext uri="{FF2B5EF4-FFF2-40B4-BE49-F238E27FC236}">
                <a16:creationId xmlns:a16="http://schemas.microsoft.com/office/drawing/2014/main" id="{1EFF73EA-34EE-B2D3-81E8-BFA0C32F426A}"/>
              </a:ext>
            </a:extLst>
          </p:cNvPr>
          <p:cNvSpPr/>
          <p:nvPr/>
        </p:nvSpPr>
        <p:spPr>
          <a:xfrm>
            <a:off x="6571235" y="5192450"/>
            <a:ext cx="1276799" cy="215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800" err="1">
                <a:solidFill>
                  <a:srgbClr val="44185D"/>
                </a:solidFill>
                <a:latin typeface="Poppins"/>
                <a:cs typeface="Poppins"/>
              </a:rPr>
              <a:t>Variable:value</a:t>
            </a:r>
            <a:endParaRPr lang="en-CA" sz="800" err="1">
              <a:solidFill>
                <a:srgbClr val="44185D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8" name="Graphic 30">
            <a:extLst>
              <a:ext uri="{FF2B5EF4-FFF2-40B4-BE49-F238E27FC236}">
                <a16:creationId xmlns:a16="http://schemas.microsoft.com/office/drawing/2014/main" id="{62959FD3-5CEB-D1B5-9726-65CDA0BFB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9604" y="4235335"/>
            <a:ext cx="431169" cy="431169"/>
          </a:xfrm>
          <a:prstGeom prst="rect">
            <a:avLst/>
          </a:prstGeom>
        </p:spPr>
      </p:pic>
      <p:pic>
        <p:nvPicPr>
          <p:cNvPr id="2" name="Picture 40">
            <a:extLst>
              <a:ext uri="{FF2B5EF4-FFF2-40B4-BE49-F238E27FC236}">
                <a16:creationId xmlns:a16="http://schemas.microsoft.com/office/drawing/2014/main" id="{27B1FEA9-6091-D980-78D1-B8E7F428A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09" y="6249811"/>
            <a:ext cx="252393" cy="350317"/>
          </a:xfrm>
          <a:prstGeom prst="rect">
            <a:avLst/>
          </a:prstGeom>
        </p:spPr>
      </p:pic>
      <p:sp>
        <p:nvSpPr>
          <p:cNvPr id="81" name="Rounded Rectangle 11">
            <a:extLst>
              <a:ext uri="{FF2B5EF4-FFF2-40B4-BE49-F238E27FC236}">
                <a16:creationId xmlns:a16="http://schemas.microsoft.com/office/drawing/2014/main" id="{6B1133F4-442F-6E0A-E222-B9F214DDDC59}"/>
              </a:ext>
            </a:extLst>
          </p:cNvPr>
          <p:cNvSpPr/>
          <p:nvPr/>
        </p:nvSpPr>
        <p:spPr>
          <a:xfrm>
            <a:off x="8351583" y="3909773"/>
            <a:ext cx="1692875" cy="2273643"/>
          </a:xfrm>
          <a:prstGeom prst="roundRect">
            <a:avLst>
              <a:gd name="adj" fmla="val 6098"/>
            </a:avLst>
          </a:prstGeom>
          <a:solidFill>
            <a:srgbClr val="ECE4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24">
            <a:extLst>
              <a:ext uri="{FF2B5EF4-FFF2-40B4-BE49-F238E27FC236}">
                <a16:creationId xmlns:a16="http://schemas.microsoft.com/office/drawing/2014/main" id="{BE243CD3-6C21-B7D2-DD0B-653E4ECA18A2}"/>
              </a:ext>
            </a:extLst>
          </p:cNvPr>
          <p:cNvSpPr/>
          <p:nvPr/>
        </p:nvSpPr>
        <p:spPr>
          <a:xfrm>
            <a:off x="9006242" y="4565774"/>
            <a:ext cx="895707" cy="40029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>
                <a:solidFill>
                  <a:srgbClr val="44195D"/>
                </a:solidFill>
                <a:latin typeface="Poppins Medium"/>
                <a:cs typeface="Poppins Medium"/>
              </a:rPr>
              <a:t>()</a:t>
            </a:r>
            <a:endParaRPr lang="en-CA" sz="1400" b="1">
              <a:solidFill>
                <a:srgbClr val="44195D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3" name="Rectangle 33">
            <a:extLst>
              <a:ext uri="{FF2B5EF4-FFF2-40B4-BE49-F238E27FC236}">
                <a16:creationId xmlns:a16="http://schemas.microsoft.com/office/drawing/2014/main" id="{0B3DFE85-D5B0-21FF-A171-6629BB80C3A8}"/>
              </a:ext>
            </a:extLst>
          </p:cNvPr>
          <p:cNvSpPr/>
          <p:nvPr/>
        </p:nvSpPr>
        <p:spPr>
          <a:xfrm>
            <a:off x="8353143" y="5192449"/>
            <a:ext cx="1862952" cy="215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800">
                <a:solidFill>
                  <a:srgbClr val="44185D"/>
                </a:solidFill>
                <a:latin typeface="Poppins"/>
                <a:cs typeface="Poppins"/>
              </a:rPr>
              <a:t>variable:(value1 value2 value3)</a:t>
            </a:r>
          </a:p>
        </p:txBody>
      </p:sp>
      <p:pic>
        <p:nvPicPr>
          <p:cNvPr id="84" name="Graphic 30">
            <a:extLst>
              <a:ext uri="{FF2B5EF4-FFF2-40B4-BE49-F238E27FC236}">
                <a16:creationId xmlns:a16="http://schemas.microsoft.com/office/drawing/2014/main" id="{458FF866-1A5A-E2A2-D357-7A282ADAC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2866" y="4129827"/>
            <a:ext cx="431169" cy="431169"/>
          </a:xfrm>
          <a:prstGeom prst="rect">
            <a:avLst/>
          </a:prstGeom>
        </p:spPr>
      </p:pic>
      <p:sp>
        <p:nvSpPr>
          <p:cNvPr id="40" name="Rectangle 37">
            <a:extLst>
              <a:ext uri="{FF2B5EF4-FFF2-40B4-BE49-F238E27FC236}">
                <a16:creationId xmlns:a16="http://schemas.microsoft.com/office/drawing/2014/main" id="{C84AB10D-00A6-C5B5-68CE-263401803113}"/>
              </a:ext>
            </a:extLst>
          </p:cNvPr>
          <p:cNvSpPr/>
          <p:nvPr/>
        </p:nvSpPr>
        <p:spPr>
          <a:xfrm>
            <a:off x="4453104" y="5122111"/>
            <a:ext cx="1194736" cy="215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800">
                <a:solidFill>
                  <a:srgbClr val="44185D"/>
                </a:solidFill>
                <a:latin typeface="Poppins"/>
                <a:cs typeface="Calibri"/>
              </a:rPr>
              <a:t>Variable:"</a:t>
            </a:r>
            <a:r>
              <a:rPr lang="en-CA" sz="800" err="1">
                <a:solidFill>
                  <a:srgbClr val="44185D"/>
                </a:solidFill>
                <a:latin typeface="Poppins"/>
                <a:cs typeface="Calibri"/>
              </a:rPr>
              <a:t>expresion</a:t>
            </a:r>
            <a:r>
              <a:rPr lang="en-CA" sz="800">
                <a:solidFill>
                  <a:srgbClr val="44185D"/>
                </a:solidFill>
                <a:latin typeface="Poppins"/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2209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34AA707-1C43-78E3-2DB9-1C62722B5A25}"/>
              </a:ext>
            </a:extLst>
          </p:cNvPr>
          <p:cNvSpPr txBox="1"/>
          <p:nvPr/>
        </p:nvSpPr>
        <p:spPr>
          <a:xfrm>
            <a:off x="1090247" y="1266093"/>
            <a:ext cx="7268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solidFill>
                  <a:srgbClr val="7030A0"/>
                </a:solidFill>
                <a:cs typeface="Calibri"/>
              </a:rPr>
              <a:t>AND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12411607-974F-E9A6-9CD8-DA235EBC5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91120"/>
              </p:ext>
            </p:extLst>
          </p:nvPr>
        </p:nvGraphicFramePr>
        <p:xfrm>
          <a:off x="1085558" y="1718838"/>
          <a:ext cx="4065759" cy="263767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5253">
                  <a:extLst>
                    <a:ext uri="{9D8B030D-6E8A-4147-A177-3AD203B41FA5}">
                      <a16:colId xmlns:a16="http://schemas.microsoft.com/office/drawing/2014/main" val="2650156431"/>
                    </a:ext>
                  </a:extLst>
                </a:gridCol>
                <a:gridCol w="1355253">
                  <a:extLst>
                    <a:ext uri="{9D8B030D-6E8A-4147-A177-3AD203B41FA5}">
                      <a16:colId xmlns:a16="http://schemas.microsoft.com/office/drawing/2014/main" val="1355859488"/>
                    </a:ext>
                  </a:extLst>
                </a:gridCol>
                <a:gridCol w="1355253">
                  <a:extLst>
                    <a:ext uri="{9D8B030D-6E8A-4147-A177-3AD203B41FA5}">
                      <a16:colId xmlns:a16="http://schemas.microsoft.com/office/drawing/2014/main" val="2514344545"/>
                    </a:ext>
                  </a:extLst>
                </a:gridCol>
              </a:tblGrid>
              <a:tr h="670789">
                <a:tc>
                  <a:txBody>
                    <a:bodyPr/>
                    <a:lstStyle/>
                    <a:p>
                      <a:r>
                        <a:rPr lang="es-ES" dirty="0"/>
                        <a:t>Input1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1" i="0" u="none" strike="noStrike" noProof="0" dirty="0">
                          <a:latin typeface="Calibri"/>
                        </a:rPr>
                        <a:t>Input2</a:t>
                      </a:r>
                      <a:endParaRPr lang="es-E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Output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97166"/>
                  </a:ext>
                </a:extLst>
              </a:tr>
              <a:tr h="500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false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false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false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31910"/>
                  </a:ext>
                </a:extLst>
              </a:tr>
              <a:tr h="500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true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false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false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07576"/>
                  </a:ext>
                </a:extLst>
              </a:tr>
              <a:tr h="466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false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45186"/>
                  </a:ext>
                </a:extLst>
              </a:tr>
              <a:tr h="500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true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/>
                        <a:t>true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9369"/>
                  </a:ext>
                </a:extLst>
              </a:tr>
            </a:tbl>
          </a:graphicData>
        </a:graphic>
      </p:graphicFrame>
      <p:graphicFrame>
        <p:nvGraphicFramePr>
          <p:cNvPr id="49" name="Tabla 7">
            <a:extLst>
              <a:ext uri="{FF2B5EF4-FFF2-40B4-BE49-F238E27FC236}">
                <a16:creationId xmlns:a16="http://schemas.microsoft.com/office/drawing/2014/main" id="{013B18C8-CA5F-F06A-06E8-D00D1A790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02092"/>
              </p:ext>
            </p:extLst>
          </p:nvPr>
        </p:nvGraphicFramePr>
        <p:xfrm>
          <a:off x="6975230" y="1711568"/>
          <a:ext cx="3889644" cy="273147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96548">
                  <a:extLst>
                    <a:ext uri="{9D8B030D-6E8A-4147-A177-3AD203B41FA5}">
                      <a16:colId xmlns:a16="http://schemas.microsoft.com/office/drawing/2014/main" val="2650156431"/>
                    </a:ext>
                  </a:extLst>
                </a:gridCol>
                <a:gridCol w="1296548">
                  <a:extLst>
                    <a:ext uri="{9D8B030D-6E8A-4147-A177-3AD203B41FA5}">
                      <a16:colId xmlns:a16="http://schemas.microsoft.com/office/drawing/2014/main" val="1355859488"/>
                    </a:ext>
                  </a:extLst>
                </a:gridCol>
                <a:gridCol w="1296548">
                  <a:extLst>
                    <a:ext uri="{9D8B030D-6E8A-4147-A177-3AD203B41FA5}">
                      <a16:colId xmlns:a16="http://schemas.microsoft.com/office/drawing/2014/main" val="2514344545"/>
                    </a:ext>
                  </a:extLst>
                </a:gridCol>
              </a:tblGrid>
              <a:tr h="559728">
                <a:tc>
                  <a:txBody>
                    <a:bodyPr/>
                    <a:lstStyle/>
                    <a:p>
                      <a:r>
                        <a:rPr lang="es-ES"/>
                        <a:t>Input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Input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Output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97166"/>
                  </a:ext>
                </a:extLst>
              </a:tr>
              <a:tr h="5373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false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/>
                        <a:t>false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31910"/>
                  </a:ext>
                </a:extLst>
              </a:tr>
              <a:tr h="537340">
                <a:tc>
                  <a:txBody>
                    <a:bodyPr/>
                    <a:lstStyle/>
                    <a:p>
                      <a:r>
                        <a:rPr lang="es-E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07576"/>
                  </a:ext>
                </a:extLst>
              </a:tr>
              <a:tr h="537340">
                <a:tc>
                  <a:txBody>
                    <a:bodyPr/>
                    <a:lstStyle/>
                    <a:p>
                      <a:r>
                        <a:rPr lang="es-E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45186"/>
                  </a:ext>
                </a:extLst>
              </a:tr>
              <a:tr h="5597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9369"/>
                  </a:ext>
                </a:extLst>
              </a:tr>
            </a:tbl>
          </a:graphicData>
        </a:graphic>
      </p:graphicFrame>
      <p:sp>
        <p:nvSpPr>
          <p:cNvPr id="53" name="CuadroTexto 52">
            <a:extLst>
              <a:ext uri="{FF2B5EF4-FFF2-40B4-BE49-F238E27FC236}">
                <a16:creationId xmlns:a16="http://schemas.microsoft.com/office/drawing/2014/main" id="{F237F460-D52F-7F04-9404-373D43A1B60B}"/>
              </a:ext>
            </a:extLst>
          </p:cNvPr>
          <p:cNvSpPr txBox="1"/>
          <p:nvPr/>
        </p:nvSpPr>
        <p:spPr>
          <a:xfrm>
            <a:off x="6916614" y="1266092"/>
            <a:ext cx="679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solidFill>
                  <a:srgbClr val="7030A0"/>
                </a:solidFill>
                <a:cs typeface="Calibri"/>
              </a:rPr>
              <a:t>OR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EBE1F03-2733-CDB2-8315-65371F2EEE15}"/>
              </a:ext>
            </a:extLst>
          </p:cNvPr>
          <p:cNvSpPr txBox="1"/>
          <p:nvPr/>
        </p:nvSpPr>
        <p:spPr>
          <a:xfrm>
            <a:off x="3352798" y="4654060"/>
            <a:ext cx="679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solidFill>
                  <a:srgbClr val="7030A0"/>
                </a:solidFill>
                <a:cs typeface="Calibri"/>
              </a:rPr>
              <a:t>NOT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57FC3C5C-7642-E9CA-DDAC-516CD898A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09187"/>
              </p:ext>
            </p:extLst>
          </p:nvPr>
        </p:nvGraphicFramePr>
        <p:xfrm>
          <a:off x="3418449" y="5059914"/>
          <a:ext cx="5671556" cy="1463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5778">
                  <a:extLst>
                    <a:ext uri="{9D8B030D-6E8A-4147-A177-3AD203B41FA5}">
                      <a16:colId xmlns:a16="http://schemas.microsoft.com/office/drawing/2014/main" val="2845892942"/>
                    </a:ext>
                  </a:extLst>
                </a:gridCol>
                <a:gridCol w="2835778">
                  <a:extLst>
                    <a:ext uri="{9D8B030D-6E8A-4147-A177-3AD203B41FA5}">
                      <a16:colId xmlns:a16="http://schemas.microsoft.com/office/drawing/2014/main" val="2713919847"/>
                    </a:ext>
                  </a:extLst>
                </a:gridCol>
              </a:tblGrid>
              <a:tr h="351414">
                <a:tc>
                  <a:txBody>
                    <a:bodyPr/>
                    <a:lstStyle/>
                    <a:p>
                      <a:r>
                        <a:rPr lang="es-ES"/>
                        <a:t>Input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Output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90451"/>
                  </a:ext>
                </a:extLst>
              </a:tr>
              <a:tr h="340432">
                <a:tc>
                  <a:txBody>
                    <a:bodyPr/>
                    <a:lstStyle/>
                    <a:p>
                      <a:r>
                        <a:rPr lang="es-ES"/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94952"/>
                  </a:ext>
                </a:extLst>
              </a:tr>
              <a:tr h="340432">
                <a:tc>
                  <a:txBody>
                    <a:bodyPr/>
                    <a:lstStyle/>
                    <a:p>
                      <a:r>
                        <a:rPr lang="es-E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21346"/>
                  </a:ext>
                </a:extLst>
              </a:tr>
              <a:tr h="3514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44066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AF90BDD2-28B2-7A72-AD7B-3EF58839E615}"/>
              </a:ext>
            </a:extLst>
          </p:cNvPr>
          <p:cNvSpPr txBox="1"/>
          <p:nvPr/>
        </p:nvSpPr>
        <p:spPr>
          <a:xfrm>
            <a:off x="4032738" y="422030"/>
            <a:ext cx="49236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Álgebra</a:t>
            </a:r>
            <a:r>
              <a:rPr lang="es-ES" sz="2800" b="1">
                <a:solidFill>
                  <a:srgbClr val="7030A0"/>
                </a:solidFill>
                <a:latin typeface="Poppins"/>
              </a:rPr>
              <a:t> </a:t>
            </a:r>
            <a:r>
              <a:rPr lang="es-ES" sz="2800" b="1">
                <a:solidFill>
                  <a:srgbClr val="7030A0"/>
                </a:solidFill>
                <a:latin typeface="Poppins"/>
                <a:ea typeface="+mn-lt"/>
                <a:cs typeface="+mn-lt"/>
              </a:rPr>
              <a:t>Booleana</a:t>
            </a:r>
            <a:endParaRPr lang="es-ES" sz="2800" b="1">
              <a:solidFill>
                <a:srgbClr val="7030A0"/>
              </a:solidFill>
              <a:latin typeface="Poppins"/>
              <a:cs typeface="Calibr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A60984-DD85-1403-1229-A6C664441773}"/>
              </a:ext>
            </a:extLst>
          </p:cNvPr>
          <p:cNvSpPr txBox="1"/>
          <p:nvPr/>
        </p:nvSpPr>
        <p:spPr>
          <a:xfrm>
            <a:off x="10070122" y="6318738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15" name="Picture 40">
            <a:extLst>
              <a:ext uri="{FF2B5EF4-FFF2-40B4-BE49-F238E27FC236}">
                <a16:creationId xmlns:a16="http://schemas.microsoft.com/office/drawing/2014/main" id="{41DF0E3E-3203-EAB4-F9D0-8E098516A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879" y="6320149"/>
            <a:ext cx="193778" cy="2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88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3742838" y="460239"/>
            <a:ext cx="475321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>
                <a:solidFill>
                  <a:schemeClr val="bg2"/>
                </a:solidFill>
                <a:latin typeface="Poppins"/>
                <a:cs typeface="Poppins"/>
              </a:rPr>
              <a:t>Variable </a:t>
            </a:r>
            <a:r>
              <a:rPr lang="en-CA" sz="3200">
                <a:solidFill>
                  <a:srgbClr val="44195D"/>
                </a:solidFill>
                <a:latin typeface="Poppins"/>
                <a:cs typeface="Poppins"/>
              </a:rPr>
              <a:t>: </a:t>
            </a:r>
            <a:r>
              <a:rPr lang="en-CA" sz="3200">
                <a:solidFill>
                  <a:schemeClr val="bg2"/>
                </a:solidFill>
                <a:latin typeface="Poppins"/>
                <a:cs typeface="Poppins"/>
              </a:rPr>
              <a:t>value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grpSp>
        <p:nvGrpSpPr>
          <p:cNvPr id="49" name="Group 1">
            <a:extLst>
              <a:ext uri="{FF2B5EF4-FFF2-40B4-BE49-F238E27FC236}">
                <a16:creationId xmlns:a16="http://schemas.microsoft.com/office/drawing/2014/main" id="{3D49217F-8C5A-E66E-DBAB-108467CB2A9A}"/>
              </a:ext>
            </a:extLst>
          </p:cNvPr>
          <p:cNvGrpSpPr/>
          <p:nvPr/>
        </p:nvGrpSpPr>
        <p:grpSpPr>
          <a:xfrm>
            <a:off x="883105" y="1363138"/>
            <a:ext cx="10414246" cy="2058774"/>
            <a:chOff x="1235676" y="1879197"/>
            <a:chExt cx="2030256" cy="2773799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B79182E1-165E-815E-8473-0E4ACE73A17E}"/>
                </a:ext>
              </a:extLst>
            </p:cNvPr>
            <p:cNvSpPr/>
            <p:nvPr/>
          </p:nvSpPr>
          <p:spPr>
            <a:xfrm>
              <a:off x="1235676" y="1881681"/>
              <a:ext cx="2030256" cy="2771315"/>
            </a:xfrm>
            <a:prstGeom prst="roundRect">
              <a:avLst>
                <a:gd name="adj" fmla="val 6098"/>
              </a:avLst>
            </a:prstGeom>
            <a:solidFill>
              <a:srgbClr val="ECE4EE">
                <a:alpha val="5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C74E8E7B-A76E-F184-B46A-D204355D3C9A}"/>
                </a:ext>
              </a:extLst>
            </p:cNvPr>
            <p:cNvSpPr/>
            <p:nvPr/>
          </p:nvSpPr>
          <p:spPr>
            <a:xfrm>
              <a:off x="1255599" y="2236710"/>
              <a:ext cx="2005847" cy="215628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Se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utilizan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para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comprobar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si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una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variable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posee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cierto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valor. </a:t>
              </a:r>
              <a:endParaRPr lang="es-ES" dirty="0"/>
            </a:p>
            <a:p>
              <a:pPr algn="just"/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Si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el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query no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tiene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ningún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otro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signo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,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funciona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similar a un doble 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igual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(==)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usado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en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programación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normalmente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para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hacer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comparaciones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. Si la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condición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se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cumple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jobsDB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devuelve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todos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los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jobs que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contengan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ese valor </a:t>
              </a:r>
              <a:r>
                <a:rPr lang="en-CA" sz="1400" dirty="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en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la variable del query. </a:t>
              </a:r>
            </a:p>
            <a:p>
              <a:pPr algn="just"/>
              <a:endParaRPr lang="en-CA" sz="1400">
                <a:solidFill>
                  <a:srgbClr val="44185D"/>
                </a:solidFill>
                <a:latin typeface="Poppins"/>
                <a:cs typeface="Calibri"/>
              </a:endParaRPr>
            </a:p>
            <a:p>
              <a:pPr algn="just"/>
              <a:r>
                <a:rPr lang="en-CA" sz="1400" dirty="0" err="1">
                  <a:solidFill>
                    <a:srgbClr val="44185D"/>
                  </a:solidFill>
                  <a:latin typeface="Poppins"/>
                  <a:cs typeface="Calibri"/>
                </a:rPr>
                <a:t>Estructura</a:t>
              </a:r>
              <a:r>
                <a:rPr lang="en-CA" sz="1400" dirty="0">
                  <a:solidFill>
                    <a:srgbClr val="44185D"/>
                  </a:solidFill>
                  <a:latin typeface="Poppins"/>
                  <a:cs typeface="Calibri"/>
                </a:rPr>
                <a:t> del query: </a:t>
              </a:r>
              <a:r>
                <a:rPr lang="en-CA" sz="1400" b="1" i="1" dirty="0" err="1">
                  <a:solidFill>
                    <a:srgbClr val="681E73"/>
                  </a:solidFill>
                  <a:latin typeface="Poppins"/>
                  <a:cs typeface="Calibri"/>
                </a:rPr>
                <a:t>variable:valor</a:t>
              </a:r>
              <a:endParaRPr lang="en-CA" sz="1400" b="1" i="1" dirty="0">
                <a:solidFill>
                  <a:srgbClr val="681E73"/>
                </a:solidFill>
                <a:latin typeface="Poppins"/>
                <a:cs typeface="Calibri"/>
              </a:endParaRPr>
            </a:p>
            <a:p>
              <a:endParaRPr lang="en-CA" sz="14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</p:txBody>
        </p:sp>
        <p:sp>
          <p:nvSpPr>
            <p:cNvPr id="69" name="Rounded Rectangle 41">
              <a:extLst>
                <a:ext uri="{FF2B5EF4-FFF2-40B4-BE49-F238E27FC236}">
                  <a16:creationId xmlns:a16="http://schemas.microsoft.com/office/drawing/2014/main" id="{B9B1376A-CF5E-FEF8-1995-6DF9166442B4}"/>
                </a:ext>
              </a:extLst>
            </p:cNvPr>
            <p:cNvSpPr/>
            <p:nvPr/>
          </p:nvSpPr>
          <p:spPr>
            <a:xfrm>
              <a:off x="1899467" y="1879197"/>
              <a:ext cx="716385" cy="51813"/>
            </a:xfrm>
            <a:prstGeom prst="roundRect">
              <a:avLst>
                <a:gd name="adj" fmla="val 50000"/>
              </a:avLst>
            </a:prstGeom>
            <a:solidFill>
              <a:srgbClr val="44185D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4185D"/>
                </a:solidFill>
              </a:endParaRPr>
            </a:p>
          </p:txBody>
        </p:sp>
      </p:grpSp>
      <p:sp>
        <p:nvSpPr>
          <p:cNvPr id="4" name="Rounded Rectangle 36">
            <a:extLst>
              <a:ext uri="{FF2B5EF4-FFF2-40B4-BE49-F238E27FC236}">
                <a16:creationId xmlns:a16="http://schemas.microsoft.com/office/drawing/2014/main" id="{D304C5BE-1495-7705-42B0-EC9F34FAE76E}"/>
              </a:ext>
            </a:extLst>
          </p:cNvPr>
          <p:cNvSpPr/>
          <p:nvPr/>
        </p:nvSpPr>
        <p:spPr>
          <a:xfrm>
            <a:off x="2188666" y="4096439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6E75F3E4-9A22-8669-5FC1-960E1FAB6E1D}"/>
              </a:ext>
            </a:extLst>
          </p:cNvPr>
          <p:cNvSpPr/>
          <p:nvPr/>
        </p:nvSpPr>
        <p:spPr>
          <a:xfrm>
            <a:off x="2033169" y="4189113"/>
            <a:ext cx="4013112" cy="464379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solidFill>
                  <a:srgbClr val="44185D"/>
                </a:solidFill>
                <a:latin typeface="Poppins"/>
                <a:ea typeface="+mn-lt"/>
                <a:cs typeface="+mn-lt"/>
                <a:hlinkClick r:id="rId4"/>
              </a:rPr>
              <a:t>flag_active:1</a:t>
            </a:r>
            <a:endParaRPr lang="es-ES" b="1">
              <a:solidFill>
                <a:srgbClr val="44185D"/>
              </a:solidFill>
              <a:latin typeface="Poppins"/>
              <a:ea typeface="+mn-lt"/>
              <a:cs typeface="+mn-lt"/>
            </a:endParaRPr>
          </a:p>
        </p:txBody>
      </p:sp>
      <p:sp>
        <p:nvSpPr>
          <p:cNvPr id="6" name="Rounded Rectangle 38">
            <a:extLst>
              <a:ext uri="{FF2B5EF4-FFF2-40B4-BE49-F238E27FC236}">
                <a16:creationId xmlns:a16="http://schemas.microsoft.com/office/drawing/2014/main" id="{53A864DA-F6F8-8CCC-EF9B-BE7DBE2D26C1}"/>
              </a:ext>
            </a:extLst>
          </p:cNvPr>
          <p:cNvSpPr/>
          <p:nvPr/>
        </p:nvSpPr>
        <p:spPr>
          <a:xfrm>
            <a:off x="2103506" y="5408313"/>
            <a:ext cx="4083450" cy="569887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>
                <a:solidFill>
                  <a:srgbClr val="681E73"/>
                </a:solidFill>
                <a:latin typeface="Poppins"/>
                <a:ea typeface="+mn-lt"/>
                <a:cs typeface="+mn-lt"/>
                <a:hlinkClick r:id="rId5"/>
              </a:rPr>
              <a:t>title:*dev*</a:t>
            </a:r>
            <a:endParaRPr lang="es-ES" b="1">
              <a:solidFill>
                <a:srgbClr val="681E73"/>
              </a:solidFill>
              <a:latin typeface="Poppins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55DB1E-4936-DB4C-50BC-ED0C1C3A4A42}"/>
              </a:ext>
            </a:extLst>
          </p:cNvPr>
          <p:cNvSpPr txBox="1"/>
          <p:nvPr/>
        </p:nvSpPr>
        <p:spPr>
          <a:xfrm>
            <a:off x="2147520" y="35660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err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E0A30B-336D-0E3D-7E68-D6CBAA0E0520}"/>
              </a:ext>
            </a:extLst>
          </p:cNvPr>
          <p:cNvSpPr txBox="1"/>
          <p:nvPr/>
        </p:nvSpPr>
        <p:spPr>
          <a:xfrm>
            <a:off x="7071212" y="3601181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9" name="Rounded Rectangle 38">
            <a:extLst>
              <a:ext uri="{FF2B5EF4-FFF2-40B4-BE49-F238E27FC236}">
                <a16:creationId xmlns:a16="http://schemas.microsoft.com/office/drawing/2014/main" id="{B316A036-71DF-9931-8E53-500A7F332BBA}"/>
              </a:ext>
            </a:extLst>
          </p:cNvPr>
          <p:cNvSpPr/>
          <p:nvPr/>
        </p:nvSpPr>
        <p:spPr>
          <a:xfrm>
            <a:off x="7074091" y="4095328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Muestra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los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jobs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activos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la base de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datos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.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D3E66634-F3AC-7A37-9202-B72138690736}"/>
              </a:ext>
            </a:extLst>
          </p:cNvPr>
          <p:cNvSpPr/>
          <p:nvPr/>
        </p:nvSpPr>
        <p:spPr>
          <a:xfrm>
            <a:off x="6122610" y="4230038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ounded Rectangle 38">
            <a:extLst>
              <a:ext uri="{FF2B5EF4-FFF2-40B4-BE49-F238E27FC236}">
                <a16:creationId xmlns:a16="http://schemas.microsoft.com/office/drawing/2014/main" id="{E6127977-B09E-7905-C373-EF0DEE6A7B11}"/>
              </a:ext>
            </a:extLst>
          </p:cNvPr>
          <p:cNvSpPr/>
          <p:nvPr/>
        </p:nvSpPr>
        <p:spPr>
          <a:xfrm>
            <a:off x="7074091" y="5361420"/>
            <a:ext cx="3802097" cy="862963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Filtra jobs que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contengan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su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variable title la palabra dev. 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650DEAD-A557-31CB-EAC4-FCCD5529286A}"/>
              </a:ext>
            </a:extLst>
          </p:cNvPr>
          <p:cNvSpPr/>
          <p:nvPr/>
        </p:nvSpPr>
        <p:spPr>
          <a:xfrm>
            <a:off x="6192946" y="5566468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5367FAD1-5F24-9649-28A2-0CDCBD77B67A}"/>
              </a:ext>
            </a:extLst>
          </p:cNvPr>
          <p:cNvSpPr/>
          <p:nvPr/>
        </p:nvSpPr>
        <p:spPr>
          <a:xfrm>
            <a:off x="2212111" y="5339084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pic>
        <p:nvPicPr>
          <p:cNvPr id="12" name="Gráfico 15" descr="Advertencia contorno">
            <a:extLst>
              <a:ext uri="{FF2B5EF4-FFF2-40B4-BE49-F238E27FC236}">
                <a16:creationId xmlns:a16="http://schemas.microsoft.com/office/drawing/2014/main" id="{AC527520-15F8-5E8A-46CE-090F51AB9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993" y="255639"/>
            <a:ext cx="803788" cy="77920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40C8A05-C7A8-40F0-8681-10C8C1B6D3DD}"/>
              </a:ext>
            </a:extLst>
          </p:cNvPr>
          <p:cNvSpPr txBox="1"/>
          <p:nvPr/>
        </p:nvSpPr>
        <p:spPr>
          <a:xfrm>
            <a:off x="1123335" y="508820"/>
            <a:ext cx="260800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i="1">
                <a:latin typeface="Poppins"/>
                <a:cs typeface="Calibri"/>
              </a:rPr>
              <a:t>Estructura base todos los </a:t>
            </a:r>
            <a:r>
              <a:rPr lang="es-ES" sz="1100" b="1" i="1" err="1">
                <a:latin typeface="Poppins"/>
                <a:cs typeface="Calibri"/>
              </a:rPr>
              <a:t>querys</a:t>
            </a:r>
            <a:r>
              <a:rPr lang="es-ES" sz="1100" b="1" i="1">
                <a:latin typeface="Poppins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7266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DB63AA-785F-3648-89EF-A793DF6F7884}"/>
              </a:ext>
            </a:extLst>
          </p:cNvPr>
          <p:cNvSpPr/>
          <p:nvPr/>
        </p:nvSpPr>
        <p:spPr>
          <a:xfrm>
            <a:off x="3742838" y="460239"/>
            <a:ext cx="4753217" cy="7597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200">
                <a:solidFill>
                  <a:srgbClr val="44195D"/>
                </a:solidFill>
                <a:latin typeface="Poppins"/>
                <a:cs typeface="Poppins"/>
              </a:rPr>
              <a:t>*palabra*</a:t>
            </a: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96FC19-61A9-0FAA-7A38-AF15BAE5A6E3}"/>
              </a:ext>
            </a:extLst>
          </p:cNvPr>
          <p:cNvSpPr txBox="1"/>
          <p:nvPr/>
        </p:nvSpPr>
        <p:spPr>
          <a:xfrm>
            <a:off x="10140461" y="175846"/>
            <a:ext cx="27197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rgbClr val="7030A0"/>
                </a:solidFill>
                <a:latin typeface="Poppins"/>
                <a:cs typeface="Poppins"/>
              </a:rPr>
              <a:t>JobsDB</a:t>
            </a:r>
            <a:r>
              <a:rPr lang="en-US" sz="1200" b="1">
                <a:solidFill>
                  <a:srgbClr val="7030A0"/>
                </a:solidFill>
                <a:latin typeface="Poppins"/>
                <a:cs typeface="Poppins"/>
              </a:rPr>
              <a:t> – Index Training</a:t>
            </a:r>
          </a:p>
        </p:txBody>
      </p:sp>
      <p:pic>
        <p:nvPicPr>
          <p:cNvPr id="3" name="Picture 40">
            <a:extLst>
              <a:ext uri="{FF2B5EF4-FFF2-40B4-BE49-F238E27FC236}">
                <a16:creationId xmlns:a16="http://schemas.microsoft.com/office/drawing/2014/main" id="{FBB810EA-DA8F-474B-8B74-E15D89A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18" y="177257"/>
            <a:ext cx="193778" cy="279978"/>
          </a:xfrm>
          <a:prstGeom prst="rect">
            <a:avLst/>
          </a:prstGeom>
        </p:spPr>
      </p:pic>
      <p:grpSp>
        <p:nvGrpSpPr>
          <p:cNvPr id="49" name="Group 1">
            <a:extLst>
              <a:ext uri="{FF2B5EF4-FFF2-40B4-BE49-F238E27FC236}">
                <a16:creationId xmlns:a16="http://schemas.microsoft.com/office/drawing/2014/main" id="{3D49217F-8C5A-E66E-DBAB-108467CB2A9A}"/>
              </a:ext>
            </a:extLst>
          </p:cNvPr>
          <p:cNvGrpSpPr/>
          <p:nvPr/>
        </p:nvGrpSpPr>
        <p:grpSpPr>
          <a:xfrm>
            <a:off x="883105" y="1363138"/>
            <a:ext cx="10414247" cy="2058774"/>
            <a:chOff x="1235676" y="1879197"/>
            <a:chExt cx="2030256" cy="2773799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B79182E1-165E-815E-8473-0E4ACE73A17E}"/>
                </a:ext>
              </a:extLst>
            </p:cNvPr>
            <p:cNvSpPr/>
            <p:nvPr/>
          </p:nvSpPr>
          <p:spPr>
            <a:xfrm>
              <a:off x="1235676" y="1881681"/>
              <a:ext cx="2030256" cy="2771315"/>
            </a:xfrm>
            <a:prstGeom prst="roundRect">
              <a:avLst>
                <a:gd name="adj" fmla="val 6098"/>
              </a:avLst>
            </a:prstGeom>
            <a:solidFill>
              <a:srgbClr val="ECE4EE">
                <a:alpha val="5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C74E8E7B-A76E-F184-B46A-D204355D3C9A}"/>
                </a:ext>
              </a:extLst>
            </p:cNvPr>
            <p:cNvSpPr/>
            <p:nvPr/>
          </p:nvSpPr>
          <p:spPr>
            <a:xfrm>
              <a:off x="1300445" y="2200054"/>
              <a:ext cx="1921286" cy="186601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Cuando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queremos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evaluar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una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palabra,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entonces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colocamos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la palabra entre dos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asteriscos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,  *palabra* (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considérese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una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palabra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como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letras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unidas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sin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espacios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). </a:t>
              </a:r>
              <a:endParaRPr lang="es-ES"/>
            </a:p>
            <a:p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JobsDB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busca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la variable que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contenga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 la palabra, no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tiene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que ser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exactamente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 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igual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/</a:t>
              </a:r>
              <a:r>
                <a:rPr lang="en-CA" sz="1400" err="1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idéntica</a:t>
              </a:r>
              <a:r>
                <a:rPr lang="en-CA" sz="1400">
                  <a:solidFill>
                    <a:srgbClr val="44185D"/>
                  </a:solidFill>
                  <a:latin typeface="Poppins"/>
                  <a:ea typeface="+mn-lt"/>
                  <a:cs typeface="+mn-lt"/>
                </a:rPr>
                <a:t>.</a:t>
              </a:r>
              <a:endParaRPr lang="en-CA"/>
            </a:p>
            <a:p>
              <a:endParaRPr lang="en-CA" sz="14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  <a:p>
              <a:r>
                <a:rPr lang="en-CA" sz="1400" err="1">
                  <a:solidFill>
                    <a:srgbClr val="44185D"/>
                  </a:solidFill>
                  <a:latin typeface="Poppins"/>
                  <a:cs typeface="Calibri"/>
                </a:rPr>
                <a:t>Estructura</a:t>
              </a:r>
              <a:r>
                <a:rPr lang="en-CA" sz="1400">
                  <a:solidFill>
                    <a:srgbClr val="44185D"/>
                  </a:solidFill>
                  <a:latin typeface="Poppins"/>
                  <a:cs typeface="Calibri"/>
                </a:rPr>
                <a:t> del query:</a:t>
              </a:r>
              <a:r>
                <a:rPr lang="en-CA" sz="1400" b="1" i="1">
                  <a:solidFill>
                    <a:srgbClr val="681E73"/>
                  </a:solidFill>
                  <a:latin typeface="Poppins"/>
                  <a:cs typeface="Calibri"/>
                </a:rPr>
                <a:t> variable:*palabra*</a:t>
              </a:r>
              <a:endParaRPr lang="en-CA" sz="1400" b="1" i="1">
                <a:solidFill>
                  <a:srgbClr val="681E73"/>
                </a:solidFill>
                <a:latin typeface="Poppins" pitchFamily="2" charset="77"/>
                <a:cs typeface="Calibri"/>
              </a:endParaRPr>
            </a:p>
            <a:p>
              <a:endParaRPr lang="en-CA" sz="1400">
                <a:solidFill>
                  <a:srgbClr val="44185D"/>
                </a:solidFill>
                <a:latin typeface="Poppins" pitchFamily="2" charset="77"/>
                <a:cs typeface="Calibri"/>
              </a:endParaRPr>
            </a:p>
          </p:txBody>
        </p:sp>
        <p:sp>
          <p:nvSpPr>
            <p:cNvPr id="69" name="Rounded Rectangle 41">
              <a:extLst>
                <a:ext uri="{FF2B5EF4-FFF2-40B4-BE49-F238E27FC236}">
                  <a16:creationId xmlns:a16="http://schemas.microsoft.com/office/drawing/2014/main" id="{B9B1376A-CF5E-FEF8-1995-6DF9166442B4}"/>
                </a:ext>
              </a:extLst>
            </p:cNvPr>
            <p:cNvSpPr/>
            <p:nvPr/>
          </p:nvSpPr>
          <p:spPr>
            <a:xfrm>
              <a:off x="1899467" y="1879197"/>
              <a:ext cx="716385" cy="51813"/>
            </a:xfrm>
            <a:prstGeom prst="roundRect">
              <a:avLst>
                <a:gd name="adj" fmla="val 50000"/>
              </a:avLst>
            </a:prstGeom>
            <a:solidFill>
              <a:srgbClr val="44185D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4185D"/>
                </a:solidFill>
              </a:endParaRPr>
            </a:p>
          </p:txBody>
        </p:sp>
      </p:grpSp>
      <p:sp>
        <p:nvSpPr>
          <p:cNvPr id="4" name="Rounded Rectangle 36">
            <a:extLst>
              <a:ext uri="{FF2B5EF4-FFF2-40B4-BE49-F238E27FC236}">
                <a16:creationId xmlns:a16="http://schemas.microsoft.com/office/drawing/2014/main" id="{01AE514A-4F66-0C1D-AD40-8C74C5E4E1DE}"/>
              </a:ext>
            </a:extLst>
          </p:cNvPr>
          <p:cNvSpPr/>
          <p:nvPr/>
        </p:nvSpPr>
        <p:spPr>
          <a:xfrm>
            <a:off x="2188666" y="4096439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E9CE59-EF1A-F8D9-BFD2-60D611705E24}"/>
              </a:ext>
            </a:extLst>
          </p:cNvPr>
          <p:cNvSpPr txBox="1"/>
          <p:nvPr/>
        </p:nvSpPr>
        <p:spPr>
          <a:xfrm>
            <a:off x="2147520" y="35660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err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2517D8-C626-3F4E-9A9B-AFE8F5BA9E3E}"/>
              </a:ext>
            </a:extLst>
          </p:cNvPr>
          <p:cNvSpPr txBox="1"/>
          <p:nvPr/>
        </p:nvSpPr>
        <p:spPr>
          <a:xfrm>
            <a:off x="7071212" y="3601181"/>
            <a:ext cx="21218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44185D"/>
                </a:solidFill>
                <a:latin typeface="Poppins"/>
                <a:cs typeface="Poppins"/>
              </a:rPr>
              <a:t>Objetivo del </a:t>
            </a:r>
            <a:r>
              <a:rPr lang="es-ES" sz="1600" b="1" err="1">
                <a:solidFill>
                  <a:srgbClr val="44185D"/>
                </a:solidFill>
                <a:latin typeface="Poppins"/>
                <a:cs typeface="Poppins"/>
              </a:rPr>
              <a:t>query</a:t>
            </a:r>
            <a:endParaRPr lang="es-ES" sz="1600" b="1">
              <a:solidFill>
                <a:srgbClr val="44185D"/>
              </a:solidFill>
              <a:latin typeface="Poppins"/>
              <a:cs typeface="Poppins"/>
            </a:endParaRPr>
          </a:p>
        </p:txBody>
      </p:sp>
      <p:sp>
        <p:nvSpPr>
          <p:cNvPr id="9" name="Rounded Rectangle 38">
            <a:extLst>
              <a:ext uri="{FF2B5EF4-FFF2-40B4-BE49-F238E27FC236}">
                <a16:creationId xmlns:a16="http://schemas.microsoft.com/office/drawing/2014/main" id="{74F93DCA-E792-07EE-8755-765A1A4D3BB3}"/>
              </a:ext>
            </a:extLst>
          </p:cNvPr>
          <p:cNvSpPr/>
          <p:nvPr/>
        </p:nvSpPr>
        <p:spPr>
          <a:xfrm>
            <a:off x="7074091" y="4095328"/>
            <a:ext cx="3802097" cy="546441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Encuentra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los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jobs que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contienen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su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título</a:t>
            </a:r>
            <a:r>
              <a:rPr lang="en-US" sz="1400">
                <a:solidFill>
                  <a:srgbClr val="44185D"/>
                </a:solidFill>
                <a:latin typeface="Poppins"/>
                <a:ea typeface="+mn-lt"/>
                <a:cs typeface="+mn-lt"/>
              </a:rPr>
              <a:t> la palabra dev.</a:t>
            </a:r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9747F19-0665-FEA8-48FF-C8A4DC3E8E6C}"/>
              </a:ext>
            </a:extLst>
          </p:cNvPr>
          <p:cNvSpPr/>
          <p:nvPr/>
        </p:nvSpPr>
        <p:spPr>
          <a:xfrm>
            <a:off x="6122610" y="4230038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ounded Rectangle 36">
            <a:extLst>
              <a:ext uri="{FF2B5EF4-FFF2-40B4-BE49-F238E27FC236}">
                <a16:creationId xmlns:a16="http://schemas.microsoft.com/office/drawing/2014/main" id="{986EF79A-B5D1-0C71-DE0A-0E94C27E92F6}"/>
              </a:ext>
            </a:extLst>
          </p:cNvPr>
          <p:cNvSpPr/>
          <p:nvPr/>
        </p:nvSpPr>
        <p:spPr>
          <a:xfrm>
            <a:off x="2188664" y="4834991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22" name="Rounded Rectangle 38">
            <a:extLst>
              <a:ext uri="{FF2B5EF4-FFF2-40B4-BE49-F238E27FC236}">
                <a16:creationId xmlns:a16="http://schemas.microsoft.com/office/drawing/2014/main" id="{1DD36B60-8C8E-B1AD-BE6B-3D3D06C1581B}"/>
              </a:ext>
            </a:extLst>
          </p:cNvPr>
          <p:cNvSpPr/>
          <p:nvPr/>
        </p:nvSpPr>
        <p:spPr>
          <a:xfrm>
            <a:off x="2103507" y="4892497"/>
            <a:ext cx="4083450" cy="569887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CA" sz="1600" b="1" dirty="0">
                <a:solidFill>
                  <a:srgbClr val="681E73"/>
                </a:solidFill>
                <a:latin typeface="Poppins"/>
                <a:ea typeface="+mn-lt"/>
                <a:cs typeface="+mn-lt"/>
                <a:hlinkClick r:id="rId3"/>
              </a:rPr>
              <a:t>location:*undefined*</a:t>
            </a:r>
            <a:endParaRPr lang="es-ES" b="1" dirty="0">
              <a:solidFill>
                <a:srgbClr val="681E73"/>
              </a:solidFill>
              <a:latin typeface="Poppins"/>
              <a:cs typeface="Calibri"/>
              <a:hlinkClick r:id="rId3"/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A34ACB48-FC3A-8A31-151B-7823557F12B2}"/>
              </a:ext>
            </a:extLst>
          </p:cNvPr>
          <p:cNvSpPr/>
          <p:nvPr/>
        </p:nvSpPr>
        <p:spPr>
          <a:xfrm>
            <a:off x="6122607" y="5027206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ounded Rectangle 38">
            <a:extLst>
              <a:ext uri="{FF2B5EF4-FFF2-40B4-BE49-F238E27FC236}">
                <a16:creationId xmlns:a16="http://schemas.microsoft.com/office/drawing/2014/main" id="{384BA5C8-F0AF-363C-844B-181ECCCA8F9E}"/>
              </a:ext>
            </a:extLst>
          </p:cNvPr>
          <p:cNvSpPr/>
          <p:nvPr/>
        </p:nvSpPr>
        <p:spPr>
          <a:xfrm>
            <a:off x="7074091" y="4869051"/>
            <a:ext cx="3802097" cy="862963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Filtra jobs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contengan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 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su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 variable location la palabra "undefined"</a:t>
            </a:r>
          </a:p>
        </p:txBody>
      </p:sp>
      <p:sp>
        <p:nvSpPr>
          <p:cNvPr id="6" name="Rounded Rectangle 38">
            <a:extLst>
              <a:ext uri="{FF2B5EF4-FFF2-40B4-BE49-F238E27FC236}">
                <a16:creationId xmlns:a16="http://schemas.microsoft.com/office/drawing/2014/main" id="{B9EF4E52-A3A7-6702-2A1B-6B0D63F1DC61}"/>
              </a:ext>
            </a:extLst>
          </p:cNvPr>
          <p:cNvSpPr/>
          <p:nvPr/>
        </p:nvSpPr>
        <p:spPr>
          <a:xfrm>
            <a:off x="2302797" y="5818620"/>
            <a:ext cx="3591081" cy="569887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VE" sz="1600" b="1">
                <a:solidFill>
                  <a:srgbClr val="681E73"/>
                </a:solidFill>
                <a:latin typeface="Poppins SemiBold"/>
                <a:ea typeface="+mn-lt"/>
                <a:cs typeface="+mn-lt"/>
                <a:hlinkClick r:id="rId4"/>
              </a:rPr>
              <a:t>source_jobtype:*</a:t>
            </a:r>
            <a:endParaRPr lang="es-ES" b="1">
              <a:solidFill>
                <a:srgbClr val="681E73"/>
              </a:solidFill>
              <a:latin typeface="Poppins SemiBold"/>
              <a:ea typeface="+mn-lt"/>
              <a:cs typeface="+mn-lt"/>
            </a:endParaRPr>
          </a:p>
        </p:txBody>
      </p:sp>
      <p:sp>
        <p:nvSpPr>
          <p:cNvPr id="12" name="Rounded Rectangle 38">
            <a:extLst>
              <a:ext uri="{FF2B5EF4-FFF2-40B4-BE49-F238E27FC236}">
                <a16:creationId xmlns:a16="http://schemas.microsoft.com/office/drawing/2014/main" id="{AFD6384E-F17C-F327-4A2B-FC4D859470F4}"/>
              </a:ext>
            </a:extLst>
          </p:cNvPr>
          <p:cNvSpPr/>
          <p:nvPr/>
        </p:nvSpPr>
        <p:spPr>
          <a:xfrm>
            <a:off x="7074090" y="5771727"/>
            <a:ext cx="3802097" cy="862963"/>
          </a:xfrm>
          <a:prstGeom prst="roundRect">
            <a:avLst>
              <a:gd name="adj" fmla="val 6098"/>
            </a:avLst>
          </a:prstGeom>
          <a:solidFill>
            <a:srgbClr val="FBF9FB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Filtra jobs que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contengan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como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mínimo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un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carácter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en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su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 variable </a:t>
            </a:r>
            <a:r>
              <a:rPr lang="en-US" sz="1400" err="1">
                <a:solidFill>
                  <a:srgbClr val="44185D"/>
                </a:solidFill>
                <a:latin typeface="Poppins"/>
                <a:cs typeface="Calibri"/>
              </a:rPr>
              <a:t>source_jobtype</a:t>
            </a:r>
            <a:r>
              <a:rPr lang="en-US" sz="1400">
                <a:solidFill>
                  <a:srgbClr val="44185D"/>
                </a:solidFill>
                <a:latin typeface="Poppins"/>
                <a:cs typeface="Calibri"/>
              </a:rPr>
              <a:t>. 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EC0BC95-772B-EEBC-B428-92F29958E592}"/>
              </a:ext>
            </a:extLst>
          </p:cNvPr>
          <p:cNvSpPr/>
          <p:nvPr/>
        </p:nvSpPr>
        <p:spPr>
          <a:xfrm>
            <a:off x="6122607" y="5965052"/>
            <a:ext cx="679939" cy="199293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DB53FB7-EEFD-1B3C-8562-9703EE0877E5}"/>
              </a:ext>
            </a:extLst>
          </p:cNvPr>
          <p:cNvSpPr/>
          <p:nvPr/>
        </p:nvSpPr>
        <p:spPr>
          <a:xfrm>
            <a:off x="2188663" y="5772836"/>
            <a:ext cx="633465" cy="38199"/>
          </a:xfrm>
          <a:prstGeom prst="roundRect">
            <a:avLst>
              <a:gd name="adj" fmla="val 50000"/>
            </a:avLst>
          </a:prstGeom>
          <a:solidFill>
            <a:srgbClr val="681E7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81E73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5F07AE-FA4A-A36C-223C-CDAADAB1B4E7}"/>
              </a:ext>
            </a:extLst>
          </p:cNvPr>
          <p:cNvSpPr txBox="1"/>
          <p:nvPr/>
        </p:nvSpPr>
        <p:spPr>
          <a:xfrm>
            <a:off x="3153508" y="4138246"/>
            <a:ext cx="2508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ea typeface="+mn-lt"/>
                <a:cs typeface="+mn-lt"/>
                <a:hlinkClick r:id="rId5"/>
              </a:rPr>
              <a:t>title:*dev*</a:t>
            </a:r>
            <a:r>
              <a:rPr lang="es-ES" b="1">
                <a:ea typeface="+mn-lt"/>
                <a:cs typeface="+mn-lt"/>
              </a:rPr>
              <a:t> </a:t>
            </a:r>
            <a:endParaRPr lang="es-E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2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5C6507DA2E5478551E6851A5FD55F" ma:contentTypeVersion="11" ma:contentTypeDescription="Create a new document." ma:contentTypeScope="" ma:versionID="c41c257ed609403997fa80f61db628c2">
  <xsd:schema xmlns:xsd="http://www.w3.org/2001/XMLSchema" xmlns:xs="http://www.w3.org/2001/XMLSchema" xmlns:p="http://schemas.microsoft.com/office/2006/metadata/properties" xmlns:ns2="3d6cdb4c-2c82-48ee-9e52-a96d7782c221" xmlns:ns3="e01e1c26-0321-485f-9186-a8366309cacd" targetNamespace="http://schemas.microsoft.com/office/2006/metadata/properties" ma:root="true" ma:fieldsID="9543201e06727457c369f72c69eeb360" ns2:_="" ns3:_="">
    <xsd:import namespace="3d6cdb4c-2c82-48ee-9e52-a96d7782c221"/>
    <xsd:import namespace="e01e1c26-0321-485f-9186-a8366309ca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cdb4c-2c82-48ee-9e52-a96d7782c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e1c26-0321-485f-9186-a8366309c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B735E2-9E91-4F0D-8E3F-C26C91F009D3}">
  <ds:schemaRefs>
    <ds:schemaRef ds:uri="3d6cdb4c-2c82-48ee-9e52-a96d7782c221"/>
    <ds:schemaRef ds:uri="e01e1c26-0321-485f-9186-a8366309cac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1C3673-4AAE-4E9B-936F-6ECD427F25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23D6A8-97CC-46E0-88D4-455E98D451C7}">
  <ds:schemaRefs>
    <ds:schemaRef ds:uri="3d6cdb4c-2c82-48ee-9e52-a96d7782c221"/>
    <ds:schemaRef ds:uri="e01e1c26-0321-485f-9186-a8366309ca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Garcia</dc:creator>
  <cp:revision>264</cp:revision>
  <dcterms:created xsi:type="dcterms:W3CDTF">2022-02-11T20:07:38Z</dcterms:created>
  <dcterms:modified xsi:type="dcterms:W3CDTF">2022-04-21T20:24:04Z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0x010100FC45C6507DA2E5478551E6851A5FD55F</vt:lpwstr>
  </property>
</Properties>
</file>