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787" r:id="rId5"/>
    <p:sldMasterId id="2147483734" r:id="rId6"/>
    <p:sldMasterId id="2147483761" r:id="rId7"/>
    <p:sldMasterId id="2147483756" r:id="rId8"/>
    <p:sldMasterId id="2147483746" r:id="rId9"/>
    <p:sldMasterId id="2147483715" r:id="rId10"/>
  </p:sldMasterIdLst>
  <p:notesMasterIdLst>
    <p:notesMasterId r:id="rId24"/>
  </p:notesMasterIdLst>
  <p:handoutMasterIdLst>
    <p:handoutMasterId r:id="rId25"/>
  </p:handoutMasterIdLst>
  <p:sldIdLst>
    <p:sldId id="261" r:id="rId11"/>
    <p:sldId id="262" r:id="rId12"/>
    <p:sldId id="263" r:id="rId13"/>
    <p:sldId id="264" r:id="rId14"/>
    <p:sldId id="270" r:id="rId15"/>
    <p:sldId id="271" r:id="rId16"/>
    <p:sldId id="265" r:id="rId17"/>
    <p:sldId id="266" r:id="rId18"/>
    <p:sldId id="256" r:id="rId19"/>
    <p:sldId id="268" r:id="rId20"/>
    <p:sldId id="269" r:id="rId21"/>
    <p:sldId id="272" r:id="rId22"/>
    <p:sldId id="273" r:id="rId23"/>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DFF"/>
    <a:srgbClr val="FFFDFB"/>
    <a:srgbClr val="EBF5FF"/>
    <a:srgbClr val="E5F2FF"/>
    <a:srgbClr val="87B513"/>
    <a:srgbClr val="F8FDED"/>
    <a:srgbClr val="FFFBF7"/>
    <a:srgbClr val="FFF9F3"/>
    <a:srgbClr val="F7FDE7"/>
    <a:srgbClr val="F6F0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2" autoAdjust="0"/>
    <p:restoredTop sz="78167" autoAdjust="0"/>
  </p:normalViewPr>
  <p:slideViewPr>
    <p:cSldViewPr snapToObjects="1">
      <p:cViewPr varScale="1">
        <p:scale>
          <a:sx n="88" d="100"/>
          <a:sy n="88" d="100"/>
        </p:scale>
        <p:origin x="-1794" y="-114"/>
      </p:cViewPr>
      <p:guideLst>
        <p:guide orient="horz" pos="1434"/>
        <p:guide pos="295"/>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86" d="100"/>
          <a:sy n="86" d="100"/>
        </p:scale>
        <p:origin x="-317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04320F-98E5-4384-A447-7E1FA9E54365}" type="datetimeFigureOut">
              <a:rPr lang="nl-NL" smtClean="0"/>
              <a:pPr/>
              <a:t>17-8-2010</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5B70EFA-28D8-41C4-B903-A3391AFCC2A9}" type="slidenum">
              <a:rPr lang="nl-NL" smtClean="0"/>
              <a:pPr/>
              <a:t>‹#›</a:t>
            </a:fld>
            <a:endParaRPr lang="nl-NL"/>
          </a:p>
        </p:txBody>
      </p:sp>
    </p:spTree>
    <p:extLst>
      <p:ext uri="{BB962C8B-B14F-4D97-AF65-F5344CB8AC3E}">
        <p14:creationId xmlns:p14="http://schemas.microsoft.com/office/powerpoint/2010/main" val="1776984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A00F8-FC11-47B8-9F9F-FE8B1918C2CA}" type="datetimeFigureOut">
              <a:rPr lang="nl-NL" smtClean="0"/>
              <a:pPr/>
              <a:t>17-8-2010</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17075B-ACB5-4731-8BAE-4E16BB85959E}" type="slidenum">
              <a:rPr lang="nl-NL" smtClean="0"/>
              <a:pPr/>
              <a:t>‹#›</a:t>
            </a:fld>
            <a:endParaRPr lang="nl-NL"/>
          </a:p>
        </p:txBody>
      </p:sp>
    </p:spTree>
    <p:extLst>
      <p:ext uri="{BB962C8B-B14F-4D97-AF65-F5344CB8AC3E}">
        <p14:creationId xmlns:p14="http://schemas.microsoft.com/office/powerpoint/2010/main" val="51726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effectLst/>
                <a:latin typeface="+mn-lt"/>
                <a:ea typeface="+mn-ea"/>
                <a:cs typeface="+mn-cs"/>
              </a:rPr>
              <a:t>We kunnen gebruiken allerlei technieken gebruiken die helpen bij het verbeteren van projecten en helpen bij het verhogen van de kwaliteit van de code. Zo gebruiken we TDD, design </a:t>
            </a:r>
            <a:r>
              <a:rPr lang="nl-NL" sz="1200" kern="1200" dirty="0" err="1" smtClean="0">
                <a:solidFill>
                  <a:schemeClr val="tx1"/>
                </a:solidFill>
                <a:effectLst/>
                <a:latin typeface="+mn-lt"/>
                <a:ea typeface="+mn-ea"/>
                <a:cs typeface="+mn-cs"/>
              </a:rPr>
              <a:t>patterns</a:t>
            </a:r>
            <a:r>
              <a:rPr lang="nl-NL" sz="1200" kern="1200" dirty="0" smtClean="0">
                <a:solidFill>
                  <a:schemeClr val="tx1"/>
                </a:solidFill>
                <a:effectLst/>
                <a:latin typeface="+mn-lt"/>
                <a:ea typeface="+mn-ea"/>
                <a:cs typeface="+mn-cs"/>
              </a:rPr>
              <a:t>, domain </a:t>
            </a:r>
            <a:r>
              <a:rPr lang="nl-NL" sz="1200" kern="1200" dirty="0" err="1" smtClean="0">
                <a:solidFill>
                  <a:schemeClr val="tx1"/>
                </a:solidFill>
                <a:effectLst/>
                <a:latin typeface="+mn-lt"/>
                <a:ea typeface="+mn-ea"/>
                <a:cs typeface="+mn-cs"/>
              </a:rPr>
              <a:t>driven</a:t>
            </a:r>
            <a:r>
              <a:rPr lang="nl-NL" sz="1200" kern="1200" dirty="0" smtClean="0">
                <a:solidFill>
                  <a:schemeClr val="tx1"/>
                </a:solidFill>
                <a:effectLst/>
                <a:latin typeface="+mn-lt"/>
                <a:ea typeface="+mn-ea"/>
                <a:cs typeface="+mn-cs"/>
              </a:rPr>
              <a:t> design om de kwaliteit van de code te verbeteren. We passen scrum of XP toe om ons te helpen projecten op tijd af te krijgen en waaraan de klant ook echt iets heeft.</a:t>
            </a:r>
          </a:p>
          <a:p>
            <a:r>
              <a:rPr lang="nl-NL" sz="1200" kern="1200" dirty="0" smtClean="0">
                <a:solidFill>
                  <a:schemeClr val="tx1"/>
                </a:solidFill>
                <a:effectLst/>
                <a:latin typeface="+mn-lt"/>
                <a:ea typeface="+mn-ea"/>
                <a:cs typeface="+mn-cs"/>
              </a:rPr>
              <a:t> </a:t>
            </a:r>
          </a:p>
          <a:p>
            <a:r>
              <a:rPr lang="nl-NL" sz="1200" kern="1200" dirty="0" smtClean="0">
                <a:solidFill>
                  <a:schemeClr val="tx1"/>
                </a:solidFill>
                <a:effectLst/>
                <a:latin typeface="+mn-lt"/>
                <a:ea typeface="+mn-ea"/>
                <a:cs typeface="+mn-cs"/>
              </a:rPr>
              <a:t>Is dit genoeg?</a:t>
            </a:r>
          </a:p>
          <a:p>
            <a:r>
              <a:rPr lang="nl-NL" sz="1200" kern="1200" dirty="0" smtClean="0">
                <a:solidFill>
                  <a:schemeClr val="tx1"/>
                </a:solidFill>
                <a:effectLst/>
                <a:latin typeface="+mn-lt"/>
                <a:ea typeface="+mn-ea"/>
                <a:cs typeface="+mn-cs"/>
              </a:rPr>
              <a:t>Veel van deze technieken zijn gericht op het verbeteren van de kwaliteit van de code. De klant betaald hier echter niet voor, de klant betaald voor een werkend systeem.</a:t>
            </a:r>
          </a:p>
          <a:p>
            <a:r>
              <a:rPr lang="nl-NL" sz="1200" kern="1200" dirty="0" smtClean="0">
                <a:solidFill>
                  <a:schemeClr val="tx1"/>
                </a:solidFill>
                <a:effectLst/>
                <a:latin typeface="+mn-lt"/>
                <a:ea typeface="+mn-ea"/>
                <a:cs typeface="+mn-cs"/>
              </a:rPr>
              <a:t>Zijn er nog andere technieken die helpen om functioneel een beter systeem op te leveren?</a:t>
            </a:r>
          </a:p>
          <a:p>
            <a:endParaRPr lang="nl-NL"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1</a:t>
            </a:fld>
            <a:endParaRPr lang="nl-NL"/>
          </a:p>
        </p:txBody>
      </p:sp>
    </p:spTree>
    <p:extLst>
      <p:ext uri="{BB962C8B-B14F-4D97-AF65-F5344CB8AC3E}">
        <p14:creationId xmlns:p14="http://schemas.microsoft.com/office/powerpoint/2010/main" val="889311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effectLst/>
                <a:latin typeface="+mn-lt"/>
                <a:ea typeface="+mn-ea"/>
                <a:cs typeface="+mn-cs"/>
              </a:rPr>
              <a:t>TDD helpt ons bij het ontwikkelen van hoge kwaliteits code. De klant betaalt echter niet voor code, maar voor functionerende software. ATDD lijkt op TDD, maar dan op feature niveau. </a:t>
            </a:r>
          </a:p>
          <a:p>
            <a:r>
              <a:rPr lang="nl-NL" sz="1200" kern="1200" dirty="0" smtClean="0">
                <a:solidFill>
                  <a:schemeClr val="tx1"/>
                </a:solidFill>
                <a:effectLst/>
                <a:latin typeface="+mn-lt"/>
                <a:ea typeface="+mn-ea"/>
                <a:cs typeface="+mn-cs"/>
              </a:rPr>
              <a:t> </a:t>
            </a:r>
          </a:p>
          <a:p>
            <a:r>
              <a:rPr lang="nl-NL" sz="1200" kern="1200" dirty="0" smtClean="0">
                <a:solidFill>
                  <a:schemeClr val="tx1"/>
                </a:solidFill>
                <a:effectLst/>
                <a:latin typeface="+mn-lt"/>
                <a:ea typeface="+mn-ea"/>
                <a:cs typeface="+mn-cs"/>
              </a:rPr>
              <a:t>ATDD in vogelvlucht. We maken gebruik van “real World” voorbeelden om te specificeren en te communiceren, andere voorkomende </a:t>
            </a:r>
            <a:r>
              <a:rPr lang="nl-NL" sz="1200" kern="1200" dirty="0" err="1" smtClean="0">
                <a:solidFill>
                  <a:schemeClr val="tx1"/>
                </a:solidFill>
                <a:effectLst/>
                <a:latin typeface="+mn-lt"/>
                <a:ea typeface="+mn-ea"/>
                <a:cs typeface="+mn-cs"/>
              </a:rPr>
              <a:t>buzzwords</a:t>
            </a:r>
            <a:r>
              <a:rPr lang="nl-NL" sz="1200" kern="1200" dirty="0" smtClean="0">
                <a:solidFill>
                  <a:schemeClr val="tx1"/>
                </a:solidFill>
                <a:effectLst/>
                <a:latin typeface="+mn-lt"/>
                <a:ea typeface="+mn-ea"/>
                <a:cs typeface="+mn-cs"/>
              </a:rPr>
              <a:t> hiervoor zijn </a:t>
            </a:r>
            <a:r>
              <a:rPr lang="nl-NL" sz="1200" kern="1200" dirty="0" err="1" smtClean="0">
                <a:solidFill>
                  <a:schemeClr val="tx1"/>
                </a:solidFill>
                <a:effectLst/>
                <a:latin typeface="+mn-lt"/>
                <a:ea typeface="+mn-ea"/>
                <a:cs typeface="+mn-cs"/>
              </a:rPr>
              <a:t>example</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driven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development</a:t>
            </a:r>
            <a:r>
              <a:rPr lang="nl-NL" sz="1200" kern="1200" dirty="0" smtClean="0">
                <a:solidFill>
                  <a:schemeClr val="tx1"/>
                </a:solidFill>
                <a:effectLst/>
                <a:latin typeface="+mn-lt"/>
                <a:ea typeface="+mn-ea"/>
                <a:cs typeface="+mn-cs"/>
              </a:rPr>
              <a:t> of </a:t>
            </a:r>
            <a:r>
              <a:rPr lang="nl-NL" sz="1200" kern="1200" dirty="0" err="1" smtClean="0">
                <a:solidFill>
                  <a:schemeClr val="tx1"/>
                </a:solidFill>
                <a:effectLst/>
                <a:latin typeface="+mn-lt"/>
                <a:ea typeface="+mn-ea"/>
                <a:cs typeface="+mn-cs"/>
              </a:rPr>
              <a:t>specification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by</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example</a:t>
            </a:r>
            <a:r>
              <a:rPr lang="nl-NL" sz="1200" kern="1200" dirty="0" smtClean="0">
                <a:solidFill>
                  <a:schemeClr val="tx1"/>
                </a:solidFill>
                <a:effectLst/>
                <a:latin typeface="+mn-lt"/>
                <a:ea typeface="+mn-ea"/>
                <a:cs typeface="+mn-cs"/>
              </a:rPr>
              <a:t>. Het voordeel hiervan is dat </a:t>
            </a:r>
            <a:r>
              <a:rPr lang="nl-NL" sz="1200" kern="1200" dirty="0" err="1" smtClean="0">
                <a:solidFill>
                  <a:schemeClr val="tx1"/>
                </a:solidFill>
                <a:effectLst/>
                <a:latin typeface="+mn-lt"/>
                <a:ea typeface="+mn-ea"/>
                <a:cs typeface="+mn-cs"/>
              </a:rPr>
              <a:t>ipv</a:t>
            </a:r>
            <a:r>
              <a:rPr lang="nl-NL" sz="1200" kern="1200" dirty="0" smtClean="0">
                <a:solidFill>
                  <a:schemeClr val="tx1"/>
                </a:solidFill>
                <a:effectLst/>
                <a:latin typeface="+mn-lt"/>
                <a:ea typeface="+mn-ea"/>
                <a:cs typeface="+mn-cs"/>
              </a:rPr>
              <a:t> van moeilijke gespecificeerde formules, dit gedaan wordt door realistische voorbeelden. Wat dus makkelijker te begrijpen is. Net als TDD </a:t>
            </a:r>
            <a:r>
              <a:rPr lang="nl-NL" sz="1200" kern="1200" dirty="0" err="1" smtClean="0">
                <a:solidFill>
                  <a:schemeClr val="tx1"/>
                </a:solidFill>
                <a:effectLst/>
                <a:latin typeface="+mn-lt"/>
                <a:ea typeface="+mn-ea"/>
                <a:cs typeface="+mn-cs"/>
              </a:rPr>
              <a:t>definieren</a:t>
            </a:r>
            <a:r>
              <a:rPr lang="nl-NL" sz="1200" kern="1200" dirty="0" smtClean="0">
                <a:solidFill>
                  <a:schemeClr val="tx1"/>
                </a:solidFill>
                <a:effectLst/>
                <a:latin typeface="+mn-lt"/>
                <a:ea typeface="+mn-ea"/>
                <a:cs typeface="+mn-cs"/>
              </a:rPr>
              <a:t> we de tests vooraf. Verder zorgen we ervoor dat deze voorbeelden uitvoerbaar worden, zodoende krijgen we een </a:t>
            </a:r>
            <a:r>
              <a:rPr lang="nl-NL" sz="1200" kern="1200" dirty="0" err="1" smtClean="0">
                <a:solidFill>
                  <a:schemeClr val="tx1"/>
                </a:solidFill>
                <a:effectLst/>
                <a:latin typeface="+mn-lt"/>
                <a:ea typeface="+mn-ea"/>
                <a:cs typeface="+mn-cs"/>
              </a:rPr>
              <a:t>acceptance</a:t>
            </a:r>
            <a:r>
              <a:rPr lang="nl-NL" sz="1200" kern="1200" dirty="0" smtClean="0">
                <a:solidFill>
                  <a:schemeClr val="tx1"/>
                </a:solidFill>
                <a:effectLst/>
                <a:latin typeface="+mn-lt"/>
                <a:ea typeface="+mn-ea"/>
                <a:cs typeface="+mn-cs"/>
              </a:rPr>
              <a:t> test suite. Hoe zou dit er uit kunnen zien </a:t>
            </a:r>
            <a:r>
              <a:rPr lang="nl-NL" sz="1200" kern="1200" dirty="0" err="1" smtClean="0">
                <a:solidFill>
                  <a:schemeClr val="tx1"/>
                </a:solidFill>
                <a:effectLst/>
                <a:latin typeface="+mn-lt"/>
                <a:ea typeface="+mn-ea"/>
                <a:cs typeface="+mn-cs"/>
              </a:rPr>
              <a:t>icm</a:t>
            </a:r>
            <a:r>
              <a:rPr lang="nl-NL" sz="1200" kern="1200" dirty="0" smtClean="0">
                <a:solidFill>
                  <a:schemeClr val="tx1"/>
                </a:solidFill>
                <a:effectLst/>
                <a:latin typeface="+mn-lt"/>
                <a:ea typeface="+mn-ea"/>
                <a:cs typeface="+mn-cs"/>
              </a:rPr>
              <a:t> met bijv. Scrum?</a:t>
            </a:r>
          </a:p>
          <a:p>
            <a:endParaRPr lang="nl-NL"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2</a:t>
            </a:fld>
            <a:endParaRPr lang="nl-NL"/>
          </a:p>
        </p:txBody>
      </p:sp>
    </p:spTree>
    <p:extLst>
      <p:ext uri="{BB962C8B-B14F-4D97-AF65-F5344CB8AC3E}">
        <p14:creationId xmlns:p14="http://schemas.microsoft.com/office/powerpoint/2010/main" val="333712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smtClean="0">
                <a:solidFill>
                  <a:schemeClr val="tx1"/>
                </a:solidFill>
                <a:effectLst/>
                <a:latin typeface="+mn-lt"/>
                <a:ea typeface="+mn-ea"/>
                <a:cs typeface="+mn-cs"/>
              </a:rPr>
              <a:t>Acceptatie tests worden samen met de klant geschreven. In eerste instantie kan dit voor de sprint op de achterkant van een CRC kaart.  Op het moment dat een user story wordt uitgezocht wordt de test verder uitgewerkt in combinatie met de klant. In sommige gevallen zijn de tests al verder uitgewerkt voor de sprint begint of in een soort workshop. De ontwikkelaar kiest dus een user story, werkt vervolgens de test verder uit met de klant. Daarnaar zorgt de ontwikkelaar dat de test uitvoerbaar wordt door de “testdriver” te implementeren. Vervolgens wordt de code geïmplementeerd en als de tests slagen wordt de volgende user story opgepakt. Per user story wordt er minimaal 1 acceptatie test gemaakt. De sprint is pas klaar als alle acceptatie testen groen zijn.</a:t>
            </a:r>
          </a:p>
          <a:p>
            <a:endParaRPr lang="nl-NL"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3</a:t>
            </a:fld>
            <a:endParaRPr lang="nl-NL"/>
          </a:p>
        </p:txBody>
      </p:sp>
    </p:spTree>
    <p:extLst>
      <p:ext uri="{BB962C8B-B14F-4D97-AF65-F5344CB8AC3E}">
        <p14:creationId xmlns:p14="http://schemas.microsoft.com/office/powerpoint/2010/main" val="309239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smtClean="0">
                <a:solidFill>
                  <a:schemeClr val="tx1"/>
                </a:solidFill>
                <a:effectLst/>
                <a:latin typeface="+mn-lt"/>
                <a:ea typeface="+mn-ea"/>
                <a:cs typeface="+mn-cs"/>
              </a:rPr>
              <a:t>De test moet vooral beknopt zijn en dus alleen de essentie van de functionaliteit weergeven. Hierdoor kan het beter als </a:t>
            </a:r>
            <a:r>
              <a:rPr lang="nl-NL" sz="1200" kern="1200" dirty="0" err="1" smtClean="0">
                <a:solidFill>
                  <a:schemeClr val="tx1"/>
                </a:solidFill>
                <a:effectLst/>
                <a:latin typeface="+mn-lt"/>
                <a:ea typeface="+mn-ea"/>
                <a:cs typeface="+mn-cs"/>
              </a:rPr>
              <a:t>communictiemiddel</a:t>
            </a:r>
            <a:r>
              <a:rPr lang="nl-NL" sz="1200" kern="1200" dirty="0" smtClean="0">
                <a:solidFill>
                  <a:schemeClr val="tx1"/>
                </a:solidFill>
                <a:effectLst/>
                <a:latin typeface="+mn-lt"/>
                <a:ea typeface="+mn-ea"/>
                <a:cs typeface="+mn-cs"/>
              </a:rPr>
              <a:t> worden gebruikt, maar is het ook beter te onderhouden. Gericht op het wat, omdat het hoe voor de business </a:t>
            </a:r>
            <a:r>
              <a:rPr lang="nl-NL" sz="1200" kern="1200" dirty="0" err="1" smtClean="0">
                <a:solidFill>
                  <a:schemeClr val="tx1"/>
                </a:solidFill>
                <a:effectLst/>
                <a:latin typeface="+mn-lt"/>
                <a:ea typeface="+mn-ea"/>
                <a:cs typeface="+mn-cs"/>
              </a:rPr>
              <a:t>value</a:t>
            </a:r>
            <a:r>
              <a:rPr lang="nl-NL" sz="1200" kern="1200" dirty="0" smtClean="0">
                <a:solidFill>
                  <a:schemeClr val="tx1"/>
                </a:solidFill>
                <a:effectLst/>
                <a:latin typeface="+mn-lt"/>
                <a:ea typeface="+mn-ea"/>
                <a:cs typeface="+mn-cs"/>
              </a:rPr>
              <a:t> niet interessant is en vaak veel ruis in de tests veroorzaakt. Het hoe is vaak vooral meer </a:t>
            </a:r>
            <a:r>
              <a:rPr lang="nl-NL" sz="1200" kern="1200" dirty="0" err="1" smtClean="0">
                <a:solidFill>
                  <a:schemeClr val="tx1"/>
                </a:solidFill>
                <a:effectLst/>
                <a:latin typeface="+mn-lt"/>
                <a:ea typeface="+mn-ea"/>
                <a:cs typeface="+mn-cs"/>
              </a:rPr>
              <a:t>scripting</a:t>
            </a:r>
            <a:r>
              <a:rPr lang="nl-NL" sz="1200" kern="1200" dirty="0" smtClean="0">
                <a:solidFill>
                  <a:schemeClr val="tx1"/>
                </a:solidFill>
                <a:effectLst/>
                <a:latin typeface="+mn-lt"/>
                <a:ea typeface="+mn-ea"/>
                <a:cs typeface="+mn-cs"/>
              </a:rPr>
              <a:t> en erg technisch. Voor het </a:t>
            </a:r>
            <a:r>
              <a:rPr lang="nl-NL" sz="1200" kern="1200" dirty="0" err="1" smtClean="0">
                <a:solidFill>
                  <a:schemeClr val="tx1"/>
                </a:solidFill>
                <a:effectLst/>
                <a:latin typeface="+mn-lt"/>
                <a:ea typeface="+mn-ea"/>
                <a:cs typeface="+mn-cs"/>
              </a:rPr>
              <a:t>definieren</a:t>
            </a:r>
            <a:r>
              <a:rPr lang="nl-NL" sz="1200" kern="1200" dirty="0" smtClean="0">
                <a:solidFill>
                  <a:schemeClr val="tx1"/>
                </a:solidFill>
                <a:effectLst/>
                <a:latin typeface="+mn-lt"/>
                <a:ea typeface="+mn-ea"/>
                <a:cs typeface="+mn-cs"/>
              </a:rPr>
              <a:t> van het wat kan de BDD </a:t>
            </a:r>
            <a:r>
              <a:rPr lang="nl-NL" sz="1200" kern="1200" dirty="0" err="1" smtClean="0">
                <a:solidFill>
                  <a:schemeClr val="tx1"/>
                </a:solidFill>
                <a:effectLst/>
                <a:latin typeface="+mn-lt"/>
                <a:ea typeface="+mn-ea"/>
                <a:cs typeface="+mn-cs"/>
              </a:rPr>
              <a:t>style</a:t>
            </a:r>
            <a:r>
              <a:rPr lang="nl-NL" sz="1200" kern="1200" dirty="0" smtClean="0">
                <a:solidFill>
                  <a:schemeClr val="tx1"/>
                </a:solidFill>
                <a:effectLst/>
                <a:latin typeface="+mn-lt"/>
                <a:ea typeface="+mn-ea"/>
                <a:cs typeface="+mn-cs"/>
              </a:rPr>
              <a:t> kan helpen.</a:t>
            </a:r>
          </a:p>
          <a:p>
            <a:endParaRPr lang="nl-NL"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4</a:t>
            </a:fld>
            <a:endParaRPr lang="nl-NL"/>
          </a:p>
        </p:txBody>
      </p:sp>
    </p:spTree>
    <p:extLst>
      <p:ext uri="{BB962C8B-B14F-4D97-AF65-F5344CB8AC3E}">
        <p14:creationId xmlns:p14="http://schemas.microsoft.com/office/powerpoint/2010/main" val="419341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Table</a:t>
            </a:r>
            <a:r>
              <a:rPr lang="nl-NL" sz="1200" kern="1200" dirty="0" smtClean="0">
                <a:solidFill>
                  <a:schemeClr val="tx1"/>
                </a:solidFill>
                <a:effectLst/>
                <a:latin typeface="+mn-lt"/>
                <a:ea typeface="+mn-ea"/>
                <a:cs typeface="+mn-cs"/>
              </a:rPr>
              <a:t> stijl. Voor de klant goed te begrijpen en geeft de essentie van de business </a:t>
            </a:r>
            <a:r>
              <a:rPr lang="nl-NL" sz="1200" kern="1200" dirty="0" err="1" smtClean="0">
                <a:solidFill>
                  <a:schemeClr val="tx1"/>
                </a:solidFill>
                <a:effectLst/>
                <a:latin typeface="+mn-lt"/>
                <a:ea typeface="+mn-ea"/>
                <a:cs typeface="+mn-cs"/>
              </a:rPr>
              <a:t>rules</a:t>
            </a:r>
            <a:r>
              <a:rPr lang="nl-NL" sz="1200" kern="1200" dirty="0" smtClean="0">
                <a:solidFill>
                  <a:schemeClr val="tx1"/>
                </a:solidFill>
                <a:effectLst/>
                <a:latin typeface="+mn-lt"/>
                <a:ea typeface="+mn-ea"/>
                <a:cs typeface="+mn-cs"/>
              </a:rPr>
              <a:t> weer. Niet meer en niet minder.</a:t>
            </a:r>
          </a:p>
          <a:p>
            <a:endParaRPr lang="nl-NL"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5</a:t>
            </a:fld>
            <a:endParaRPr lang="nl-NL"/>
          </a:p>
        </p:txBody>
      </p:sp>
    </p:spTree>
    <p:extLst>
      <p:ext uri="{BB962C8B-B14F-4D97-AF65-F5344CB8AC3E}">
        <p14:creationId xmlns:p14="http://schemas.microsoft.com/office/powerpoint/2010/main" val="2486777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smtClean="0">
                <a:solidFill>
                  <a:schemeClr val="tx1"/>
                </a:solidFill>
                <a:effectLst/>
                <a:latin typeface="+mn-lt"/>
                <a:ea typeface="+mn-ea"/>
                <a:cs typeface="+mn-cs"/>
              </a:rPr>
              <a:t>Op de </a:t>
            </a:r>
            <a:r>
              <a:rPr lang="nl-NL" sz="1200" kern="1200" dirty="0" err="1" smtClean="0">
                <a:solidFill>
                  <a:schemeClr val="tx1"/>
                </a:solidFill>
                <a:effectLst/>
                <a:latin typeface="+mn-lt"/>
                <a:ea typeface="+mn-ea"/>
                <a:cs typeface="+mn-cs"/>
              </a:rPr>
              <a:t>wiki</a:t>
            </a:r>
            <a:r>
              <a:rPr lang="nl-NL" sz="1200" kern="1200" dirty="0" smtClean="0">
                <a:solidFill>
                  <a:schemeClr val="tx1"/>
                </a:solidFill>
                <a:effectLst/>
                <a:latin typeface="+mn-lt"/>
                <a:ea typeface="+mn-ea"/>
                <a:cs typeface="+mn-cs"/>
              </a:rPr>
              <a:t> worden tabellen gedefinieerd. Deze tabellen worden geïnterpreteerd en hiermee worden eigen </a:t>
            </a:r>
            <a:r>
              <a:rPr lang="nl-NL" sz="1200" kern="1200" dirty="0" err="1" smtClean="0">
                <a:solidFill>
                  <a:schemeClr val="tx1"/>
                </a:solidFill>
                <a:effectLst/>
                <a:latin typeface="+mn-lt"/>
                <a:ea typeface="+mn-ea"/>
                <a:cs typeface="+mn-cs"/>
              </a:rPr>
              <a:t>fixtures</a:t>
            </a:r>
            <a:r>
              <a:rPr lang="nl-NL" sz="1200" kern="1200" dirty="0" smtClean="0">
                <a:solidFill>
                  <a:schemeClr val="tx1"/>
                </a:solidFill>
                <a:effectLst/>
                <a:latin typeface="+mn-lt"/>
                <a:ea typeface="+mn-ea"/>
                <a:cs typeface="+mn-cs"/>
              </a:rPr>
              <a:t> aangeroepen. Deze worden dus door ons geïmplementeerd. De </a:t>
            </a:r>
            <a:r>
              <a:rPr lang="nl-NL" sz="1200" kern="1200" dirty="0" err="1" smtClean="0">
                <a:solidFill>
                  <a:schemeClr val="tx1"/>
                </a:solidFill>
                <a:effectLst/>
                <a:latin typeface="+mn-lt"/>
                <a:ea typeface="+mn-ea"/>
                <a:cs typeface="+mn-cs"/>
              </a:rPr>
              <a:t>fixtures</a:t>
            </a:r>
            <a:r>
              <a:rPr lang="nl-NL" sz="1200" kern="1200" dirty="0" smtClean="0">
                <a:solidFill>
                  <a:schemeClr val="tx1"/>
                </a:solidFill>
                <a:effectLst/>
                <a:latin typeface="+mn-lt"/>
                <a:ea typeface="+mn-ea"/>
                <a:cs typeface="+mn-cs"/>
              </a:rPr>
              <a:t> zijn weer verantwoordelijk voor het aanroepen van het te testen systeem. </a:t>
            </a:r>
          </a:p>
          <a:p>
            <a:endParaRPr lang="nl-NL"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8</a:t>
            </a:fld>
            <a:endParaRPr lang="nl-NL"/>
          </a:p>
        </p:txBody>
      </p:sp>
    </p:spTree>
    <p:extLst>
      <p:ext uri="{BB962C8B-B14F-4D97-AF65-F5344CB8AC3E}">
        <p14:creationId xmlns:p14="http://schemas.microsoft.com/office/powerpoint/2010/main" val="1379126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9</a:t>
            </a:fld>
            <a:endParaRPr lang="nl-N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10</a:t>
            </a:fld>
            <a:endParaRPr lang="nl-N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12</a:t>
            </a:fld>
            <a:endParaRPr lang="nl-NL"/>
          </a:p>
        </p:txBody>
      </p:sp>
    </p:spTree>
    <p:extLst>
      <p:ext uri="{BB962C8B-B14F-4D97-AF65-F5344CB8AC3E}">
        <p14:creationId xmlns:p14="http://schemas.microsoft.com/office/powerpoint/2010/main" val="291155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467544" y="2276475"/>
            <a:ext cx="8208911" cy="648469"/>
          </a:xfrm>
          <a:prstGeom prst="rect">
            <a:avLst/>
          </a:prstGeom>
        </p:spPr>
        <p:txBody>
          <a:bodyPr/>
          <a:lstStyle>
            <a:lvl1pPr marL="0" indent="0" algn="ctr">
              <a:buNone/>
              <a:defRPr lang="nl-NL" sz="4400" b="1" kern="1200" baseline="0" dirty="0">
                <a:solidFill>
                  <a:schemeClr val="accent6">
                    <a:lumMod val="90000"/>
                    <a:lumOff val="10000"/>
                  </a:schemeClr>
                </a:solidFill>
                <a:latin typeface="+mn-lt"/>
                <a:ea typeface="+mn-ea"/>
                <a:cs typeface="+mn-cs"/>
              </a:defRPr>
            </a:lvl1pPr>
          </a:lstStyle>
          <a:p>
            <a:pPr lvl="0"/>
            <a:r>
              <a:rPr lang="en-US" dirty="0" smtClean="0"/>
              <a:t>Click to add Title</a:t>
            </a:r>
            <a:endParaRPr lang="nl-NL" dirty="0"/>
          </a:p>
        </p:txBody>
      </p:sp>
      <p:sp>
        <p:nvSpPr>
          <p:cNvPr id="13" name="Text Placeholder 11"/>
          <p:cNvSpPr>
            <a:spLocks noGrp="1"/>
          </p:cNvSpPr>
          <p:nvPr>
            <p:ph type="body" sz="quarter" idx="11" hasCustomPrompt="1"/>
          </p:nvPr>
        </p:nvSpPr>
        <p:spPr>
          <a:xfrm>
            <a:off x="468000" y="2924944"/>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Subtitle</a:t>
            </a:r>
            <a:endParaRPr lang="nl-NL" dirty="0"/>
          </a:p>
        </p:txBody>
      </p:sp>
      <p:sp>
        <p:nvSpPr>
          <p:cNvPr id="14" name="Text Placeholder 11"/>
          <p:cNvSpPr>
            <a:spLocks noGrp="1"/>
          </p:cNvSpPr>
          <p:nvPr>
            <p:ph type="body" sz="quarter" idx="12" hasCustomPrompt="1"/>
          </p:nvPr>
        </p:nvSpPr>
        <p:spPr>
          <a:xfrm>
            <a:off x="468000" y="4797152"/>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Author</a:t>
            </a:r>
            <a:endParaRPr lang="nl-NL"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7" name="Picture Placeholder 2"/>
          <p:cNvSpPr>
            <a:spLocks noGrp="1"/>
          </p:cNvSpPr>
          <p:nvPr>
            <p:ph type="pic" idx="1" hasCustomPrompt="1"/>
          </p:nvPr>
        </p:nvSpPr>
        <p:spPr>
          <a:xfrm>
            <a:off x="446400" y="2278800"/>
            <a:ext cx="8280920" cy="2584459"/>
          </a:xfrm>
          <a:prstGeom prst="rect">
            <a:avLst/>
          </a:prstGeo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smtClean="0"/>
              <a:t>Click to add Picture</a:t>
            </a:r>
            <a:endParaRPr lang="nl-NL" dirty="0"/>
          </a:p>
        </p:txBody>
      </p:sp>
      <p:sp>
        <p:nvSpPr>
          <p:cNvPr id="9" name="Text Placeholder 3"/>
          <p:cNvSpPr>
            <a:spLocks noGrp="1"/>
          </p:cNvSpPr>
          <p:nvPr>
            <p:ph type="body" sz="half" idx="2"/>
          </p:nvPr>
        </p:nvSpPr>
        <p:spPr>
          <a:xfrm>
            <a:off x="446400" y="4869160"/>
            <a:ext cx="8280920" cy="804862"/>
          </a:xfrm>
          <a:prstGeom prst="rect">
            <a:avLst/>
          </a:prstGeo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17623180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467544" y="2276475"/>
            <a:ext cx="8208911" cy="648469"/>
          </a:xfrm>
          <a:prstGeom prst="rect">
            <a:avLst/>
          </a:prstGeom>
        </p:spPr>
        <p:txBody>
          <a:bodyPr/>
          <a:lstStyle>
            <a:lvl1pPr marL="0" indent="0" algn="ctr">
              <a:buNone/>
              <a:defRPr lang="nl-NL" sz="4400" b="1" kern="1200" baseline="0" dirty="0">
                <a:solidFill>
                  <a:schemeClr val="accent6">
                    <a:lumMod val="90000"/>
                    <a:lumOff val="10000"/>
                  </a:schemeClr>
                </a:solidFill>
                <a:latin typeface="+mn-lt"/>
                <a:ea typeface="+mn-ea"/>
                <a:cs typeface="+mn-cs"/>
              </a:defRPr>
            </a:lvl1pPr>
          </a:lstStyle>
          <a:p>
            <a:pPr lvl="0"/>
            <a:r>
              <a:rPr lang="en-US" dirty="0" smtClean="0"/>
              <a:t>Click to add Title</a:t>
            </a:r>
            <a:endParaRPr lang="nl-NL" dirty="0"/>
          </a:p>
        </p:txBody>
      </p:sp>
      <p:sp>
        <p:nvSpPr>
          <p:cNvPr id="13" name="Text Placeholder 11"/>
          <p:cNvSpPr>
            <a:spLocks noGrp="1"/>
          </p:cNvSpPr>
          <p:nvPr>
            <p:ph type="body" sz="quarter" idx="11" hasCustomPrompt="1"/>
          </p:nvPr>
        </p:nvSpPr>
        <p:spPr>
          <a:xfrm>
            <a:off x="468000" y="2924944"/>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Subtitle</a:t>
            </a:r>
            <a:endParaRPr lang="nl-NL" dirty="0"/>
          </a:p>
        </p:txBody>
      </p:sp>
      <p:sp>
        <p:nvSpPr>
          <p:cNvPr id="14" name="Text Placeholder 11"/>
          <p:cNvSpPr>
            <a:spLocks noGrp="1"/>
          </p:cNvSpPr>
          <p:nvPr>
            <p:ph type="body" sz="quarter" idx="12" hasCustomPrompt="1"/>
          </p:nvPr>
        </p:nvSpPr>
        <p:spPr>
          <a:xfrm>
            <a:off x="468000" y="4797152"/>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Author</a:t>
            </a:r>
            <a:endParaRPr lang="nl-NL" dirty="0"/>
          </a:p>
        </p:txBody>
      </p:sp>
    </p:spTree>
    <p:extLst>
      <p:ext uri="{BB962C8B-B14F-4D97-AF65-F5344CB8AC3E}">
        <p14:creationId xmlns:p14="http://schemas.microsoft.com/office/powerpoint/2010/main" val="1477251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Next">
    <p:spTree>
      <p:nvGrpSpPr>
        <p:cNvPr id="1" name=""/>
        <p:cNvGrpSpPr/>
        <p:nvPr/>
      </p:nvGrpSpPr>
      <p:grpSpPr>
        <a:xfrm>
          <a:off x="0" y="0"/>
          <a:ext cx="0" cy="0"/>
          <a:chOff x="0" y="0"/>
          <a:chExt cx="0" cy="0"/>
        </a:xfrm>
      </p:grpSpPr>
      <p:sp>
        <p:nvSpPr>
          <p:cNvPr id="7" name="Content Placeholder 2"/>
          <p:cNvSpPr>
            <a:spLocks noGrp="1"/>
          </p:cNvSpPr>
          <p:nvPr>
            <p:ph idx="1"/>
          </p:nvPr>
        </p:nvSpPr>
        <p:spPr>
          <a:xfrm>
            <a:off x="446836" y="2276872"/>
            <a:ext cx="8301628" cy="3960440"/>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6"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38480756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6400"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Content Placeholder 3"/>
          <p:cNvSpPr>
            <a:spLocks noGrp="1"/>
          </p:cNvSpPr>
          <p:nvPr>
            <p:ph sz="half" idx="2"/>
          </p:nvPr>
        </p:nvSpPr>
        <p:spPr>
          <a:xfrm>
            <a:off x="4716464"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91807684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Two Content">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9" name="Text Placeholder 3"/>
          <p:cNvSpPr>
            <a:spLocks noGrp="1"/>
          </p:cNvSpPr>
          <p:nvPr>
            <p:ph type="body" sz="half" idx="2"/>
          </p:nvPr>
        </p:nvSpPr>
        <p:spPr>
          <a:xfrm>
            <a:off x="446400" y="3212976"/>
            <a:ext cx="3034680" cy="3024336"/>
          </a:xfrm>
          <a:prstGeom prst="rect">
            <a:avLst/>
          </a:prstGeo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7" name="Text Placeholder 3"/>
          <p:cNvSpPr>
            <a:spLocks noGrp="1"/>
          </p:cNvSpPr>
          <p:nvPr>
            <p:ph type="body" sz="half" idx="14"/>
          </p:nvPr>
        </p:nvSpPr>
        <p:spPr>
          <a:xfrm>
            <a:off x="446400" y="2276872"/>
            <a:ext cx="3032886" cy="723500"/>
          </a:xfrm>
          <a:prstGeom prst="rect">
            <a:avLst/>
          </a:prstGeom>
        </p:spPr>
        <p:txBody>
          <a:bodyPr/>
          <a:lstStyle>
            <a:lvl1pPr marL="0" indent="0">
              <a:buNone/>
              <a:defRPr sz="20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0"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Content Placeholder 3"/>
          <p:cNvSpPr>
            <a:spLocks noGrp="1"/>
          </p:cNvSpPr>
          <p:nvPr>
            <p:ph sz="half" idx="15"/>
          </p:nvPr>
        </p:nvSpPr>
        <p:spPr>
          <a:xfrm>
            <a:off x="3635896" y="2276872"/>
            <a:ext cx="5112568"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16916369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7" name="Picture Placeholder 2"/>
          <p:cNvSpPr>
            <a:spLocks noGrp="1"/>
          </p:cNvSpPr>
          <p:nvPr>
            <p:ph type="pic" idx="1" hasCustomPrompt="1"/>
          </p:nvPr>
        </p:nvSpPr>
        <p:spPr>
          <a:xfrm>
            <a:off x="446400" y="2278800"/>
            <a:ext cx="8280920" cy="2584459"/>
          </a:xfrm>
          <a:prstGeom prst="rect">
            <a:avLst/>
          </a:prstGeo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smtClean="0"/>
              <a:t>Click to add Picture</a:t>
            </a:r>
            <a:endParaRPr lang="nl-NL" dirty="0"/>
          </a:p>
        </p:txBody>
      </p:sp>
      <p:sp>
        <p:nvSpPr>
          <p:cNvPr id="9" name="Text Placeholder 3"/>
          <p:cNvSpPr>
            <a:spLocks noGrp="1"/>
          </p:cNvSpPr>
          <p:nvPr>
            <p:ph type="body" sz="half" idx="2"/>
          </p:nvPr>
        </p:nvSpPr>
        <p:spPr>
          <a:xfrm>
            <a:off x="446400" y="4869160"/>
            <a:ext cx="8280920" cy="804862"/>
          </a:xfrm>
          <a:prstGeom prst="rect">
            <a:avLst/>
          </a:prstGeo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176231805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467544" y="2276475"/>
            <a:ext cx="8208911" cy="648469"/>
          </a:xfrm>
          <a:prstGeom prst="rect">
            <a:avLst/>
          </a:prstGeom>
        </p:spPr>
        <p:txBody>
          <a:bodyPr/>
          <a:lstStyle>
            <a:lvl1pPr marL="0" indent="0" algn="ctr">
              <a:buNone/>
              <a:defRPr lang="nl-NL" sz="4400" b="1" kern="1200" baseline="0" dirty="0">
                <a:solidFill>
                  <a:schemeClr val="accent6">
                    <a:lumMod val="90000"/>
                    <a:lumOff val="10000"/>
                  </a:schemeClr>
                </a:solidFill>
                <a:latin typeface="+mn-lt"/>
                <a:ea typeface="+mn-ea"/>
                <a:cs typeface="+mn-cs"/>
              </a:defRPr>
            </a:lvl1pPr>
          </a:lstStyle>
          <a:p>
            <a:pPr lvl="0"/>
            <a:r>
              <a:rPr lang="en-US" dirty="0" smtClean="0"/>
              <a:t>Click to add Title</a:t>
            </a:r>
            <a:endParaRPr lang="nl-NL" dirty="0"/>
          </a:p>
        </p:txBody>
      </p:sp>
      <p:sp>
        <p:nvSpPr>
          <p:cNvPr id="13" name="Text Placeholder 11"/>
          <p:cNvSpPr>
            <a:spLocks noGrp="1"/>
          </p:cNvSpPr>
          <p:nvPr>
            <p:ph type="body" sz="quarter" idx="11" hasCustomPrompt="1"/>
          </p:nvPr>
        </p:nvSpPr>
        <p:spPr>
          <a:xfrm>
            <a:off x="468000" y="2924944"/>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Subtitle</a:t>
            </a:r>
            <a:endParaRPr lang="nl-NL" dirty="0"/>
          </a:p>
        </p:txBody>
      </p:sp>
      <p:sp>
        <p:nvSpPr>
          <p:cNvPr id="14" name="Text Placeholder 11"/>
          <p:cNvSpPr>
            <a:spLocks noGrp="1"/>
          </p:cNvSpPr>
          <p:nvPr>
            <p:ph type="body" sz="quarter" idx="12" hasCustomPrompt="1"/>
          </p:nvPr>
        </p:nvSpPr>
        <p:spPr>
          <a:xfrm>
            <a:off x="468000" y="4797152"/>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Author</a:t>
            </a:r>
            <a:endParaRPr lang="nl-NL" dirty="0"/>
          </a:p>
        </p:txBody>
      </p:sp>
    </p:spTree>
    <p:extLst>
      <p:ext uri="{BB962C8B-B14F-4D97-AF65-F5344CB8AC3E}">
        <p14:creationId xmlns:p14="http://schemas.microsoft.com/office/powerpoint/2010/main" val="14772519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Next">
    <p:spTree>
      <p:nvGrpSpPr>
        <p:cNvPr id="1" name=""/>
        <p:cNvGrpSpPr/>
        <p:nvPr/>
      </p:nvGrpSpPr>
      <p:grpSpPr>
        <a:xfrm>
          <a:off x="0" y="0"/>
          <a:ext cx="0" cy="0"/>
          <a:chOff x="0" y="0"/>
          <a:chExt cx="0" cy="0"/>
        </a:xfrm>
      </p:grpSpPr>
      <p:sp>
        <p:nvSpPr>
          <p:cNvPr id="7" name="Content Placeholder 2"/>
          <p:cNvSpPr>
            <a:spLocks noGrp="1"/>
          </p:cNvSpPr>
          <p:nvPr>
            <p:ph idx="1"/>
          </p:nvPr>
        </p:nvSpPr>
        <p:spPr>
          <a:xfrm>
            <a:off x="446836" y="2276872"/>
            <a:ext cx="8301628" cy="3960440"/>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6"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384807565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6400"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Content Placeholder 3"/>
          <p:cNvSpPr>
            <a:spLocks noGrp="1"/>
          </p:cNvSpPr>
          <p:nvPr>
            <p:ph sz="half" idx="2"/>
          </p:nvPr>
        </p:nvSpPr>
        <p:spPr>
          <a:xfrm>
            <a:off x="4716464"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91807684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Two Content">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9" name="Text Placeholder 3"/>
          <p:cNvSpPr>
            <a:spLocks noGrp="1"/>
          </p:cNvSpPr>
          <p:nvPr>
            <p:ph type="body" sz="half" idx="2"/>
          </p:nvPr>
        </p:nvSpPr>
        <p:spPr>
          <a:xfrm>
            <a:off x="446400" y="3212976"/>
            <a:ext cx="3034680" cy="3024336"/>
          </a:xfrm>
          <a:prstGeom prst="rect">
            <a:avLst/>
          </a:prstGeo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7" name="Text Placeholder 3"/>
          <p:cNvSpPr>
            <a:spLocks noGrp="1"/>
          </p:cNvSpPr>
          <p:nvPr>
            <p:ph type="body" sz="half" idx="14"/>
          </p:nvPr>
        </p:nvSpPr>
        <p:spPr>
          <a:xfrm>
            <a:off x="446400" y="2276872"/>
            <a:ext cx="3032886" cy="723500"/>
          </a:xfrm>
          <a:prstGeom prst="rect">
            <a:avLst/>
          </a:prstGeom>
        </p:spPr>
        <p:txBody>
          <a:bodyPr/>
          <a:lstStyle>
            <a:lvl1pPr marL="0" indent="0">
              <a:buNone/>
              <a:defRPr sz="20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0"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Content Placeholder 3"/>
          <p:cNvSpPr>
            <a:spLocks noGrp="1"/>
          </p:cNvSpPr>
          <p:nvPr>
            <p:ph sz="half" idx="15"/>
          </p:nvPr>
        </p:nvSpPr>
        <p:spPr>
          <a:xfrm>
            <a:off x="3635896" y="2276872"/>
            <a:ext cx="5112568"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16916369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Next">
    <p:spTree>
      <p:nvGrpSpPr>
        <p:cNvPr id="1" name=""/>
        <p:cNvGrpSpPr/>
        <p:nvPr/>
      </p:nvGrpSpPr>
      <p:grpSpPr>
        <a:xfrm>
          <a:off x="0" y="0"/>
          <a:ext cx="0" cy="0"/>
          <a:chOff x="0" y="0"/>
          <a:chExt cx="0" cy="0"/>
        </a:xfrm>
      </p:grpSpPr>
      <p:sp>
        <p:nvSpPr>
          <p:cNvPr id="7" name="Content Placeholder 2"/>
          <p:cNvSpPr>
            <a:spLocks noGrp="1"/>
          </p:cNvSpPr>
          <p:nvPr>
            <p:ph idx="1"/>
          </p:nvPr>
        </p:nvSpPr>
        <p:spPr>
          <a:xfrm>
            <a:off x="446836" y="2276872"/>
            <a:ext cx="8301628" cy="3960440"/>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7" name="Picture Placeholder 2"/>
          <p:cNvSpPr>
            <a:spLocks noGrp="1"/>
          </p:cNvSpPr>
          <p:nvPr>
            <p:ph type="pic" idx="1" hasCustomPrompt="1"/>
          </p:nvPr>
        </p:nvSpPr>
        <p:spPr>
          <a:xfrm>
            <a:off x="446400" y="2278800"/>
            <a:ext cx="8280920" cy="2584459"/>
          </a:xfrm>
          <a:prstGeom prst="rect">
            <a:avLst/>
          </a:prstGeo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smtClean="0"/>
              <a:t>Click to add Picture</a:t>
            </a:r>
            <a:endParaRPr lang="nl-NL" dirty="0"/>
          </a:p>
        </p:txBody>
      </p:sp>
      <p:sp>
        <p:nvSpPr>
          <p:cNvPr id="9" name="Text Placeholder 3"/>
          <p:cNvSpPr>
            <a:spLocks noGrp="1"/>
          </p:cNvSpPr>
          <p:nvPr>
            <p:ph type="body" sz="half" idx="2"/>
          </p:nvPr>
        </p:nvSpPr>
        <p:spPr>
          <a:xfrm>
            <a:off x="446400" y="4869160"/>
            <a:ext cx="8280920" cy="804862"/>
          </a:xfrm>
          <a:prstGeom prst="rect">
            <a:avLst/>
          </a:prstGeo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17623180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467544" y="2276475"/>
            <a:ext cx="8208911" cy="648469"/>
          </a:xfrm>
          <a:prstGeom prst="rect">
            <a:avLst/>
          </a:prstGeom>
        </p:spPr>
        <p:txBody>
          <a:bodyPr/>
          <a:lstStyle>
            <a:lvl1pPr marL="0" indent="0" algn="ctr">
              <a:buNone/>
              <a:defRPr lang="nl-NL" sz="4400" b="1" kern="1200" baseline="0" dirty="0">
                <a:solidFill>
                  <a:schemeClr val="accent6">
                    <a:lumMod val="90000"/>
                    <a:lumOff val="10000"/>
                  </a:schemeClr>
                </a:solidFill>
                <a:latin typeface="+mn-lt"/>
                <a:ea typeface="+mn-ea"/>
                <a:cs typeface="+mn-cs"/>
              </a:defRPr>
            </a:lvl1pPr>
          </a:lstStyle>
          <a:p>
            <a:pPr lvl="0"/>
            <a:r>
              <a:rPr lang="en-US" dirty="0" smtClean="0"/>
              <a:t>Click to add Title</a:t>
            </a:r>
            <a:endParaRPr lang="nl-NL" dirty="0"/>
          </a:p>
        </p:txBody>
      </p:sp>
      <p:sp>
        <p:nvSpPr>
          <p:cNvPr id="13" name="Text Placeholder 11"/>
          <p:cNvSpPr>
            <a:spLocks noGrp="1"/>
          </p:cNvSpPr>
          <p:nvPr>
            <p:ph type="body" sz="quarter" idx="11" hasCustomPrompt="1"/>
          </p:nvPr>
        </p:nvSpPr>
        <p:spPr>
          <a:xfrm>
            <a:off x="468000" y="2924944"/>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Subtitle</a:t>
            </a:r>
            <a:endParaRPr lang="nl-NL" dirty="0"/>
          </a:p>
        </p:txBody>
      </p:sp>
      <p:sp>
        <p:nvSpPr>
          <p:cNvPr id="14" name="Text Placeholder 11"/>
          <p:cNvSpPr>
            <a:spLocks noGrp="1"/>
          </p:cNvSpPr>
          <p:nvPr>
            <p:ph type="body" sz="quarter" idx="12" hasCustomPrompt="1"/>
          </p:nvPr>
        </p:nvSpPr>
        <p:spPr>
          <a:xfrm>
            <a:off x="468000" y="4797152"/>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Author</a:t>
            </a:r>
            <a:endParaRPr lang="nl-NL" dirty="0"/>
          </a:p>
        </p:txBody>
      </p:sp>
    </p:spTree>
    <p:extLst>
      <p:ext uri="{BB962C8B-B14F-4D97-AF65-F5344CB8AC3E}">
        <p14:creationId xmlns:p14="http://schemas.microsoft.com/office/powerpoint/2010/main" val="14772519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Next">
    <p:spTree>
      <p:nvGrpSpPr>
        <p:cNvPr id="1" name=""/>
        <p:cNvGrpSpPr/>
        <p:nvPr/>
      </p:nvGrpSpPr>
      <p:grpSpPr>
        <a:xfrm>
          <a:off x="0" y="0"/>
          <a:ext cx="0" cy="0"/>
          <a:chOff x="0" y="0"/>
          <a:chExt cx="0" cy="0"/>
        </a:xfrm>
      </p:grpSpPr>
      <p:sp>
        <p:nvSpPr>
          <p:cNvPr id="7" name="Content Placeholder 2"/>
          <p:cNvSpPr>
            <a:spLocks noGrp="1"/>
          </p:cNvSpPr>
          <p:nvPr>
            <p:ph idx="1"/>
          </p:nvPr>
        </p:nvSpPr>
        <p:spPr>
          <a:xfrm>
            <a:off x="446836" y="2276872"/>
            <a:ext cx="8301628" cy="3960440"/>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6"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384807565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6400"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Content Placeholder 3"/>
          <p:cNvSpPr>
            <a:spLocks noGrp="1"/>
          </p:cNvSpPr>
          <p:nvPr>
            <p:ph sz="half" idx="2"/>
          </p:nvPr>
        </p:nvSpPr>
        <p:spPr>
          <a:xfrm>
            <a:off x="4716464"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91807684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Two Content">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9" name="Text Placeholder 3"/>
          <p:cNvSpPr>
            <a:spLocks noGrp="1"/>
          </p:cNvSpPr>
          <p:nvPr>
            <p:ph type="body" sz="half" idx="2"/>
          </p:nvPr>
        </p:nvSpPr>
        <p:spPr>
          <a:xfrm>
            <a:off x="446400" y="3212976"/>
            <a:ext cx="3034680" cy="3024336"/>
          </a:xfrm>
          <a:prstGeom prst="rect">
            <a:avLst/>
          </a:prstGeo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7" name="Text Placeholder 3"/>
          <p:cNvSpPr>
            <a:spLocks noGrp="1"/>
          </p:cNvSpPr>
          <p:nvPr>
            <p:ph type="body" sz="half" idx="14"/>
          </p:nvPr>
        </p:nvSpPr>
        <p:spPr>
          <a:xfrm>
            <a:off x="446400" y="2276872"/>
            <a:ext cx="3032886" cy="723500"/>
          </a:xfrm>
          <a:prstGeom prst="rect">
            <a:avLst/>
          </a:prstGeom>
        </p:spPr>
        <p:txBody>
          <a:bodyPr/>
          <a:lstStyle>
            <a:lvl1pPr marL="0" indent="0">
              <a:buNone/>
              <a:defRPr sz="20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0"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Content Placeholder 3"/>
          <p:cNvSpPr>
            <a:spLocks noGrp="1"/>
          </p:cNvSpPr>
          <p:nvPr>
            <p:ph sz="half" idx="15"/>
          </p:nvPr>
        </p:nvSpPr>
        <p:spPr>
          <a:xfrm>
            <a:off x="3635896" y="2276872"/>
            <a:ext cx="5112568"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169163690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7" name="Picture Placeholder 2"/>
          <p:cNvSpPr>
            <a:spLocks noGrp="1"/>
          </p:cNvSpPr>
          <p:nvPr>
            <p:ph type="pic" idx="1" hasCustomPrompt="1"/>
          </p:nvPr>
        </p:nvSpPr>
        <p:spPr>
          <a:xfrm>
            <a:off x="446400" y="2278800"/>
            <a:ext cx="8280920" cy="2584459"/>
          </a:xfrm>
          <a:prstGeom prst="rect">
            <a:avLst/>
          </a:prstGeo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smtClean="0"/>
              <a:t>Click to add Picture</a:t>
            </a:r>
            <a:endParaRPr lang="nl-NL" dirty="0"/>
          </a:p>
        </p:txBody>
      </p:sp>
      <p:sp>
        <p:nvSpPr>
          <p:cNvPr id="9" name="Text Placeholder 3"/>
          <p:cNvSpPr>
            <a:spLocks noGrp="1"/>
          </p:cNvSpPr>
          <p:nvPr>
            <p:ph type="body" sz="half" idx="2"/>
          </p:nvPr>
        </p:nvSpPr>
        <p:spPr>
          <a:xfrm>
            <a:off x="446400" y="4869160"/>
            <a:ext cx="8280920" cy="804862"/>
          </a:xfrm>
          <a:prstGeom prst="rect">
            <a:avLst/>
          </a:prstGeo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176231805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467544" y="2276475"/>
            <a:ext cx="8208911" cy="648469"/>
          </a:xfrm>
          <a:prstGeom prst="rect">
            <a:avLst/>
          </a:prstGeom>
        </p:spPr>
        <p:txBody>
          <a:bodyPr/>
          <a:lstStyle>
            <a:lvl1pPr marL="0" indent="0" algn="ctr">
              <a:buNone/>
              <a:defRPr lang="nl-NL" sz="4400" b="1" kern="1200" baseline="0" dirty="0">
                <a:solidFill>
                  <a:schemeClr val="accent6">
                    <a:lumMod val="90000"/>
                    <a:lumOff val="10000"/>
                  </a:schemeClr>
                </a:solidFill>
                <a:latin typeface="+mn-lt"/>
                <a:ea typeface="+mn-ea"/>
                <a:cs typeface="+mn-cs"/>
              </a:defRPr>
            </a:lvl1pPr>
          </a:lstStyle>
          <a:p>
            <a:pPr lvl="0"/>
            <a:r>
              <a:rPr lang="en-US" dirty="0" smtClean="0"/>
              <a:t>Click to add Title</a:t>
            </a:r>
            <a:endParaRPr lang="nl-NL" dirty="0"/>
          </a:p>
        </p:txBody>
      </p:sp>
      <p:sp>
        <p:nvSpPr>
          <p:cNvPr id="13" name="Text Placeholder 11"/>
          <p:cNvSpPr>
            <a:spLocks noGrp="1"/>
          </p:cNvSpPr>
          <p:nvPr>
            <p:ph type="body" sz="quarter" idx="11" hasCustomPrompt="1"/>
          </p:nvPr>
        </p:nvSpPr>
        <p:spPr>
          <a:xfrm>
            <a:off x="468000" y="2924944"/>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Subtitle</a:t>
            </a:r>
            <a:endParaRPr lang="nl-NL" dirty="0"/>
          </a:p>
        </p:txBody>
      </p:sp>
      <p:sp>
        <p:nvSpPr>
          <p:cNvPr id="14" name="Text Placeholder 11"/>
          <p:cNvSpPr>
            <a:spLocks noGrp="1"/>
          </p:cNvSpPr>
          <p:nvPr>
            <p:ph type="body" sz="quarter" idx="12" hasCustomPrompt="1"/>
          </p:nvPr>
        </p:nvSpPr>
        <p:spPr>
          <a:xfrm>
            <a:off x="468000" y="4797152"/>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Author</a:t>
            </a:r>
            <a:endParaRPr lang="nl-NL" dirty="0"/>
          </a:p>
        </p:txBody>
      </p:sp>
    </p:spTree>
    <p:extLst>
      <p:ext uri="{BB962C8B-B14F-4D97-AF65-F5344CB8AC3E}">
        <p14:creationId xmlns:p14="http://schemas.microsoft.com/office/powerpoint/2010/main" val="14772519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Next">
    <p:spTree>
      <p:nvGrpSpPr>
        <p:cNvPr id="1" name=""/>
        <p:cNvGrpSpPr/>
        <p:nvPr/>
      </p:nvGrpSpPr>
      <p:grpSpPr>
        <a:xfrm>
          <a:off x="0" y="0"/>
          <a:ext cx="0" cy="0"/>
          <a:chOff x="0" y="0"/>
          <a:chExt cx="0" cy="0"/>
        </a:xfrm>
      </p:grpSpPr>
      <p:sp>
        <p:nvSpPr>
          <p:cNvPr id="7" name="Content Placeholder 2"/>
          <p:cNvSpPr>
            <a:spLocks noGrp="1"/>
          </p:cNvSpPr>
          <p:nvPr>
            <p:ph idx="1"/>
          </p:nvPr>
        </p:nvSpPr>
        <p:spPr>
          <a:xfrm>
            <a:off x="446836" y="2276872"/>
            <a:ext cx="8301628" cy="3960440"/>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6"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384807565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6400"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Content Placeholder 3"/>
          <p:cNvSpPr>
            <a:spLocks noGrp="1"/>
          </p:cNvSpPr>
          <p:nvPr>
            <p:ph sz="half" idx="2"/>
          </p:nvPr>
        </p:nvSpPr>
        <p:spPr>
          <a:xfrm>
            <a:off x="4716464"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91807684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Two Content">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9" name="Text Placeholder 3"/>
          <p:cNvSpPr>
            <a:spLocks noGrp="1"/>
          </p:cNvSpPr>
          <p:nvPr>
            <p:ph type="body" sz="half" idx="2"/>
          </p:nvPr>
        </p:nvSpPr>
        <p:spPr>
          <a:xfrm>
            <a:off x="446400" y="3212976"/>
            <a:ext cx="3034680" cy="3024336"/>
          </a:xfrm>
          <a:prstGeom prst="rect">
            <a:avLst/>
          </a:prstGeo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7" name="Text Placeholder 3"/>
          <p:cNvSpPr>
            <a:spLocks noGrp="1"/>
          </p:cNvSpPr>
          <p:nvPr>
            <p:ph type="body" sz="half" idx="14"/>
          </p:nvPr>
        </p:nvSpPr>
        <p:spPr>
          <a:xfrm>
            <a:off x="446400" y="2276872"/>
            <a:ext cx="3032886" cy="723500"/>
          </a:xfrm>
          <a:prstGeom prst="rect">
            <a:avLst/>
          </a:prstGeom>
        </p:spPr>
        <p:txBody>
          <a:bodyPr/>
          <a:lstStyle>
            <a:lvl1pPr marL="0" indent="0">
              <a:buNone/>
              <a:defRPr sz="20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0"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Content Placeholder 3"/>
          <p:cNvSpPr>
            <a:spLocks noGrp="1"/>
          </p:cNvSpPr>
          <p:nvPr>
            <p:ph sz="half" idx="15"/>
          </p:nvPr>
        </p:nvSpPr>
        <p:spPr>
          <a:xfrm>
            <a:off x="3635896" y="2276872"/>
            <a:ext cx="5112568"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1691636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6400"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Content Placeholder 3"/>
          <p:cNvSpPr>
            <a:spLocks noGrp="1"/>
          </p:cNvSpPr>
          <p:nvPr>
            <p:ph sz="half" idx="2"/>
          </p:nvPr>
        </p:nvSpPr>
        <p:spPr>
          <a:xfrm>
            <a:off x="4716464"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7" name="Picture Placeholder 2"/>
          <p:cNvSpPr>
            <a:spLocks noGrp="1"/>
          </p:cNvSpPr>
          <p:nvPr>
            <p:ph type="pic" idx="1" hasCustomPrompt="1"/>
          </p:nvPr>
        </p:nvSpPr>
        <p:spPr>
          <a:xfrm>
            <a:off x="446400" y="2278800"/>
            <a:ext cx="8280920" cy="2584459"/>
          </a:xfrm>
          <a:prstGeom prst="rect">
            <a:avLst/>
          </a:prstGeo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smtClean="0"/>
              <a:t>Click to add Picture</a:t>
            </a:r>
            <a:endParaRPr lang="nl-NL" dirty="0"/>
          </a:p>
        </p:txBody>
      </p:sp>
      <p:sp>
        <p:nvSpPr>
          <p:cNvPr id="9" name="Text Placeholder 3"/>
          <p:cNvSpPr>
            <a:spLocks noGrp="1"/>
          </p:cNvSpPr>
          <p:nvPr>
            <p:ph type="body" sz="half" idx="2"/>
          </p:nvPr>
        </p:nvSpPr>
        <p:spPr>
          <a:xfrm>
            <a:off x="446400" y="4869160"/>
            <a:ext cx="8280920" cy="804862"/>
          </a:xfrm>
          <a:prstGeom prst="rect">
            <a:avLst/>
          </a:prstGeo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176231805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viva Thema">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000924" cy="785818"/>
          </a:xfrm>
          <a:prstGeom prst="rect">
            <a:avLst/>
          </a:prstGeom>
        </p:spPr>
        <p:txBody>
          <a:bodyPr/>
          <a:lstStyle>
            <a:lvl1pPr>
              <a:defRPr>
                <a:solidFill>
                  <a:srgbClr val="009AD0"/>
                </a:solidFill>
              </a:defRPr>
            </a:lvl1pPr>
          </a:lstStyle>
          <a:p>
            <a:endParaRPr lang="nl-NL" dirty="0"/>
          </a:p>
        </p:txBody>
      </p:sp>
      <p:sp>
        <p:nvSpPr>
          <p:cNvPr id="3" name="Content Placeholder 2"/>
          <p:cNvSpPr>
            <a:spLocks noGrp="1"/>
          </p:cNvSpPr>
          <p:nvPr>
            <p:ph idx="1" hasCustomPrompt="1"/>
          </p:nvPr>
        </p:nvSpPr>
        <p:spPr>
          <a:xfrm>
            <a:off x="457200" y="1214422"/>
            <a:ext cx="8229600" cy="4857784"/>
          </a:xfrm>
          <a:prstGeom prst="rect">
            <a:avLst/>
          </a:prstGeom>
        </p:spPr>
        <p:txBody>
          <a:bodyPr/>
          <a:lstStyle>
            <a:lvl1pPr>
              <a:defRPr b="1"/>
            </a:lvl1pPr>
          </a:lstStyle>
          <a:p>
            <a:pPr lvl="0"/>
            <a:r>
              <a:rPr lang="en-US" dirty="0" err="1" smtClean="0"/>
              <a:t>Klik</a:t>
            </a:r>
            <a:r>
              <a:rPr lang="en-US" dirty="0" smtClean="0"/>
              <a:t> </a:t>
            </a:r>
            <a:r>
              <a:rPr lang="en-US" dirty="0" err="1" smtClean="0"/>
              <a:t>om</a:t>
            </a:r>
            <a:r>
              <a:rPr lang="en-US" dirty="0" smtClean="0"/>
              <a:t> </a:t>
            </a:r>
            <a:r>
              <a:rPr lang="en-US" dirty="0" err="1" smtClean="0"/>
              <a:t>tekst</a:t>
            </a:r>
            <a:r>
              <a:rPr lang="en-US" dirty="0" smtClean="0"/>
              <a:t> toe </a:t>
            </a:r>
            <a:r>
              <a:rPr lang="en-US" dirty="0" err="1" smtClean="0"/>
              <a:t>te</a:t>
            </a:r>
            <a:r>
              <a:rPr lang="en-US" dirty="0" smtClean="0"/>
              <a:t> </a:t>
            </a:r>
            <a:r>
              <a:rPr lang="en-US" dirty="0" err="1" smtClean="0"/>
              <a:t>voegen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0" name="Text Placeholder 6"/>
          <p:cNvSpPr>
            <a:spLocks noGrp="1"/>
          </p:cNvSpPr>
          <p:nvPr>
            <p:ph type="body" sz="quarter" idx="11"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rgbClr val="002060"/>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merce thema">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000924" cy="785818"/>
          </a:xfrm>
          <a:prstGeom prst="rect">
            <a:avLst/>
          </a:prstGeom>
        </p:spPr>
        <p:txBody>
          <a:bodyPr/>
          <a:lstStyle>
            <a:lvl1pPr>
              <a:defRPr>
                <a:solidFill>
                  <a:schemeClr val="accent2"/>
                </a:solidFill>
              </a:defRPr>
            </a:lvl1pPr>
          </a:lstStyle>
          <a:p>
            <a:endParaRPr lang="nl-NL" dirty="0"/>
          </a:p>
        </p:txBody>
      </p:sp>
      <p:sp>
        <p:nvSpPr>
          <p:cNvPr id="3" name="Content Placeholder 2"/>
          <p:cNvSpPr>
            <a:spLocks noGrp="1"/>
          </p:cNvSpPr>
          <p:nvPr>
            <p:ph idx="1" hasCustomPrompt="1"/>
          </p:nvPr>
        </p:nvSpPr>
        <p:spPr>
          <a:xfrm>
            <a:off x="457200" y="1214422"/>
            <a:ext cx="8229600" cy="4857784"/>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err="1" smtClean="0"/>
              <a:t>Klik</a:t>
            </a:r>
            <a:r>
              <a:rPr lang="en-US" dirty="0" smtClean="0"/>
              <a:t> </a:t>
            </a:r>
            <a:r>
              <a:rPr lang="en-US" dirty="0" err="1" smtClean="0"/>
              <a:t>om</a:t>
            </a:r>
            <a:r>
              <a:rPr lang="en-US" dirty="0" smtClean="0"/>
              <a:t> </a:t>
            </a:r>
            <a:r>
              <a:rPr lang="en-US" dirty="0" err="1" smtClean="0"/>
              <a:t>tekst</a:t>
            </a:r>
            <a:r>
              <a:rPr lang="en-US" dirty="0" smtClean="0"/>
              <a:t> toe </a:t>
            </a:r>
            <a:r>
              <a:rPr lang="en-US" dirty="0" err="1" smtClean="0"/>
              <a:t>te</a:t>
            </a:r>
            <a:r>
              <a:rPr lang="en-US" dirty="0" smtClean="0"/>
              <a:t> </a:t>
            </a:r>
            <a:r>
              <a:rPr lang="en-US" dirty="0" err="1" smtClean="0"/>
              <a:t>voegen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0" name="Text Placeholder 6"/>
          <p:cNvSpPr>
            <a:spLocks noGrp="1"/>
          </p:cNvSpPr>
          <p:nvPr>
            <p:ph type="body" sz="quarter" idx="11"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rgbClr val="002060"/>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69646790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tegration Thema">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000924" cy="785818"/>
          </a:xfrm>
          <a:prstGeom prst="rect">
            <a:avLst/>
          </a:prstGeom>
        </p:spPr>
        <p:txBody>
          <a:bodyPr/>
          <a:lstStyle>
            <a:lvl1pPr>
              <a:defRPr>
                <a:solidFill>
                  <a:schemeClr val="accent3"/>
                </a:solidFill>
              </a:defRPr>
            </a:lvl1pPr>
          </a:lstStyle>
          <a:p>
            <a:endParaRPr lang="nl-NL" dirty="0"/>
          </a:p>
        </p:txBody>
      </p:sp>
      <p:sp>
        <p:nvSpPr>
          <p:cNvPr id="3" name="Content Placeholder 2"/>
          <p:cNvSpPr>
            <a:spLocks noGrp="1"/>
          </p:cNvSpPr>
          <p:nvPr>
            <p:ph idx="1" hasCustomPrompt="1"/>
          </p:nvPr>
        </p:nvSpPr>
        <p:spPr>
          <a:xfrm>
            <a:off x="457200" y="1214422"/>
            <a:ext cx="8229600" cy="4857784"/>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err="1" smtClean="0"/>
              <a:t>Klik</a:t>
            </a:r>
            <a:r>
              <a:rPr lang="en-US" dirty="0" smtClean="0"/>
              <a:t> </a:t>
            </a:r>
            <a:r>
              <a:rPr lang="en-US" dirty="0" err="1" smtClean="0"/>
              <a:t>om</a:t>
            </a:r>
            <a:r>
              <a:rPr lang="en-US" dirty="0" smtClean="0"/>
              <a:t> </a:t>
            </a:r>
            <a:r>
              <a:rPr lang="en-US" dirty="0" err="1" smtClean="0"/>
              <a:t>tekst</a:t>
            </a:r>
            <a:r>
              <a:rPr lang="en-US" dirty="0" smtClean="0"/>
              <a:t> toe </a:t>
            </a:r>
            <a:r>
              <a:rPr lang="en-US" dirty="0" err="1" smtClean="0"/>
              <a:t>te</a:t>
            </a:r>
            <a:r>
              <a:rPr lang="en-US" dirty="0" smtClean="0"/>
              <a:t> </a:t>
            </a:r>
            <a:r>
              <a:rPr lang="en-US" dirty="0" err="1" smtClean="0"/>
              <a:t>voegen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0" name="Text Placeholder 6"/>
          <p:cNvSpPr>
            <a:spLocks noGrp="1"/>
          </p:cNvSpPr>
          <p:nvPr>
            <p:ph type="body" sz="quarter" idx="11"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rgbClr val="002060"/>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161214107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 Thema">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000924" cy="785818"/>
          </a:xfrm>
          <a:prstGeom prst="rect">
            <a:avLst/>
          </a:prstGeom>
        </p:spPr>
        <p:txBody>
          <a:bodyPr/>
          <a:lstStyle>
            <a:lvl1pPr>
              <a:defRPr>
                <a:solidFill>
                  <a:schemeClr val="accent4">
                    <a:lumMod val="50000"/>
                  </a:schemeClr>
                </a:solidFill>
              </a:defRPr>
            </a:lvl1pPr>
          </a:lstStyle>
          <a:p>
            <a:endParaRPr lang="nl-NL" dirty="0"/>
          </a:p>
        </p:txBody>
      </p:sp>
      <p:sp>
        <p:nvSpPr>
          <p:cNvPr id="3" name="Content Placeholder 2"/>
          <p:cNvSpPr>
            <a:spLocks noGrp="1"/>
          </p:cNvSpPr>
          <p:nvPr>
            <p:ph idx="1" hasCustomPrompt="1"/>
          </p:nvPr>
        </p:nvSpPr>
        <p:spPr>
          <a:xfrm>
            <a:off x="457200" y="1214422"/>
            <a:ext cx="8229600" cy="4857784"/>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err="1" smtClean="0"/>
              <a:t>Klik</a:t>
            </a:r>
            <a:r>
              <a:rPr lang="en-US" dirty="0" smtClean="0"/>
              <a:t> </a:t>
            </a:r>
            <a:r>
              <a:rPr lang="en-US" dirty="0" err="1" smtClean="0"/>
              <a:t>om</a:t>
            </a:r>
            <a:r>
              <a:rPr lang="en-US" dirty="0" smtClean="0"/>
              <a:t> </a:t>
            </a:r>
            <a:r>
              <a:rPr lang="en-US" dirty="0" err="1" smtClean="0"/>
              <a:t>tekst</a:t>
            </a:r>
            <a:r>
              <a:rPr lang="en-US" dirty="0" smtClean="0"/>
              <a:t> toe </a:t>
            </a:r>
            <a:r>
              <a:rPr lang="en-US" dirty="0" err="1" smtClean="0"/>
              <a:t>te</a:t>
            </a:r>
            <a:r>
              <a:rPr lang="en-US" dirty="0" smtClean="0"/>
              <a:t> </a:t>
            </a:r>
            <a:r>
              <a:rPr lang="en-US" dirty="0" err="1" smtClean="0"/>
              <a:t>voegen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0" name="Text Placeholder 6"/>
          <p:cNvSpPr>
            <a:spLocks noGrp="1"/>
          </p:cNvSpPr>
          <p:nvPr>
            <p:ph type="body" sz="quarter" idx="11"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rgbClr val="002060"/>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137753985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W Thema">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000924" cy="785818"/>
          </a:xfrm>
          <a:prstGeom prst="rect">
            <a:avLst/>
          </a:prstGeom>
        </p:spPr>
        <p:txBody>
          <a:bodyPr/>
          <a:lstStyle>
            <a:lvl1pPr>
              <a:defRPr>
                <a:solidFill>
                  <a:schemeClr val="accent5">
                    <a:lumMod val="50000"/>
                  </a:schemeClr>
                </a:solidFill>
              </a:defRPr>
            </a:lvl1pPr>
          </a:lstStyle>
          <a:p>
            <a:endParaRPr lang="nl-NL" dirty="0"/>
          </a:p>
        </p:txBody>
      </p:sp>
      <p:sp>
        <p:nvSpPr>
          <p:cNvPr id="3" name="Content Placeholder 2"/>
          <p:cNvSpPr>
            <a:spLocks noGrp="1"/>
          </p:cNvSpPr>
          <p:nvPr>
            <p:ph idx="1" hasCustomPrompt="1"/>
          </p:nvPr>
        </p:nvSpPr>
        <p:spPr>
          <a:xfrm>
            <a:off x="457200" y="1214422"/>
            <a:ext cx="8229600" cy="4857784"/>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err="1" smtClean="0"/>
              <a:t>Klik</a:t>
            </a:r>
            <a:r>
              <a:rPr lang="en-US" dirty="0" smtClean="0"/>
              <a:t> </a:t>
            </a:r>
            <a:r>
              <a:rPr lang="en-US" dirty="0" err="1" smtClean="0"/>
              <a:t>om</a:t>
            </a:r>
            <a:r>
              <a:rPr lang="en-US" dirty="0" smtClean="0"/>
              <a:t> </a:t>
            </a:r>
            <a:r>
              <a:rPr lang="en-US" dirty="0" err="1" smtClean="0"/>
              <a:t>tekst</a:t>
            </a:r>
            <a:r>
              <a:rPr lang="en-US" dirty="0" smtClean="0"/>
              <a:t> toe </a:t>
            </a:r>
            <a:r>
              <a:rPr lang="en-US" dirty="0" err="1" smtClean="0"/>
              <a:t>te</a:t>
            </a:r>
            <a:r>
              <a:rPr lang="en-US" dirty="0" smtClean="0"/>
              <a:t> </a:t>
            </a:r>
            <a:r>
              <a:rPr lang="en-US" dirty="0" err="1" smtClean="0"/>
              <a:t>voegen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0" name="Text Placeholder 6"/>
          <p:cNvSpPr>
            <a:spLocks noGrp="1"/>
          </p:cNvSpPr>
          <p:nvPr>
            <p:ph type="body" sz="quarter" idx="11"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rgbClr val="002060"/>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326043733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Solutions Thema">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000924" cy="785818"/>
          </a:xfrm>
          <a:prstGeom prst="rect">
            <a:avLst/>
          </a:prstGeom>
        </p:spPr>
        <p:txBody>
          <a:bodyPr/>
          <a:lstStyle>
            <a:lvl1pPr>
              <a:defRPr>
                <a:solidFill>
                  <a:schemeClr val="accent1">
                    <a:lumMod val="75000"/>
                  </a:schemeClr>
                </a:solidFill>
              </a:defRPr>
            </a:lvl1pPr>
          </a:lstStyle>
          <a:p>
            <a:endParaRPr lang="nl-NL" dirty="0"/>
          </a:p>
        </p:txBody>
      </p:sp>
      <p:sp>
        <p:nvSpPr>
          <p:cNvPr id="3" name="Content Placeholder 2"/>
          <p:cNvSpPr>
            <a:spLocks noGrp="1"/>
          </p:cNvSpPr>
          <p:nvPr>
            <p:ph idx="1" hasCustomPrompt="1"/>
          </p:nvPr>
        </p:nvSpPr>
        <p:spPr>
          <a:xfrm>
            <a:off x="457200" y="1214422"/>
            <a:ext cx="8229600" cy="4857784"/>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err="1" smtClean="0"/>
              <a:t>Klik</a:t>
            </a:r>
            <a:r>
              <a:rPr lang="en-US" dirty="0" smtClean="0"/>
              <a:t> </a:t>
            </a:r>
            <a:r>
              <a:rPr lang="en-US" dirty="0" err="1" smtClean="0"/>
              <a:t>om</a:t>
            </a:r>
            <a:r>
              <a:rPr lang="en-US" dirty="0" smtClean="0"/>
              <a:t> </a:t>
            </a:r>
            <a:r>
              <a:rPr lang="en-US" dirty="0" err="1" smtClean="0"/>
              <a:t>tekst</a:t>
            </a:r>
            <a:r>
              <a:rPr lang="en-US" dirty="0" smtClean="0"/>
              <a:t> toe </a:t>
            </a:r>
            <a:r>
              <a:rPr lang="en-US" dirty="0" err="1" smtClean="0"/>
              <a:t>te</a:t>
            </a:r>
            <a:r>
              <a:rPr lang="en-US" dirty="0" smtClean="0"/>
              <a:t> </a:t>
            </a:r>
            <a:r>
              <a:rPr lang="en-US" dirty="0" err="1" smtClean="0"/>
              <a:t>voegen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0" name="Text Placeholder 6"/>
          <p:cNvSpPr>
            <a:spLocks noGrp="1"/>
          </p:cNvSpPr>
          <p:nvPr>
            <p:ph type="body" sz="quarter" idx="11"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rgbClr val="002060"/>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250837507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467544" y="2276475"/>
            <a:ext cx="8208911" cy="648469"/>
          </a:xfrm>
          <a:prstGeom prst="rect">
            <a:avLst/>
          </a:prstGeom>
        </p:spPr>
        <p:txBody>
          <a:bodyPr/>
          <a:lstStyle>
            <a:lvl1pPr marL="0" indent="0" algn="ctr">
              <a:buNone/>
              <a:defRPr lang="nl-NL" sz="4400" b="1" kern="1200" baseline="0" dirty="0">
                <a:solidFill>
                  <a:schemeClr val="accent6">
                    <a:lumMod val="90000"/>
                    <a:lumOff val="10000"/>
                  </a:schemeClr>
                </a:solidFill>
                <a:latin typeface="+mn-lt"/>
                <a:ea typeface="+mn-ea"/>
                <a:cs typeface="+mn-cs"/>
              </a:defRPr>
            </a:lvl1pPr>
          </a:lstStyle>
          <a:p>
            <a:pPr lvl="0"/>
            <a:r>
              <a:rPr lang="en-US" dirty="0" smtClean="0"/>
              <a:t>Click to add Title</a:t>
            </a:r>
            <a:endParaRPr lang="nl-NL" dirty="0"/>
          </a:p>
        </p:txBody>
      </p:sp>
      <p:sp>
        <p:nvSpPr>
          <p:cNvPr id="13" name="Text Placeholder 11"/>
          <p:cNvSpPr>
            <a:spLocks noGrp="1"/>
          </p:cNvSpPr>
          <p:nvPr>
            <p:ph type="body" sz="quarter" idx="11" hasCustomPrompt="1"/>
          </p:nvPr>
        </p:nvSpPr>
        <p:spPr>
          <a:xfrm>
            <a:off x="468000" y="2924944"/>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Subtitle</a:t>
            </a:r>
            <a:endParaRPr lang="nl-NL" dirty="0"/>
          </a:p>
        </p:txBody>
      </p:sp>
      <p:sp>
        <p:nvSpPr>
          <p:cNvPr id="14" name="Text Placeholder 11"/>
          <p:cNvSpPr>
            <a:spLocks noGrp="1"/>
          </p:cNvSpPr>
          <p:nvPr>
            <p:ph type="body" sz="quarter" idx="12" hasCustomPrompt="1"/>
          </p:nvPr>
        </p:nvSpPr>
        <p:spPr>
          <a:xfrm>
            <a:off x="468000" y="4797152"/>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Author</a:t>
            </a:r>
            <a:endParaRPr lang="nl-NL" dirty="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lide Next">
    <p:spTree>
      <p:nvGrpSpPr>
        <p:cNvPr id="1" name=""/>
        <p:cNvGrpSpPr/>
        <p:nvPr/>
      </p:nvGrpSpPr>
      <p:grpSpPr>
        <a:xfrm>
          <a:off x="0" y="0"/>
          <a:ext cx="0" cy="0"/>
          <a:chOff x="0" y="0"/>
          <a:chExt cx="0" cy="0"/>
        </a:xfrm>
      </p:grpSpPr>
      <p:sp>
        <p:nvSpPr>
          <p:cNvPr id="7" name="Content Placeholder 2"/>
          <p:cNvSpPr>
            <a:spLocks noGrp="1"/>
          </p:cNvSpPr>
          <p:nvPr>
            <p:ph idx="1"/>
          </p:nvPr>
        </p:nvSpPr>
        <p:spPr>
          <a:xfrm>
            <a:off x="446836" y="2276872"/>
            <a:ext cx="8301628" cy="3960440"/>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Two Content">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9" name="Text Placeholder 3"/>
          <p:cNvSpPr>
            <a:spLocks noGrp="1"/>
          </p:cNvSpPr>
          <p:nvPr>
            <p:ph type="body" sz="half" idx="2"/>
          </p:nvPr>
        </p:nvSpPr>
        <p:spPr>
          <a:xfrm>
            <a:off x="446400" y="3212976"/>
            <a:ext cx="3034680" cy="3024336"/>
          </a:xfrm>
          <a:prstGeom prst="rect">
            <a:avLst/>
          </a:prstGeo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7" name="Text Placeholder 3"/>
          <p:cNvSpPr>
            <a:spLocks noGrp="1"/>
          </p:cNvSpPr>
          <p:nvPr>
            <p:ph type="body" sz="half" idx="14"/>
          </p:nvPr>
        </p:nvSpPr>
        <p:spPr>
          <a:xfrm>
            <a:off x="446400" y="2276872"/>
            <a:ext cx="3032886" cy="723500"/>
          </a:xfrm>
          <a:prstGeom prst="rect">
            <a:avLst/>
          </a:prstGeom>
        </p:spPr>
        <p:txBody>
          <a:bodyPr/>
          <a:lstStyle>
            <a:lvl1pPr marL="0" indent="0">
              <a:buNone/>
              <a:defRPr sz="20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0"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Content Placeholder 3"/>
          <p:cNvSpPr>
            <a:spLocks noGrp="1"/>
          </p:cNvSpPr>
          <p:nvPr>
            <p:ph sz="half" idx="15"/>
          </p:nvPr>
        </p:nvSpPr>
        <p:spPr>
          <a:xfrm>
            <a:off x="3635896" y="2276872"/>
            <a:ext cx="5112568"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7" name="Picture Placeholder 2"/>
          <p:cNvSpPr>
            <a:spLocks noGrp="1"/>
          </p:cNvSpPr>
          <p:nvPr>
            <p:ph type="pic" idx="1" hasCustomPrompt="1"/>
          </p:nvPr>
        </p:nvSpPr>
        <p:spPr>
          <a:xfrm>
            <a:off x="446400" y="2278800"/>
            <a:ext cx="8280920" cy="2584459"/>
          </a:xfrm>
          <a:prstGeom prst="rect">
            <a:avLst/>
          </a:prstGeo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smtClean="0"/>
              <a:t>Click to add Picture</a:t>
            </a:r>
            <a:endParaRPr lang="nl-NL" dirty="0"/>
          </a:p>
        </p:txBody>
      </p:sp>
      <p:sp>
        <p:nvSpPr>
          <p:cNvPr id="9" name="Text Placeholder 3"/>
          <p:cNvSpPr>
            <a:spLocks noGrp="1"/>
          </p:cNvSpPr>
          <p:nvPr>
            <p:ph type="body" sz="half" idx="2"/>
          </p:nvPr>
        </p:nvSpPr>
        <p:spPr>
          <a:xfrm>
            <a:off x="446400" y="4869160"/>
            <a:ext cx="8280920" cy="804862"/>
          </a:xfrm>
          <a:prstGeom prst="rect">
            <a:avLst/>
          </a:prstGeo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467544" y="2276475"/>
            <a:ext cx="8208911" cy="648469"/>
          </a:xfrm>
          <a:prstGeom prst="rect">
            <a:avLst/>
          </a:prstGeom>
        </p:spPr>
        <p:txBody>
          <a:bodyPr/>
          <a:lstStyle>
            <a:lvl1pPr marL="0" indent="0" algn="ctr">
              <a:buNone/>
              <a:defRPr lang="nl-NL" sz="4400" b="1" kern="1200" baseline="0" dirty="0">
                <a:solidFill>
                  <a:schemeClr val="accent6">
                    <a:lumMod val="90000"/>
                    <a:lumOff val="10000"/>
                  </a:schemeClr>
                </a:solidFill>
                <a:latin typeface="+mn-lt"/>
                <a:ea typeface="+mn-ea"/>
                <a:cs typeface="+mn-cs"/>
              </a:defRPr>
            </a:lvl1pPr>
          </a:lstStyle>
          <a:p>
            <a:pPr lvl="0"/>
            <a:r>
              <a:rPr lang="en-US" dirty="0" smtClean="0"/>
              <a:t>Click to add Title</a:t>
            </a:r>
            <a:endParaRPr lang="nl-NL" dirty="0"/>
          </a:p>
        </p:txBody>
      </p:sp>
      <p:sp>
        <p:nvSpPr>
          <p:cNvPr id="13" name="Text Placeholder 11"/>
          <p:cNvSpPr>
            <a:spLocks noGrp="1"/>
          </p:cNvSpPr>
          <p:nvPr>
            <p:ph type="body" sz="quarter" idx="11" hasCustomPrompt="1"/>
          </p:nvPr>
        </p:nvSpPr>
        <p:spPr>
          <a:xfrm>
            <a:off x="468000" y="2924944"/>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Subtitle</a:t>
            </a:r>
            <a:endParaRPr lang="nl-NL" dirty="0"/>
          </a:p>
        </p:txBody>
      </p:sp>
      <p:sp>
        <p:nvSpPr>
          <p:cNvPr id="14" name="Text Placeholder 11"/>
          <p:cNvSpPr>
            <a:spLocks noGrp="1"/>
          </p:cNvSpPr>
          <p:nvPr>
            <p:ph type="body" sz="quarter" idx="12" hasCustomPrompt="1"/>
          </p:nvPr>
        </p:nvSpPr>
        <p:spPr>
          <a:xfrm>
            <a:off x="468000" y="4797152"/>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Author</a:t>
            </a:r>
            <a:endParaRPr lang="nl-NL" dirty="0"/>
          </a:p>
        </p:txBody>
      </p:sp>
    </p:spTree>
    <p:extLst>
      <p:ext uri="{BB962C8B-B14F-4D97-AF65-F5344CB8AC3E}">
        <p14:creationId xmlns:p14="http://schemas.microsoft.com/office/powerpoint/2010/main" val="1477251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lide Next">
    <p:spTree>
      <p:nvGrpSpPr>
        <p:cNvPr id="1" name=""/>
        <p:cNvGrpSpPr/>
        <p:nvPr/>
      </p:nvGrpSpPr>
      <p:grpSpPr>
        <a:xfrm>
          <a:off x="0" y="0"/>
          <a:ext cx="0" cy="0"/>
          <a:chOff x="0" y="0"/>
          <a:chExt cx="0" cy="0"/>
        </a:xfrm>
      </p:grpSpPr>
      <p:sp>
        <p:nvSpPr>
          <p:cNvPr id="7" name="Content Placeholder 2"/>
          <p:cNvSpPr>
            <a:spLocks noGrp="1"/>
          </p:cNvSpPr>
          <p:nvPr>
            <p:ph idx="1"/>
          </p:nvPr>
        </p:nvSpPr>
        <p:spPr>
          <a:xfrm>
            <a:off x="446836" y="2276872"/>
            <a:ext cx="8301628" cy="3960440"/>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9" name="Text Placeholder 6"/>
          <p:cNvSpPr>
            <a:spLocks noGrp="1"/>
          </p:cNvSpPr>
          <p:nvPr>
            <p:ph type="body" sz="quarter" idx="11" hasCustomPrompt="1"/>
          </p:nvPr>
        </p:nvSpPr>
        <p:spPr>
          <a:xfrm>
            <a:off x="3464711" y="6383608"/>
            <a:ext cx="2214578" cy="285752"/>
          </a:xfrm>
          <a:prstGeom prst="rect">
            <a:avLst/>
          </a:prstGeom>
          <a:ln>
            <a:noFill/>
          </a:ln>
        </p:spPr>
        <p:txBody>
          <a:bodyPr>
            <a:noAutofit/>
          </a:bodyPr>
          <a:lstStyle>
            <a:lvl1pPr algn="ctr">
              <a:lnSpc>
                <a:spcPct val="150000"/>
              </a:lnSpc>
              <a:buNone/>
              <a:defRPr lang="nl-NL" sz="1050" b="0" kern="1200" baseline="0" dirty="0" smtClean="0">
                <a:solidFill>
                  <a:srgbClr val="002060"/>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38480756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6400"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Content Placeholder 3"/>
          <p:cNvSpPr>
            <a:spLocks noGrp="1"/>
          </p:cNvSpPr>
          <p:nvPr>
            <p:ph sz="half" idx="2"/>
          </p:nvPr>
        </p:nvSpPr>
        <p:spPr>
          <a:xfrm>
            <a:off x="4716464"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9180768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Two Content">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9" name="Text Placeholder 3"/>
          <p:cNvSpPr>
            <a:spLocks noGrp="1"/>
          </p:cNvSpPr>
          <p:nvPr>
            <p:ph type="body" sz="half" idx="2"/>
          </p:nvPr>
        </p:nvSpPr>
        <p:spPr>
          <a:xfrm>
            <a:off x="446400" y="3212976"/>
            <a:ext cx="3034680" cy="3024336"/>
          </a:xfrm>
          <a:prstGeom prst="rect">
            <a:avLst/>
          </a:prstGeo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7" name="Text Placeholder 3"/>
          <p:cNvSpPr>
            <a:spLocks noGrp="1"/>
          </p:cNvSpPr>
          <p:nvPr>
            <p:ph type="body" sz="half" idx="14"/>
          </p:nvPr>
        </p:nvSpPr>
        <p:spPr>
          <a:xfrm>
            <a:off x="446400" y="2276872"/>
            <a:ext cx="3032886" cy="723500"/>
          </a:xfrm>
          <a:prstGeom prst="rect">
            <a:avLst/>
          </a:prstGeom>
        </p:spPr>
        <p:txBody>
          <a:bodyPr/>
          <a:lstStyle>
            <a:lvl1pPr marL="0" indent="0">
              <a:buNone/>
              <a:defRPr sz="20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0"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Content Placeholder 3"/>
          <p:cNvSpPr>
            <a:spLocks noGrp="1"/>
          </p:cNvSpPr>
          <p:nvPr>
            <p:ph sz="half" idx="15"/>
          </p:nvPr>
        </p:nvSpPr>
        <p:spPr>
          <a:xfrm>
            <a:off x="3635896" y="2276872"/>
            <a:ext cx="5112568"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16916369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8.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13.xml"/><Relationship Id="rId7"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18.xml"/><Relationship Id="rId7" Type="http://schemas.openxmlformats.org/officeDocument/2006/relationships/image" Target="../media/image3.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 Id="rId9"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23.xml"/><Relationship Id="rId7" Type="http://schemas.openxmlformats.org/officeDocument/2006/relationships/image" Target="../media/image3.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6.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28.xml"/><Relationship Id="rId7" Type="http://schemas.openxmlformats.org/officeDocument/2006/relationships/image" Target="../media/image3.pn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jpe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image" Target="../media/image8.jpeg"/><Relationship Id="rId5" Type="http://schemas.openxmlformats.org/officeDocument/2006/relationships/slideLayout" Target="../slideLayouts/slideLayout35.xml"/><Relationship Id="rId10" Type="http://schemas.openxmlformats.org/officeDocument/2006/relationships/image" Target="../media/image1.gif"/><Relationship Id="rId4" Type="http://schemas.openxmlformats.org/officeDocument/2006/relationships/slideLayout" Target="../slideLayouts/slideLayout34.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717B80"/>
        </a:solid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blipFill dpi="0" rotWithShape="1">
            <a:blip r:embed="rId7" cstate="print"/>
            <a:srcRect/>
            <a:tile tx="0" ty="0" sx="100000" sy="100000" flip="y"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142844" y="214290"/>
            <a:ext cx="8874743" cy="6500858"/>
          </a:xfrm>
          <a:prstGeom prst="rect">
            <a:avLst/>
          </a:prstGeom>
          <a:solidFill>
            <a:schemeClr val="tx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1050" dirty="0">
              <a:solidFill>
                <a:schemeClr val="bg1">
                  <a:lumMod val="50000"/>
                </a:schemeClr>
              </a:solidFill>
            </a:endParaRPr>
          </a:p>
        </p:txBody>
      </p:sp>
      <p:sp>
        <p:nvSpPr>
          <p:cNvPr id="8" name="Rectangle 7"/>
          <p:cNvSpPr/>
          <p:nvPr/>
        </p:nvSpPr>
        <p:spPr>
          <a:xfrm>
            <a:off x="0" y="0"/>
            <a:ext cx="9072594" cy="621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142844" y="6429396"/>
            <a:ext cx="1571636" cy="25391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50" dirty="0" smtClean="0">
                <a:solidFill>
                  <a:schemeClr val="accent6">
                    <a:lumMod val="90000"/>
                    <a:lumOff val="10000"/>
                  </a:schemeClr>
                </a:solidFill>
              </a:rPr>
              <a:t>© 2009 </a:t>
            </a:r>
            <a:r>
              <a:rPr lang="nl-NL" sz="1050" dirty="0" smtClean="0">
                <a:solidFill>
                  <a:srgbClr val="00ADEA"/>
                </a:solidFill>
              </a:rPr>
              <a:t>Aviva Solutions</a:t>
            </a:r>
          </a:p>
        </p:txBody>
      </p:sp>
      <p:pic>
        <p:nvPicPr>
          <p:cNvPr id="9" name="Picture 2"/>
          <p:cNvPicPr>
            <a:picLocks noChangeAspect="1" noChangeArrowheads="1"/>
          </p:cNvPicPr>
          <p:nvPr userDrawn="1"/>
        </p:nvPicPr>
        <p:blipFill>
          <a:blip r:embed="rId8" cstate="print">
            <a:lum contrast="20000"/>
          </a:blip>
          <a:srcRect t="7309"/>
          <a:stretch>
            <a:fillRect/>
          </a:stretch>
        </p:blipFill>
        <p:spPr bwMode="auto">
          <a:xfrm>
            <a:off x="142844" y="142851"/>
            <a:ext cx="8865773" cy="1857389"/>
          </a:xfrm>
          <a:prstGeom prst="rect">
            <a:avLst/>
          </a:prstGeom>
          <a:ln>
            <a:noFill/>
          </a:ln>
          <a:effectLst/>
        </p:spPr>
      </p:pic>
      <p:sp>
        <p:nvSpPr>
          <p:cNvPr id="17" name="Tekstvak 16"/>
          <p:cNvSpPr txBox="1"/>
          <p:nvPr userDrawn="1"/>
        </p:nvSpPr>
        <p:spPr>
          <a:xfrm>
            <a:off x="7215206" y="6429396"/>
            <a:ext cx="1714512" cy="253916"/>
          </a:xfrm>
          <a:prstGeom prst="rect">
            <a:avLst/>
          </a:prstGeom>
          <a:noFill/>
        </p:spPr>
        <p:txBody>
          <a:bodyPr wrap="square" rtlCol="0">
            <a:spAutoFit/>
          </a:bodyPr>
          <a:lstStyle/>
          <a:p>
            <a:pPr algn="r"/>
            <a:fld id="{7D72A44B-13F8-4EB5-9F24-F73CF6B33EF8}" type="datetime4">
              <a:rPr lang="nl-NL" sz="1050" smtClean="0">
                <a:solidFill>
                  <a:schemeClr val="accent6">
                    <a:lumMod val="90000"/>
                    <a:lumOff val="10000"/>
                  </a:schemeClr>
                </a:solidFill>
              </a:rPr>
              <a:pPr algn="r"/>
              <a:t>17 augustus 2010</a:t>
            </a:fld>
            <a:endParaRPr lang="nl-NL" sz="1050" dirty="0">
              <a:solidFill>
                <a:schemeClr val="accent6">
                  <a:lumMod val="90000"/>
                  <a:lumOff val="1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97" r:id="rId2"/>
    <p:sldLayoutId id="2147483652" r:id="rId3"/>
    <p:sldLayoutId id="2147483773" r:id="rId4"/>
    <p:sldLayoutId id="2147483774" r:id="rId5"/>
  </p:sldLayoutIdLst>
  <p:timing>
    <p:tnLst>
      <p:par>
        <p:cTn id="1" dur="indefinite" restart="never" nodeType="tmRoot"/>
      </p:par>
    </p:tnLst>
  </p:timing>
  <p:hf sldNum="0" hdr="0" ftr="0"/>
  <p:txStyles>
    <p:titleStyle>
      <a:lvl1pPr algn="l" defTabSz="914400" rtl="0" eaLnBrk="1" latinLnBrk="0" hangingPunct="1">
        <a:spcBef>
          <a:spcPct val="0"/>
        </a:spcBef>
        <a:buNone/>
        <a:defRPr sz="4400" kern="1200" baseline="0">
          <a:solidFill>
            <a:srgbClr val="EBF5FF"/>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accent6">
              <a:lumMod val="90000"/>
              <a:lumOff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lumOff val="25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accent6">
              <a:lumMod val="90000"/>
              <a:lumOff val="1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717B80"/>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7" cstate="print"/>
          <a:srcRect t="6616"/>
          <a:stretch>
            <a:fillRect/>
          </a:stretch>
        </p:blipFill>
        <p:spPr bwMode="auto">
          <a:xfrm>
            <a:off x="142843" y="134027"/>
            <a:ext cx="8866200" cy="1866213"/>
          </a:xfrm>
          <a:prstGeom prst="rect">
            <a:avLst/>
          </a:prstGeom>
          <a:noFill/>
          <a:ln w="9525">
            <a:noFill/>
            <a:miter lim="800000"/>
            <a:headEnd/>
            <a:tailEnd/>
          </a:ln>
          <a:effectLst/>
        </p:spPr>
      </p:pic>
      <p:sp>
        <p:nvSpPr>
          <p:cNvPr id="10" name="Rectangle 9"/>
          <p:cNvSpPr/>
          <p:nvPr/>
        </p:nvSpPr>
        <p:spPr>
          <a:xfrm>
            <a:off x="0" y="0"/>
            <a:ext cx="9144000" cy="6858000"/>
          </a:xfrm>
          <a:prstGeom prst="rect">
            <a:avLst/>
          </a:prstGeom>
          <a:blipFill dpi="0" rotWithShape="1">
            <a:blip r:embed="rId8" cstate="print"/>
            <a:srcRect/>
            <a:tile tx="0" ty="0" sx="100000" sy="100000" flip="y"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142844" y="214290"/>
            <a:ext cx="8874743" cy="6500858"/>
          </a:xfrm>
          <a:prstGeom prst="rect">
            <a:avLst/>
          </a:prstGeom>
          <a:solidFill>
            <a:schemeClr val="tx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1050" dirty="0">
              <a:solidFill>
                <a:schemeClr val="bg1">
                  <a:lumMod val="50000"/>
                </a:schemeClr>
              </a:solidFill>
            </a:endParaRPr>
          </a:p>
        </p:txBody>
      </p:sp>
      <p:sp>
        <p:nvSpPr>
          <p:cNvPr id="8" name="Rectangle 7"/>
          <p:cNvSpPr/>
          <p:nvPr/>
        </p:nvSpPr>
        <p:spPr>
          <a:xfrm>
            <a:off x="0" y="0"/>
            <a:ext cx="9072594" cy="621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142844" y="6429396"/>
            <a:ext cx="1571636" cy="25391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50" dirty="0" smtClean="0">
                <a:solidFill>
                  <a:schemeClr val="accent6">
                    <a:lumMod val="90000"/>
                    <a:lumOff val="10000"/>
                  </a:schemeClr>
                </a:solidFill>
              </a:rPr>
              <a:t>© 2009 </a:t>
            </a:r>
            <a:r>
              <a:rPr lang="nl-NL" sz="1050" dirty="0" smtClean="0">
                <a:solidFill>
                  <a:srgbClr val="00ADEA"/>
                </a:solidFill>
              </a:rPr>
              <a:t>Aviva Solutions</a:t>
            </a:r>
          </a:p>
        </p:txBody>
      </p:sp>
      <p:sp>
        <p:nvSpPr>
          <p:cNvPr id="16" name="Tekstvak 15"/>
          <p:cNvSpPr txBox="1"/>
          <p:nvPr userDrawn="1"/>
        </p:nvSpPr>
        <p:spPr>
          <a:xfrm>
            <a:off x="7572396" y="6429396"/>
            <a:ext cx="1428760" cy="253916"/>
          </a:xfrm>
          <a:prstGeom prst="rect">
            <a:avLst/>
          </a:prstGeom>
          <a:noFill/>
        </p:spPr>
        <p:txBody>
          <a:bodyPr wrap="square" rtlCol="0">
            <a:spAutoFit/>
          </a:bodyPr>
          <a:lstStyle/>
          <a:p>
            <a:pPr algn="r"/>
            <a:fld id="{6CAE37A5-6DD6-4D9B-8E9C-2AB4E6522CC5}" type="datetime4">
              <a:rPr lang="nl-NL" sz="1050" smtClean="0">
                <a:solidFill>
                  <a:schemeClr val="accent6">
                    <a:lumMod val="90000"/>
                    <a:lumOff val="10000"/>
                  </a:schemeClr>
                </a:solidFill>
              </a:rPr>
              <a:pPr algn="r"/>
              <a:t>17 augustus 2010</a:t>
            </a:fld>
            <a:endParaRPr lang="nl-NL" sz="1050" dirty="0">
              <a:solidFill>
                <a:schemeClr val="accent6">
                  <a:lumMod val="90000"/>
                  <a:lumOff val="10000"/>
                </a:schemeClr>
              </a:solidFill>
            </a:endParaRPr>
          </a:p>
        </p:txBody>
      </p:sp>
      <p:pic>
        <p:nvPicPr>
          <p:cNvPr id="14" name="Picture 4"/>
          <p:cNvPicPr>
            <a:picLocks noChangeAspect="1" noChangeArrowheads="1"/>
          </p:cNvPicPr>
          <p:nvPr userDrawn="1"/>
        </p:nvPicPr>
        <p:blipFill>
          <a:blip r:embed="rId9" cstate="print"/>
          <a:srcRect t="6617"/>
          <a:stretch>
            <a:fillRect/>
          </a:stretch>
        </p:blipFill>
        <p:spPr bwMode="auto">
          <a:xfrm>
            <a:off x="142844" y="142852"/>
            <a:ext cx="8866200" cy="1857388"/>
          </a:xfrm>
          <a:prstGeom prst="rect">
            <a:avLst/>
          </a:prstGeom>
          <a:noFill/>
          <a:ln w="9525">
            <a:noFill/>
            <a:miter lim="800000"/>
            <a:headEnd/>
            <a:tailEnd/>
          </a:ln>
          <a:effectLst>
            <a:glow rad="63500">
              <a:schemeClr val="accent2">
                <a:satMod val="175000"/>
                <a:alpha val="40000"/>
              </a:schemeClr>
            </a:glow>
          </a:effectLst>
        </p:spPr>
      </p:pic>
      <p:sp>
        <p:nvSpPr>
          <p:cNvPr id="2"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Lst>
  <p:timing>
    <p:tnLst>
      <p:par>
        <p:cTn id="1" dur="indefinite" restart="never" nodeType="tmRoot"/>
      </p:par>
    </p:tnLst>
  </p:timing>
  <p:hf sldNum="0" hdr="0" ftr="0"/>
  <p:txStyles>
    <p:titleStyle>
      <a:lvl1pPr algn="l" defTabSz="914400" rtl="0" eaLnBrk="1" latinLnBrk="0" hangingPunct="1">
        <a:spcBef>
          <a:spcPct val="0"/>
        </a:spcBef>
        <a:buNone/>
        <a:defRPr sz="4400" kern="1200" baseline="0">
          <a:solidFill>
            <a:srgbClr val="FFFDFB"/>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accent6">
              <a:lumMod val="90000"/>
              <a:lumOff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lumOff val="25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accent6">
              <a:lumMod val="90000"/>
              <a:lumOff val="1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717B80"/>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7" cstate="print"/>
          <a:srcRect t="6616"/>
          <a:stretch>
            <a:fillRect/>
          </a:stretch>
        </p:blipFill>
        <p:spPr bwMode="auto">
          <a:xfrm>
            <a:off x="142843" y="134027"/>
            <a:ext cx="8866200" cy="1866213"/>
          </a:xfrm>
          <a:prstGeom prst="rect">
            <a:avLst/>
          </a:prstGeom>
          <a:noFill/>
          <a:ln w="9525">
            <a:noFill/>
            <a:miter lim="800000"/>
            <a:headEnd/>
            <a:tailEnd/>
          </a:ln>
          <a:effectLst/>
        </p:spPr>
      </p:pic>
      <p:sp>
        <p:nvSpPr>
          <p:cNvPr id="10" name="Rectangle 9"/>
          <p:cNvSpPr/>
          <p:nvPr/>
        </p:nvSpPr>
        <p:spPr>
          <a:xfrm>
            <a:off x="0" y="0"/>
            <a:ext cx="9144000" cy="6858000"/>
          </a:xfrm>
          <a:prstGeom prst="rect">
            <a:avLst/>
          </a:prstGeom>
          <a:blipFill dpi="0" rotWithShape="1">
            <a:blip r:embed="rId8" cstate="print"/>
            <a:srcRect/>
            <a:tile tx="0" ty="0" sx="100000" sy="100000" flip="y"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142844" y="214290"/>
            <a:ext cx="8874743" cy="6500858"/>
          </a:xfrm>
          <a:prstGeom prst="rect">
            <a:avLst/>
          </a:prstGeom>
          <a:solidFill>
            <a:schemeClr val="tx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1050" dirty="0">
              <a:solidFill>
                <a:schemeClr val="bg1">
                  <a:lumMod val="50000"/>
                </a:schemeClr>
              </a:solidFill>
            </a:endParaRPr>
          </a:p>
        </p:txBody>
      </p:sp>
      <p:sp>
        <p:nvSpPr>
          <p:cNvPr id="8" name="Rectangle 7"/>
          <p:cNvSpPr/>
          <p:nvPr/>
        </p:nvSpPr>
        <p:spPr>
          <a:xfrm>
            <a:off x="0" y="0"/>
            <a:ext cx="9072594" cy="621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142844" y="6429396"/>
            <a:ext cx="1571636" cy="25391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50" dirty="0" smtClean="0">
                <a:solidFill>
                  <a:schemeClr val="accent6">
                    <a:lumMod val="90000"/>
                    <a:lumOff val="10000"/>
                  </a:schemeClr>
                </a:solidFill>
              </a:rPr>
              <a:t>© 2009 </a:t>
            </a:r>
            <a:r>
              <a:rPr lang="nl-NL" sz="1050" dirty="0" smtClean="0">
                <a:solidFill>
                  <a:srgbClr val="00ADEA"/>
                </a:solidFill>
              </a:rPr>
              <a:t>Aviva Solutions</a:t>
            </a:r>
          </a:p>
        </p:txBody>
      </p:sp>
      <p:pic>
        <p:nvPicPr>
          <p:cNvPr id="12" name="Picture 2"/>
          <p:cNvPicPr>
            <a:picLocks noChangeAspect="1" noChangeArrowheads="1"/>
          </p:cNvPicPr>
          <p:nvPr userDrawn="1"/>
        </p:nvPicPr>
        <p:blipFill>
          <a:blip r:embed="rId7" cstate="print"/>
          <a:srcRect t="6616"/>
          <a:stretch>
            <a:fillRect/>
          </a:stretch>
        </p:blipFill>
        <p:spPr bwMode="auto">
          <a:xfrm>
            <a:off x="142844" y="142852"/>
            <a:ext cx="8866200" cy="1866213"/>
          </a:xfrm>
          <a:prstGeom prst="rect">
            <a:avLst/>
          </a:prstGeom>
          <a:noFill/>
          <a:ln w="9525">
            <a:noFill/>
            <a:miter lim="800000"/>
            <a:headEnd/>
            <a:tailEnd/>
          </a:ln>
          <a:effectLst/>
        </p:spPr>
      </p:pic>
      <p:sp>
        <p:nvSpPr>
          <p:cNvPr id="16" name="Tekstvak 15"/>
          <p:cNvSpPr txBox="1"/>
          <p:nvPr userDrawn="1"/>
        </p:nvSpPr>
        <p:spPr>
          <a:xfrm>
            <a:off x="7572396" y="6429396"/>
            <a:ext cx="1428760" cy="253916"/>
          </a:xfrm>
          <a:prstGeom prst="rect">
            <a:avLst/>
          </a:prstGeom>
          <a:noFill/>
        </p:spPr>
        <p:txBody>
          <a:bodyPr wrap="square" rtlCol="0">
            <a:spAutoFit/>
          </a:bodyPr>
          <a:lstStyle/>
          <a:p>
            <a:pPr algn="r"/>
            <a:fld id="{6CAE37A5-6DD6-4D9B-8E9C-2AB4E6522CC5}" type="datetime4">
              <a:rPr lang="nl-NL" sz="1050" smtClean="0">
                <a:solidFill>
                  <a:schemeClr val="accent6">
                    <a:lumMod val="90000"/>
                    <a:lumOff val="10000"/>
                  </a:schemeClr>
                </a:solidFill>
              </a:rPr>
              <a:pPr algn="r"/>
              <a:t>17 augustus 2010</a:t>
            </a:fld>
            <a:endParaRPr lang="nl-NL" sz="1050" dirty="0">
              <a:solidFill>
                <a:schemeClr val="accent6">
                  <a:lumMod val="90000"/>
                  <a:lumOff val="10000"/>
                </a:schemeClr>
              </a:solidFill>
            </a:endParaRPr>
          </a:p>
        </p:txBody>
      </p:sp>
      <p:sp>
        <p:nvSpPr>
          <p:cNvPr id="2" name="Title Placeholder 1"/>
          <p:cNvSpPr>
            <a:spLocks noGrp="1"/>
          </p:cNvSpPr>
          <p:nvPr>
            <p:ph type="title"/>
          </p:nvPr>
        </p:nvSpPr>
        <p:spPr>
          <a:xfrm>
            <a:off x="271490" y="1071546"/>
            <a:ext cx="6586526" cy="928694"/>
          </a:xfrm>
          <a:prstGeom prst="rect">
            <a:avLst/>
          </a:prstGeom>
        </p:spPr>
        <p:txBody>
          <a:bodyPr vert="horz" lIns="91440" tIns="45720" rIns="91440" bIns="45720" rtlCol="0" anchor="ctr">
            <a:normAutofit/>
          </a:bodyPr>
          <a:lstStyle/>
          <a:p>
            <a:endParaRPr lang="nl-NL" dirty="0"/>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Lst>
  <p:timing>
    <p:tnLst>
      <p:par>
        <p:cTn id="1" dur="indefinite" restart="never" nodeType="tmRoot"/>
      </p:par>
    </p:tnLst>
  </p:timing>
  <p:hf sldNum="0" hdr="0" ftr="0"/>
  <p:txStyles>
    <p:titleStyle>
      <a:lvl1pPr algn="l" defTabSz="914400" rtl="0" eaLnBrk="1" latinLnBrk="0" hangingPunct="1">
        <a:spcBef>
          <a:spcPct val="0"/>
        </a:spcBef>
        <a:buNone/>
        <a:defRPr sz="4400" kern="1200" baseline="0">
          <a:solidFill>
            <a:srgbClr val="FFF4F3"/>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accent6">
              <a:lumMod val="90000"/>
              <a:lumOff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lumOff val="25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accent6">
              <a:lumMod val="90000"/>
              <a:lumOff val="1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717B80"/>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7" cstate="print"/>
          <a:srcRect t="6616"/>
          <a:stretch>
            <a:fillRect/>
          </a:stretch>
        </p:blipFill>
        <p:spPr bwMode="auto">
          <a:xfrm>
            <a:off x="142843" y="134027"/>
            <a:ext cx="8866200" cy="1866213"/>
          </a:xfrm>
          <a:prstGeom prst="rect">
            <a:avLst/>
          </a:prstGeom>
          <a:noFill/>
          <a:ln w="9525">
            <a:noFill/>
            <a:miter lim="800000"/>
            <a:headEnd/>
            <a:tailEnd/>
          </a:ln>
          <a:effectLst/>
        </p:spPr>
      </p:pic>
      <p:sp>
        <p:nvSpPr>
          <p:cNvPr id="10" name="Rectangle 9"/>
          <p:cNvSpPr/>
          <p:nvPr/>
        </p:nvSpPr>
        <p:spPr>
          <a:xfrm>
            <a:off x="0" y="0"/>
            <a:ext cx="9144000" cy="6858000"/>
          </a:xfrm>
          <a:prstGeom prst="rect">
            <a:avLst/>
          </a:prstGeom>
          <a:blipFill dpi="0" rotWithShape="1">
            <a:blip r:embed="rId8" cstate="print"/>
            <a:srcRect/>
            <a:tile tx="0" ty="0" sx="100000" sy="100000" flip="y"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142844" y="214290"/>
            <a:ext cx="8874743" cy="6500858"/>
          </a:xfrm>
          <a:prstGeom prst="rect">
            <a:avLst/>
          </a:prstGeom>
          <a:solidFill>
            <a:schemeClr val="tx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1050" dirty="0">
              <a:solidFill>
                <a:schemeClr val="bg1">
                  <a:lumMod val="50000"/>
                </a:schemeClr>
              </a:solidFill>
            </a:endParaRPr>
          </a:p>
        </p:txBody>
      </p:sp>
      <p:sp>
        <p:nvSpPr>
          <p:cNvPr id="8" name="Rectangle 7"/>
          <p:cNvSpPr/>
          <p:nvPr/>
        </p:nvSpPr>
        <p:spPr>
          <a:xfrm>
            <a:off x="0" y="0"/>
            <a:ext cx="9072594" cy="621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142844" y="6429396"/>
            <a:ext cx="1571636" cy="25391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50" dirty="0" smtClean="0">
                <a:solidFill>
                  <a:schemeClr val="accent6">
                    <a:lumMod val="90000"/>
                    <a:lumOff val="10000"/>
                  </a:schemeClr>
                </a:solidFill>
              </a:rPr>
              <a:t>© 2009 </a:t>
            </a:r>
            <a:r>
              <a:rPr lang="nl-NL" sz="1050" dirty="0" smtClean="0">
                <a:solidFill>
                  <a:srgbClr val="00ADEA"/>
                </a:solidFill>
              </a:rPr>
              <a:t>Aviva Solutions</a:t>
            </a:r>
          </a:p>
        </p:txBody>
      </p:sp>
      <p:sp>
        <p:nvSpPr>
          <p:cNvPr id="16" name="Tekstvak 15"/>
          <p:cNvSpPr txBox="1"/>
          <p:nvPr userDrawn="1"/>
        </p:nvSpPr>
        <p:spPr>
          <a:xfrm>
            <a:off x="7572396" y="6429396"/>
            <a:ext cx="1428760" cy="253916"/>
          </a:xfrm>
          <a:prstGeom prst="rect">
            <a:avLst/>
          </a:prstGeom>
          <a:noFill/>
        </p:spPr>
        <p:txBody>
          <a:bodyPr wrap="square" rtlCol="0">
            <a:spAutoFit/>
          </a:bodyPr>
          <a:lstStyle/>
          <a:p>
            <a:pPr algn="r"/>
            <a:fld id="{6CAE37A5-6DD6-4D9B-8E9C-2AB4E6522CC5}" type="datetime4">
              <a:rPr lang="nl-NL" sz="1050" smtClean="0">
                <a:solidFill>
                  <a:schemeClr val="accent6">
                    <a:lumMod val="90000"/>
                    <a:lumOff val="10000"/>
                  </a:schemeClr>
                </a:solidFill>
              </a:rPr>
              <a:pPr algn="r"/>
              <a:t>17 augustus 2010</a:t>
            </a:fld>
            <a:endParaRPr lang="nl-NL" sz="1050" dirty="0">
              <a:solidFill>
                <a:schemeClr val="accent6">
                  <a:lumMod val="90000"/>
                  <a:lumOff val="10000"/>
                </a:schemeClr>
              </a:solidFill>
            </a:endParaRPr>
          </a:p>
        </p:txBody>
      </p:sp>
      <p:pic>
        <p:nvPicPr>
          <p:cNvPr id="14" name="Picture 2"/>
          <p:cNvPicPr>
            <a:picLocks noChangeAspect="1" noChangeArrowheads="1"/>
          </p:cNvPicPr>
          <p:nvPr userDrawn="1"/>
        </p:nvPicPr>
        <p:blipFill>
          <a:blip r:embed="rId9" cstate="print"/>
          <a:srcRect t="6616"/>
          <a:stretch>
            <a:fillRect/>
          </a:stretch>
        </p:blipFill>
        <p:spPr bwMode="auto">
          <a:xfrm>
            <a:off x="142843" y="142851"/>
            <a:ext cx="8866200" cy="1857389"/>
          </a:xfrm>
          <a:prstGeom prst="rect">
            <a:avLst/>
          </a:prstGeom>
          <a:noFill/>
          <a:ln w="9525">
            <a:noFill/>
            <a:miter lim="800000"/>
            <a:headEnd/>
            <a:tailEnd/>
          </a:ln>
          <a:effectLst/>
        </p:spPr>
      </p:pic>
      <p:sp>
        <p:nvSpPr>
          <p:cNvPr id="2" name="Title Placeholder 1"/>
          <p:cNvSpPr>
            <a:spLocks noGrp="1"/>
          </p:cNvSpPr>
          <p:nvPr>
            <p:ph type="title"/>
          </p:nvPr>
        </p:nvSpPr>
        <p:spPr>
          <a:xfrm>
            <a:off x="271490" y="1071546"/>
            <a:ext cx="6586526" cy="928694"/>
          </a:xfrm>
          <a:prstGeom prst="rect">
            <a:avLst/>
          </a:prstGeom>
        </p:spPr>
        <p:txBody>
          <a:bodyPr vert="horz" lIns="91440" tIns="45720" rIns="91440" bIns="45720" rtlCol="0" anchor="ctr">
            <a:normAutofit/>
          </a:bodyPr>
          <a:lstStyle/>
          <a:p>
            <a:endParaRPr lang="nl-NL" dirty="0"/>
          </a:p>
        </p:txBody>
      </p:sp>
    </p:spTree>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Lst>
  <p:timing>
    <p:tnLst>
      <p:par>
        <p:cTn id="1" dur="indefinite" restart="never" nodeType="tmRoot"/>
      </p:par>
    </p:tnLst>
  </p:timing>
  <p:hf sldNum="0" hdr="0" ftr="0"/>
  <p:txStyles>
    <p:titleStyle>
      <a:lvl1pPr algn="l" defTabSz="914400" rtl="0" eaLnBrk="1" latinLnBrk="0" hangingPunct="1">
        <a:spcBef>
          <a:spcPct val="0"/>
        </a:spcBef>
        <a:buNone/>
        <a:defRPr sz="4400" kern="1200" baseline="0">
          <a:solidFill>
            <a:srgbClr val="FFFDF7"/>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accent6">
              <a:lumMod val="90000"/>
              <a:lumOff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lumOff val="25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accent6">
              <a:lumMod val="90000"/>
              <a:lumOff val="1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717B80"/>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7" cstate="print"/>
          <a:srcRect t="6616"/>
          <a:stretch>
            <a:fillRect/>
          </a:stretch>
        </p:blipFill>
        <p:spPr bwMode="auto">
          <a:xfrm>
            <a:off x="142843" y="134027"/>
            <a:ext cx="8866200" cy="1866213"/>
          </a:xfrm>
          <a:prstGeom prst="rect">
            <a:avLst/>
          </a:prstGeom>
          <a:noFill/>
          <a:ln w="9525">
            <a:noFill/>
            <a:miter lim="800000"/>
            <a:headEnd/>
            <a:tailEnd/>
          </a:ln>
          <a:effectLst/>
        </p:spPr>
      </p:pic>
      <p:sp>
        <p:nvSpPr>
          <p:cNvPr id="10" name="Rectangle 9"/>
          <p:cNvSpPr/>
          <p:nvPr/>
        </p:nvSpPr>
        <p:spPr>
          <a:xfrm>
            <a:off x="0" y="0"/>
            <a:ext cx="9144000" cy="6858000"/>
          </a:xfrm>
          <a:prstGeom prst="rect">
            <a:avLst/>
          </a:prstGeom>
          <a:blipFill dpi="0" rotWithShape="1">
            <a:blip r:embed="rId8" cstate="print"/>
            <a:srcRect/>
            <a:tile tx="0" ty="0" sx="100000" sy="100000" flip="y"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142844" y="214290"/>
            <a:ext cx="8874743" cy="6500858"/>
          </a:xfrm>
          <a:prstGeom prst="rect">
            <a:avLst/>
          </a:prstGeom>
          <a:solidFill>
            <a:schemeClr val="tx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1050" dirty="0">
              <a:solidFill>
                <a:schemeClr val="bg1">
                  <a:lumMod val="50000"/>
                </a:schemeClr>
              </a:solidFill>
            </a:endParaRPr>
          </a:p>
        </p:txBody>
      </p:sp>
      <p:sp>
        <p:nvSpPr>
          <p:cNvPr id="8" name="Rectangle 7"/>
          <p:cNvSpPr/>
          <p:nvPr/>
        </p:nvSpPr>
        <p:spPr>
          <a:xfrm>
            <a:off x="0" y="0"/>
            <a:ext cx="9072594" cy="621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142844" y="6429396"/>
            <a:ext cx="1571636" cy="25391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50" dirty="0" smtClean="0">
                <a:solidFill>
                  <a:schemeClr val="accent6">
                    <a:lumMod val="90000"/>
                    <a:lumOff val="10000"/>
                  </a:schemeClr>
                </a:solidFill>
              </a:rPr>
              <a:t>© 2009 </a:t>
            </a:r>
            <a:r>
              <a:rPr lang="nl-NL" sz="1050" dirty="0" smtClean="0">
                <a:solidFill>
                  <a:srgbClr val="00ADEA"/>
                </a:solidFill>
              </a:rPr>
              <a:t>Aviva Solutions</a:t>
            </a:r>
          </a:p>
        </p:txBody>
      </p:sp>
      <p:sp>
        <p:nvSpPr>
          <p:cNvPr id="16" name="Tekstvak 15"/>
          <p:cNvSpPr txBox="1"/>
          <p:nvPr userDrawn="1"/>
        </p:nvSpPr>
        <p:spPr>
          <a:xfrm>
            <a:off x="7572396" y="6429396"/>
            <a:ext cx="1428760" cy="253916"/>
          </a:xfrm>
          <a:prstGeom prst="rect">
            <a:avLst/>
          </a:prstGeom>
          <a:noFill/>
        </p:spPr>
        <p:txBody>
          <a:bodyPr wrap="square" rtlCol="0">
            <a:spAutoFit/>
          </a:bodyPr>
          <a:lstStyle/>
          <a:p>
            <a:pPr algn="r"/>
            <a:fld id="{6CAE37A5-6DD6-4D9B-8E9C-2AB4E6522CC5}" type="datetime4">
              <a:rPr lang="nl-NL" sz="1050" smtClean="0">
                <a:solidFill>
                  <a:schemeClr val="accent6">
                    <a:lumMod val="90000"/>
                    <a:lumOff val="10000"/>
                  </a:schemeClr>
                </a:solidFill>
              </a:rPr>
              <a:pPr algn="r"/>
              <a:t>17 augustus 2010</a:t>
            </a:fld>
            <a:endParaRPr lang="nl-NL" sz="1050" dirty="0">
              <a:solidFill>
                <a:schemeClr val="accent6">
                  <a:lumMod val="90000"/>
                  <a:lumOff val="10000"/>
                </a:schemeClr>
              </a:solidFill>
            </a:endParaRPr>
          </a:p>
        </p:txBody>
      </p:sp>
      <p:pic>
        <p:nvPicPr>
          <p:cNvPr id="14" name="Picture 2"/>
          <p:cNvPicPr>
            <a:picLocks noChangeAspect="1" noChangeArrowheads="1"/>
          </p:cNvPicPr>
          <p:nvPr userDrawn="1"/>
        </p:nvPicPr>
        <p:blipFill>
          <a:blip r:embed="rId9" cstate="print"/>
          <a:srcRect t="6616"/>
          <a:stretch>
            <a:fillRect/>
          </a:stretch>
        </p:blipFill>
        <p:spPr bwMode="auto">
          <a:xfrm>
            <a:off x="142844" y="142851"/>
            <a:ext cx="8866200" cy="1857389"/>
          </a:xfrm>
          <a:prstGeom prst="rect">
            <a:avLst/>
          </a:prstGeom>
          <a:noFill/>
          <a:ln w="9525">
            <a:noFill/>
            <a:miter lim="800000"/>
            <a:headEnd/>
            <a:tailEnd/>
          </a:ln>
          <a:effectLst/>
        </p:spPr>
      </p:pic>
      <p:sp>
        <p:nvSpPr>
          <p:cNvPr id="2"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Lst>
  <p:timing>
    <p:tnLst>
      <p:par>
        <p:cTn id="1" dur="indefinite" restart="never" nodeType="tmRoot"/>
      </p:par>
    </p:tnLst>
  </p:timing>
  <p:hf sldNum="0" hdr="0" ftr="0"/>
  <p:txStyles>
    <p:titleStyle>
      <a:lvl1pPr algn="l" defTabSz="914400" rtl="0" eaLnBrk="1" latinLnBrk="0" hangingPunct="1">
        <a:spcBef>
          <a:spcPct val="0"/>
        </a:spcBef>
        <a:buNone/>
        <a:defRPr sz="4400" kern="1200" baseline="0">
          <a:solidFill>
            <a:srgbClr val="7030A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accent6">
              <a:lumMod val="90000"/>
              <a:lumOff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lumOff val="25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accent6">
              <a:lumMod val="90000"/>
              <a:lumOff val="1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717B80"/>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7" cstate="print"/>
          <a:srcRect t="6616"/>
          <a:stretch>
            <a:fillRect/>
          </a:stretch>
        </p:blipFill>
        <p:spPr bwMode="auto">
          <a:xfrm>
            <a:off x="142843" y="134027"/>
            <a:ext cx="8866200" cy="1866213"/>
          </a:xfrm>
          <a:prstGeom prst="rect">
            <a:avLst/>
          </a:prstGeom>
          <a:noFill/>
          <a:ln w="9525">
            <a:noFill/>
            <a:miter lim="800000"/>
            <a:headEnd/>
            <a:tailEnd/>
          </a:ln>
          <a:effectLst/>
        </p:spPr>
      </p:pic>
      <p:sp>
        <p:nvSpPr>
          <p:cNvPr id="10" name="Rectangle 9"/>
          <p:cNvSpPr/>
          <p:nvPr/>
        </p:nvSpPr>
        <p:spPr>
          <a:xfrm>
            <a:off x="0" y="0"/>
            <a:ext cx="9144000" cy="6858000"/>
          </a:xfrm>
          <a:prstGeom prst="rect">
            <a:avLst/>
          </a:prstGeom>
          <a:blipFill dpi="0" rotWithShape="1">
            <a:blip r:embed="rId8" cstate="print"/>
            <a:srcRect/>
            <a:tile tx="0" ty="0" sx="100000" sy="100000" flip="y"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142844" y="214290"/>
            <a:ext cx="8874743" cy="6500858"/>
          </a:xfrm>
          <a:prstGeom prst="rect">
            <a:avLst/>
          </a:prstGeom>
          <a:solidFill>
            <a:schemeClr val="tx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1050" dirty="0">
              <a:solidFill>
                <a:schemeClr val="bg1">
                  <a:lumMod val="50000"/>
                </a:schemeClr>
              </a:solidFill>
            </a:endParaRPr>
          </a:p>
        </p:txBody>
      </p:sp>
      <p:sp>
        <p:nvSpPr>
          <p:cNvPr id="8" name="Rectangle 7"/>
          <p:cNvSpPr/>
          <p:nvPr/>
        </p:nvSpPr>
        <p:spPr>
          <a:xfrm>
            <a:off x="0" y="0"/>
            <a:ext cx="9072594" cy="621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142844" y="6429396"/>
            <a:ext cx="1571636" cy="25391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50" dirty="0" smtClean="0">
                <a:solidFill>
                  <a:schemeClr val="accent6">
                    <a:lumMod val="90000"/>
                    <a:lumOff val="10000"/>
                  </a:schemeClr>
                </a:solidFill>
              </a:rPr>
              <a:t>© 2009 </a:t>
            </a:r>
            <a:r>
              <a:rPr lang="nl-NL" sz="1050" dirty="0" smtClean="0">
                <a:solidFill>
                  <a:srgbClr val="00ADEA"/>
                </a:solidFill>
              </a:rPr>
              <a:t>Aviva Solutions</a:t>
            </a:r>
          </a:p>
        </p:txBody>
      </p:sp>
      <p:sp>
        <p:nvSpPr>
          <p:cNvPr id="16" name="Tekstvak 15"/>
          <p:cNvSpPr txBox="1"/>
          <p:nvPr userDrawn="1"/>
        </p:nvSpPr>
        <p:spPr>
          <a:xfrm>
            <a:off x="7572396" y="6429396"/>
            <a:ext cx="1428760" cy="253916"/>
          </a:xfrm>
          <a:prstGeom prst="rect">
            <a:avLst/>
          </a:prstGeom>
          <a:noFill/>
        </p:spPr>
        <p:txBody>
          <a:bodyPr wrap="square" rtlCol="0">
            <a:spAutoFit/>
          </a:bodyPr>
          <a:lstStyle/>
          <a:p>
            <a:pPr algn="r"/>
            <a:fld id="{6CAE37A5-6DD6-4D9B-8E9C-2AB4E6522CC5}" type="datetime4">
              <a:rPr lang="nl-NL" sz="1050" smtClean="0">
                <a:solidFill>
                  <a:schemeClr val="accent6">
                    <a:lumMod val="90000"/>
                    <a:lumOff val="10000"/>
                  </a:schemeClr>
                </a:solidFill>
              </a:rPr>
              <a:pPr algn="r"/>
              <a:t>17 augustus 2010</a:t>
            </a:fld>
            <a:endParaRPr lang="nl-NL" sz="1050" dirty="0">
              <a:solidFill>
                <a:schemeClr val="accent6">
                  <a:lumMod val="90000"/>
                  <a:lumOff val="10000"/>
                </a:schemeClr>
              </a:solidFill>
            </a:endParaRPr>
          </a:p>
        </p:txBody>
      </p:sp>
      <p:pic>
        <p:nvPicPr>
          <p:cNvPr id="14" name="Picture 2"/>
          <p:cNvPicPr>
            <a:picLocks noChangeAspect="1" noChangeArrowheads="1"/>
          </p:cNvPicPr>
          <p:nvPr userDrawn="1"/>
        </p:nvPicPr>
        <p:blipFill>
          <a:blip r:embed="rId9" cstate="print"/>
          <a:srcRect t="6625"/>
          <a:stretch>
            <a:fillRect/>
          </a:stretch>
        </p:blipFill>
        <p:spPr bwMode="auto">
          <a:xfrm>
            <a:off x="134956" y="142852"/>
            <a:ext cx="8866200" cy="1857388"/>
          </a:xfrm>
          <a:prstGeom prst="rect">
            <a:avLst/>
          </a:prstGeom>
          <a:noFill/>
          <a:ln w="9525">
            <a:noFill/>
            <a:miter lim="800000"/>
            <a:headEnd/>
            <a:tailEnd/>
          </a:ln>
          <a:effectLst/>
        </p:spPr>
      </p:pic>
      <p:sp>
        <p:nvSpPr>
          <p:cNvPr id="2"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Lst>
  <p:timing>
    <p:tnLst>
      <p:par>
        <p:cTn id="1" dur="indefinite" restart="never" nodeType="tmRoot"/>
      </p:par>
    </p:tnLst>
  </p:timing>
  <p:hf sldNum="0" hdr="0" ftr="0"/>
  <p:txStyles>
    <p:titleStyle>
      <a:lvl1pPr algn="l" defTabSz="914400" rtl="0" eaLnBrk="1" latinLnBrk="0" hangingPunct="1">
        <a:spcBef>
          <a:spcPct val="0"/>
        </a:spcBef>
        <a:buNone/>
        <a:defRPr sz="4400" kern="1200" baseline="0">
          <a:solidFill>
            <a:srgbClr val="F7FDE7"/>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accent6">
              <a:lumMod val="90000"/>
              <a:lumOff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lumOff val="25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accent6">
              <a:lumMod val="90000"/>
              <a:lumOff val="1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717B80"/>
        </a:solid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blipFill dpi="0" rotWithShape="1">
            <a:blip r:embed="rId10" cstate="print"/>
            <a:srcRect/>
            <a:tile tx="0" ty="0" sx="100000" sy="100000" flip="y"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142844" y="142852"/>
            <a:ext cx="8858312" cy="6572296"/>
          </a:xfrm>
          <a:prstGeom prst="rect">
            <a:avLst/>
          </a:prstGeom>
          <a:solidFill>
            <a:schemeClr val="tx1"/>
          </a:solidFill>
          <a:ln>
            <a:noFill/>
          </a:ln>
          <a:effectLst>
            <a:glow rad="101600">
              <a:schemeClr val="accent6">
                <a:satMod val="175000"/>
                <a:alpha val="40000"/>
              </a:schemeClr>
            </a:glow>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1050" dirty="0">
              <a:solidFill>
                <a:schemeClr val="bg1">
                  <a:lumMod val="50000"/>
                </a:schemeClr>
              </a:solidFill>
            </a:endParaRPr>
          </a:p>
        </p:txBody>
      </p:sp>
      <p:sp>
        <p:nvSpPr>
          <p:cNvPr id="8" name="Rectangle 7"/>
          <p:cNvSpPr/>
          <p:nvPr/>
        </p:nvSpPr>
        <p:spPr>
          <a:xfrm>
            <a:off x="0" y="0"/>
            <a:ext cx="9072594" cy="621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142844" y="6389794"/>
            <a:ext cx="2628956" cy="25391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50" dirty="0" smtClean="0">
                <a:solidFill>
                  <a:schemeClr val="accent6">
                    <a:lumMod val="90000"/>
                    <a:lumOff val="10000"/>
                  </a:schemeClr>
                </a:solidFill>
              </a:rPr>
              <a:t>© 2010 </a:t>
            </a:r>
            <a:r>
              <a:rPr lang="nl-NL" sz="1050" dirty="0" smtClean="0">
                <a:solidFill>
                  <a:srgbClr val="00B0F0"/>
                </a:solidFill>
              </a:rPr>
              <a:t>JWORKS / Aviva Solutions</a:t>
            </a:r>
          </a:p>
        </p:txBody>
      </p:sp>
      <p:pic>
        <p:nvPicPr>
          <p:cNvPr id="20" name="Afbeelding 19" descr="aviva solutions logo orginal.tif"/>
          <p:cNvPicPr>
            <a:picLocks noChangeAspect="1"/>
          </p:cNvPicPr>
          <p:nvPr userDrawn="1"/>
        </p:nvPicPr>
        <p:blipFill>
          <a:blip r:embed="rId11" cstate="print"/>
          <a:stretch>
            <a:fillRect/>
          </a:stretch>
        </p:blipFill>
        <p:spPr>
          <a:xfrm>
            <a:off x="7776819" y="285728"/>
            <a:ext cx="1081461" cy="571504"/>
          </a:xfrm>
          <a:prstGeom prst="rect">
            <a:avLst/>
          </a:prstGeom>
        </p:spPr>
      </p:pic>
      <p:sp>
        <p:nvSpPr>
          <p:cNvPr id="11" name="Tekstvak 10"/>
          <p:cNvSpPr txBox="1"/>
          <p:nvPr userDrawn="1"/>
        </p:nvSpPr>
        <p:spPr>
          <a:xfrm>
            <a:off x="7572396" y="6389794"/>
            <a:ext cx="1428760" cy="253916"/>
          </a:xfrm>
          <a:prstGeom prst="rect">
            <a:avLst/>
          </a:prstGeom>
          <a:noFill/>
        </p:spPr>
        <p:txBody>
          <a:bodyPr wrap="square" rtlCol="0">
            <a:spAutoFit/>
          </a:bodyPr>
          <a:lstStyle/>
          <a:p>
            <a:pPr algn="r"/>
            <a:fld id="{0DA5064F-F57D-46D2-A1FF-A82A931FC24A}" type="datetime4">
              <a:rPr lang="nl-NL" sz="1050" smtClean="0">
                <a:solidFill>
                  <a:schemeClr val="accent6">
                    <a:lumMod val="90000"/>
                    <a:lumOff val="10000"/>
                  </a:schemeClr>
                </a:solidFill>
              </a:rPr>
              <a:pPr algn="r"/>
              <a:t>17 augustus 2010</a:t>
            </a:fld>
            <a:endParaRPr lang="nl-NL" sz="1050" dirty="0">
              <a:solidFill>
                <a:schemeClr val="accent6">
                  <a:lumMod val="90000"/>
                  <a:lumOff val="10000"/>
                </a:schemeClr>
              </a:solidFill>
            </a:endParaRPr>
          </a:p>
        </p:txBody>
      </p:sp>
      <p:pic>
        <p:nvPicPr>
          <p:cNvPr id="1026" name="Picture 2" descr="Jworks.nl"/>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323528" y="285728"/>
            <a:ext cx="1009650" cy="762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3" r:id="rId1"/>
    <p:sldLayoutId id="2147483850" r:id="rId2"/>
    <p:sldLayoutId id="2147483847" r:id="rId3"/>
    <p:sldLayoutId id="2147483849" r:id="rId4"/>
    <p:sldLayoutId id="2147483848" r:id="rId5"/>
    <p:sldLayoutId id="2147483846" r:id="rId6"/>
    <p:sldLayoutId id="2147483851" r:id="rId7"/>
    <p:sldLayoutId id="2147483852" r:id="rId8"/>
  </p:sldLayoutIdLst>
  <p:timing>
    <p:tnLst>
      <p:par>
        <p:cTn id="1" dur="indefinite" restart="never" nodeType="tmRoot"/>
      </p:par>
    </p:tnLst>
  </p:timing>
  <p:hf sldNum="0" hdr="0" ftr="0"/>
  <p:txStyles>
    <p:titleStyle>
      <a:lvl1pPr algn="l" defTabSz="914400" rtl="0" eaLnBrk="1" latinLnBrk="0" hangingPunct="1">
        <a:spcBef>
          <a:spcPct val="0"/>
        </a:spcBef>
        <a:buNone/>
        <a:defRPr sz="4400" kern="1200">
          <a:solidFill>
            <a:srgbClr val="009AD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accent6">
              <a:lumMod val="90000"/>
              <a:lumOff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lumOff val="25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accent6">
              <a:lumMod val="90000"/>
              <a:lumOff val="1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hyperlink" Target="http://www.fitnesse.org/" TargetMode="External"/><Relationship Id="rId2" Type="http://schemas.openxmlformats.org/officeDocument/2006/relationships/hyperlink" Target="http://www.slideshare.net/tcmak/atdd-in-practice" TargetMode="Externa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Acceptance TDD</a:t>
            </a:r>
            <a:endParaRPr lang="en-US" dirty="0"/>
          </a:p>
        </p:txBody>
      </p:sp>
      <p:sp>
        <p:nvSpPr>
          <p:cNvPr id="7" name="Text Placeholder 6"/>
          <p:cNvSpPr>
            <a:spLocks noGrp="1"/>
          </p:cNvSpPr>
          <p:nvPr>
            <p:ph type="body" sz="quarter" idx="11"/>
          </p:nvPr>
        </p:nvSpPr>
        <p:spPr/>
        <p:txBody>
          <a:bodyPr/>
          <a:lstStyle/>
          <a:p>
            <a:endParaRPr lang="nl-NL"/>
          </a:p>
        </p:txBody>
      </p:sp>
      <p:sp>
        <p:nvSpPr>
          <p:cNvPr id="4" name="Text Placeholder 3"/>
          <p:cNvSpPr>
            <a:spLocks noGrp="1"/>
          </p:cNvSpPr>
          <p:nvPr>
            <p:ph type="body" sz="quarter" idx="12"/>
          </p:nvPr>
        </p:nvSpPr>
        <p:spPr/>
        <p:txBody>
          <a:bodyPr/>
          <a:lstStyle/>
          <a:p>
            <a:r>
              <a:rPr lang="en-US" dirty="0" smtClean="0"/>
              <a:t>Erik </a:t>
            </a:r>
            <a:r>
              <a:rPr lang="en-US" dirty="0" err="1" smtClean="0"/>
              <a:t>Pragt</a:t>
            </a:r>
            <a:endParaRPr lang="en-US" dirty="0" smtClean="0"/>
          </a:p>
          <a:p>
            <a:r>
              <a:rPr lang="en-US" dirty="0" smtClean="0"/>
              <a:t>Jonne Kats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r>
              <a:rPr lang="nl-NL" dirty="0" smtClean="0"/>
              <a:t>		</a:t>
            </a:r>
            <a:r>
              <a:rPr lang="nl-NL" dirty="0" err="1" smtClean="0"/>
              <a:t>Decision</a:t>
            </a:r>
            <a:r>
              <a:rPr lang="nl-NL" dirty="0" smtClean="0"/>
              <a:t> </a:t>
            </a:r>
            <a:r>
              <a:rPr lang="nl-NL" dirty="0" err="1" smtClean="0"/>
              <a:t>table</a:t>
            </a:r>
            <a:endParaRPr lang="nl-NL" dirty="0"/>
          </a:p>
        </p:txBody>
      </p:sp>
      <p:sp>
        <p:nvSpPr>
          <p:cNvPr id="101" name="Text Placeholder 100"/>
          <p:cNvSpPr>
            <a:spLocks noGrp="1"/>
          </p:cNvSpPr>
          <p:nvPr>
            <p:ph type="body" sz="quarter" idx="11"/>
          </p:nvPr>
        </p:nvSpPr>
        <p:spPr/>
        <p:txBody>
          <a:bodyPr/>
          <a:lstStyle/>
          <a:p>
            <a:endParaRPr lang="nl-NL"/>
          </a:p>
        </p:txBody>
      </p:sp>
      <p:pic>
        <p:nvPicPr>
          <p:cNvPr id="2051" name="Picture 3"/>
          <p:cNvPicPr>
            <a:picLocks noChangeAspect="1" noChangeArrowheads="1"/>
          </p:cNvPicPr>
          <p:nvPr/>
        </p:nvPicPr>
        <p:blipFill>
          <a:blip r:embed="rId3" cstate="print"/>
          <a:srcRect/>
          <a:stretch>
            <a:fillRect/>
          </a:stretch>
        </p:blipFill>
        <p:spPr bwMode="auto">
          <a:xfrm>
            <a:off x="642910" y="1071546"/>
            <a:ext cx="7519665" cy="1714512"/>
          </a:xfrm>
          <a:prstGeom prst="rect">
            <a:avLst/>
          </a:prstGeom>
          <a:noFill/>
          <a:ln w="9525">
            <a:noFill/>
            <a:miter lim="800000"/>
            <a:headEnd/>
            <a:tailEnd/>
          </a:ln>
        </p:spPr>
      </p:pic>
      <p:sp>
        <p:nvSpPr>
          <p:cNvPr id="8" name="Rectangle 7"/>
          <p:cNvSpPr/>
          <p:nvPr/>
        </p:nvSpPr>
        <p:spPr>
          <a:xfrm>
            <a:off x="428596" y="2950391"/>
            <a:ext cx="6715172" cy="2862322"/>
          </a:xfrm>
          <a:prstGeom prst="rect">
            <a:avLst/>
          </a:prstGeom>
        </p:spPr>
        <p:txBody>
          <a:bodyPr wrap="square">
            <a:spAutoFit/>
          </a:bodyPr>
          <a:lstStyle/>
          <a:p>
            <a:r>
              <a:rPr lang="en-US" dirty="0" smtClean="0">
                <a:latin typeface="Consolas"/>
              </a:rPr>
              <a:t>    </a:t>
            </a:r>
            <a:r>
              <a:rPr lang="en-US" dirty="0" smtClean="0">
                <a:solidFill>
                  <a:srgbClr val="0000FF"/>
                </a:solidFill>
                <a:latin typeface="Consolas"/>
              </a:rPr>
              <a:t>public class </a:t>
            </a:r>
            <a:r>
              <a:rPr lang="en-US" dirty="0" err="1" smtClean="0">
                <a:solidFill>
                  <a:srgbClr val="2B91AF"/>
                </a:solidFill>
                <a:latin typeface="Consolas"/>
              </a:rPr>
              <a:t>ConcatenateStrings</a:t>
            </a:r>
            <a:endParaRPr lang="en-US" dirty="0" smtClean="0">
              <a:solidFill>
                <a:srgbClr val="2B91AF"/>
              </a:solidFill>
              <a:latin typeface="Consolas"/>
            </a:endParaRPr>
          </a:p>
          <a:p>
            <a:r>
              <a:rPr lang="en-US" dirty="0" smtClean="0">
                <a:solidFill>
                  <a:srgbClr val="2B91AF"/>
                </a:solidFill>
                <a:latin typeface="Consolas"/>
              </a:rPr>
              <a:t>    {</a:t>
            </a:r>
          </a:p>
          <a:p>
            <a:r>
              <a:rPr lang="en-US" dirty="0" smtClean="0">
                <a:solidFill>
                  <a:srgbClr val="2B91AF"/>
                </a:solidFill>
                <a:latin typeface="Consolas"/>
              </a:rPr>
              <a:t>        </a:t>
            </a:r>
            <a:r>
              <a:rPr lang="en-US" dirty="0" smtClean="0">
                <a:solidFill>
                  <a:srgbClr val="0000FF"/>
                </a:solidFill>
                <a:latin typeface="Consolas"/>
              </a:rPr>
              <a:t>public string First { get; set; }</a:t>
            </a:r>
          </a:p>
          <a:p>
            <a:r>
              <a:rPr lang="en-US" dirty="0" smtClean="0">
                <a:solidFill>
                  <a:srgbClr val="0000FF"/>
                </a:solidFill>
                <a:latin typeface="Consolas"/>
              </a:rPr>
              <a:t>        public string Second { get; set; }</a:t>
            </a:r>
          </a:p>
          <a:p>
            <a:r>
              <a:rPr lang="en-US" dirty="0" smtClean="0">
                <a:solidFill>
                  <a:srgbClr val="0000FF"/>
                </a:solidFill>
                <a:latin typeface="Consolas"/>
              </a:rPr>
              <a:t>        </a:t>
            </a:r>
          </a:p>
          <a:p>
            <a:r>
              <a:rPr lang="en-US" dirty="0" smtClean="0">
                <a:solidFill>
                  <a:srgbClr val="0000FF"/>
                </a:solidFill>
                <a:latin typeface="Consolas"/>
              </a:rPr>
              <a:t>        public string Concatenate()</a:t>
            </a:r>
          </a:p>
          <a:p>
            <a:r>
              <a:rPr lang="en-US" dirty="0" smtClean="0">
                <a:solidFill>
                  <a:srgbClr val="0000FF"/>
                </a:solidFill>
                <a:latin typeface="Consolas"/>
              </a:rPr>
              <a:t>        {</a:t>
            </a:r>
          </a:p>
          <a:p>
            <a:r>
              <a:rPr lang="en-US" dirty="0" smtClean="0">
                <a:solidFill>
                  <a:srgbClr val="0000FF"/>
                </a:solidFill>
                <a:latin typeface="Consolas"/>
              </a:rPr>
              <a:t>            return </a:t>
            </a:r>
            <a:r>
              <a:rPr lang="en-US" dirty="0" err="1" smtClean="0">
                <a:solidFill>
                  <a:srgbClr val="0000FF"/>
                </a:solidFill>
                <a:latin typeface="Consolas"/>
              </a:rPr>
              <a:t>string.Concat</a:t>
            </a:r>
            <a:r>
              <a:rPr lang="en-US" dirty="0" smtClean="0">
                <a:solidFill>
                  <a:srgbClr val="0000FF"/>
                </a:solidFill>
                <a:latin typeface="Consolas"/>
              </a:rPr>
              <a:t>(First, Second);</a:t>
            </a:r>
          </a:p>
          <a:p>
            <a:r>
              <a:rPr lang="en-US" dirty="0" smtClean="0">
                <a:solidFill>
                  <a:srgbClr val="0000FF"/>
                </a:solidFill>
                <a:latin typeface="Consolas"/>
              </a:rPr>
              <a:t>        }</a:t>
            </a:r>
          </a:p>
          <a:p>
            <a:r>
              <a:rPr lang="en-US" dirty="0" smtClean="0">
                <a:solidFill>
                  <a:srgbClr val="0000FF"/>
                </a:solidFill>
                <a:latin typeface="Consolas"/>
              </a:rPr>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Decision table (</a:t>
            </a:r>
            <a:r>
              <a:rPr lang="en-US" dirty="0" err="1" smtClean="0"/>
              <a:t>Tabel</a:t>
            </a:r>
            <a:r>
              <a:rPr lang="en-US" dirty="0" smtClean="0"/>
              <a:t>)</a:t>
            </a:r>
          </a:p>
          <a:p>
            <a:r>
              <a:rPr lang="en-US" dirty="0" smtClean="0"/>
              <a:t>Query table</a:t>
            </a:r>
          </a:p>
          <a:p>
            <a:r>
              <a:rPr lang="en-US" dirty="0" smtClean="0"/>
              <a:t>Script table</a:t>
            </a:r>
          </a:p>
          <a:p>
            <a:r>
              <a:rPr lang="en-US" dirty="0" smtClean="0"/>
              <a:t>Scenario table (BDD)</a:t>
            </a:r>
            <a:endParaRPr lang="en-US" dirty="0"/>
          </a:p>
        </p:txBody>
      </p:sp>
      <p:sp>
        <p:nvSpPr>
          <p:cNvPr id="3" name="Title 2"/>
          <p:cNvSpPr>
            <a:spLocks noGrp="1"/>
          </p:cNvSpPr>
          <p:nvPr>
            <p:ph type="title"/>
          </p:nvPr>
        </p:nvSpPr>
        <p:spPr/>
        <p:txBody>
          <a:bodyPr/>
          <a:lstStyle/>
          <a:p>
            <a:r>
              <a:rPr lang="en-US" dirty="0" smtClean="0"/>
              <a:t>Slim fixtures</a:t>
            </a:r>
            <a:endParaRPr lang="en-US" dirty="0"/>
          </a:p>
        </p:txBody>
      </p:sp>
      <p:sp>
        <p:nvSpPr>
          <p:cNvPr id="4" name="Text Placeholder 3"/>
          <p:cNvSpPr>
            <a:spLocks noGrp="1"/>
          </p:cNvSpPr>
          <p:nvPr>
            <p:ph type="body"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NL" dirty="0" smtClean="0"/>
              <a:t>Testen via UI, service laag, domein model?</a:t>
            </a:r>
          </a:p>
          <a:p>
            <a:r>
              <a:rPr lang="nl-NL" dirty="0" smtClean="0"/>
              <a:t>Geen </a:t>
            </a:r>
            <a:r>
              <a:rPr lang="nl-NL" dirty="0" err="1" smtClean="0"/>
              <a:t>exploratory</a:t>
            </a:r>
            <a:r>
              <a:rPr lang="nl-NL" dirty="0" smtClean="0"/>
              <a:t> </a:t>
            </a:r>
            <a:r>
              <a:rPr lang="nl-NL" dirty="0" err="1" smtClean="0"/>
              <a:t>testing</a:t>
            </a:r>
            <a:r>
              <a:rPr lang="nl-NL" dirty="0" smtClean="0"/>
              <a:t> meer nodig?</a:t>
            </a:r>
          </a:p>
          <a:p>
            <a:r>
              <a:rPr lang="nl-NL" dirty="0" smtClean="0"/>
              <a:t>Versie beheer</a:t>
            </a:r>
          </a:p>
          <a:p>
            <a:r>
              <a:rPr lang="nl-NL" dirty="0" err="1" smtClean="0"/>
              <a:t>Continuous</a:t>
            </a:r>
            <a:r>
              <a:rPr lang="nl-NL" dirty="0" smtClean="0"/>
              <a:t> </a:t>
            </a:r>
            <a:r>
              <a:rPr lang="nl-NL" dirty="0" err="1" smtClean="0"/>
              <a:t>integration</a:t>
            </a:r>
            <a:endParaRPr lang="nl-NL" dirty="0"/>
          </a:p>
        </p:txBody>
      </p:sp>
      <p:sp>
        <p:nvSpPr>
          <p:cNvPr id="3" name="Title 2"/>
          <p:cNvSpPr>
            <a:spLocks noGrp="1"/>
          </p:cNvSpPr>
          <p:nvPr>
            <p:ph type="title"/>
          </p:nvPr>
        </p:nvSpPr>
        <p:spPr/>
        <p:txBody>
          <a:bodyPr/>
          <a:lstStyle/>
          <a:p>
            <a:r>
              <a:rPr lang="nl-NL" smtClean="0"/>
              <a:t>Ten slotte</a:t>
            </a:r>
            <a:endParaRPr lang="nl-NL"/>
          </a:p>
        </p:txBody>
      </p:sp>
      <p:sp>
        <p:nvSpPr>
          <p:cNvPr id="4" name="Text Placeholder 3"/>
          <p:cNvSpPr>
            <a:spLocks noGrp="1"/>
          </p:cNvSpPr>
          <p:nvPr>
            <p:ph type="body" sz="quarter" idx="13"/>
          </p:nvPr>
        </p:nvSpPr>
        <p:spPr/>
        <p:txBody>
          <a:bodyPr/>
          <a:lstStyle/>
          <a:p>
            <a:endParaRPr lang="nl-N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rPr>
              <a:t>http://www.slideshare.net/tcmak/atdd-in-practice</a:t>
            </a:r>
            <a:endParaRPr lang="en-US" dirty="0" smtClean="0"/>
          </a:p>
          <a:p>
            <a:r>
              <a:rPr lang="en-US" i="1" dirty="0" smtClean="0"/>
              <a:t>Practical TDD and Acceptance TDD for Java Developers</a:t>
            </a:r>
          </a:p>
          <a:p>
            <a:r>
              <a:rPr lang="en-US" i="1" dirty="0" smtClean="0">
                <a:hlinkClick r:id="rId3"/>
              </a:rPr>
              <a:t>http://www.fitnesse.org</a:t>
            </a:r>
            <a:endParaRPr lang="en-US" i="1" dirty="0" smtClean="0"/>
          </a:p>
          <a:p>
            <a:r>
              <a:rPr lang="en-US" dirty="0" smtClean="0"/>
              <a:t>Writing Maintainable Automated Acceptance Tests – Dale H. Emery </a:t>
            </a:r>
            <a:endParaRPr lang="en-US" dirty="0"/>
          </a:p>
        </p:txBody>
      </p:sp>
      <p:sp>
        <p:nvSpPr>
          <p:cNvPr id="3" name="Title 2"/>
          <p:cNvSpPr>
            <a:spLocks noGrp="1"/>
          </p:cNvSpPr>
          <p:nvPr>
            <p:ph type="title"/>
          </p:nvPr>
        </p:nvSpPr>
        <p:spPr/>
        <p:txBody>
          <a:bodyPr/>
          <a:lstStyle/>
          <a:p>
            <a:r>
              <a:rPr lang="nl-NL" dirty="0" smtClean="0"/>
              <a:t>Bronnen</a:t>
            </a:r>
            <a:endParaRPr lang="nl-NL" dirty="0"/>
          </a:p>
        </p:txBody>
      </p:sp>
      <p:sp>
        <p:nvSpPr>
          <p:cNvPr id="4" name="Text Placeholder 3"/>
          <p:cNvSpPr>
            <a:spLocks noGrp="1"/>
          </p:cNvSpPr>
          <p:nvPr>
            <p:ph type="body" sz="quarter" idx="13"/>
          </p:nvPr>
        </p:nvSpPr>
        <p:spPr/>
        <p:txBody>
          <a:bodyPr/>
          <a:lstStyle/>
          <a:p>
            <a:endParaRPr lang="nl-NL"/>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NL" smtClean="0"/>
              <a:t>Op het gebied van business value wat TDD op het gebied van technische kwaliteit zou moeten zijn</a:t>
            </a:r>
          </a:p>
          <a:p>
            <a:r>
              <a:rPr lang="nl-NL" smtClean="0"/>
              <a:t>“Real world” voorbeelden als communicatie middel</a:t>
            </a:r>
          </a:p>
          <a:p>
            <a:r>
              <a:rPr lang="nl-NL" smtClean="0"/>
              <a:t>Automatische acceptatie test suite</a:t>
            </a:r>
          </a:p>
          <a:p>
            <a:r>
              <a:rPr lang="nl-NL" smtClean="0"/>
              <a:t>Ontwikkeling gedreven door acceptatie tests</a:t>
            </a:r>
            <a:br>
              <a:rPr lang="nl-NL" smtClean="0"/>
            </a:br>
            <a:r>
              <a:rPr lang="nl-NL" smtClean="0"/>
              <a:t>	</a:t>
            </a:r>
            <a:endParaRPr lang="nl-NL"/>
          </a:p>
        </p:txBody>
      </p:sp>
      <p:sp>
        <p:nvSpPr>
          <p:cNvPr id="3" name="Title 2"/>
          <p:cNvSpPr>
            <a:spLocks noGrp="1"/>
          </p:cNvSpPr>
          <p:nvPr>
            <p:ph type="title"/>
          </p:nvPr>
        </p:nvSpPr>
        <p:spPr/>
        <p:txBody>
          <a:bodyPr/>
          <a:lstStyle/>
          <a:p>
            <a:r>
              <a:rPr lang="nl-NL" smtClean="0"/>
              <a:t>ATTD</a:t>
            </a:r>
            <a:endParaRPr lang="nl-NL"/>
          </a:p>
        </p:txBody>
      </p:sp>
      <p:sp>
        <p:nvSpPr>
          <p:cNvPr id="4" name="Text Placeholder 3"/>
          <p:cNvSpPr>
            <a:spLocks noGrp="1"/>
          </p:cNvSpPr>
          <p:nvPr>
            <p:ph type="body" sz="quarter" idx="13"/>
          </p:nvPr>
        </p:nvSpPr>
        <p:spPr/>
        <p:txBody>
          <a:bodyPr/>
          <a:lstStyle/>
          <a:p>
            <a:endParaRPr lang="nl-NL"/>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smtClean="0"/>
              <a:t>Proces</a:t>
            </a:r>
            <a:endParaRPr lang="nl-NL"/>
          </a:p>
        </p:txBody>
      </p:sp>
      <p:sp>
        <p:nvSpPr>
          <p:cNvPr id="4" name="Text Placeholder 3"/>
          <p:cNvSpPr>
            <a:spLocks noGrp="1"/>
          </p:cNvSpPr>
          <p:nvPr>
            <p:ph type="body" sz="quarter" idx="13"/>
          </p:nvPr>
        </p:nvSpPr>
        <p:spPr/>
        <p:txBody>
          <a:bodyPr/>
          <a:lstStyle/>
          <a:p>
            <a:endParaRPr lang="nl-NL"/>
          </a:p>
        </p:txBody>
      </p:sp>
      <p:sp>
        <p:nvSpPr>
          <p:cNvPr id="6" name="Rounded Rectangle 5"/>
          <p:cNvSpPr/>
          <p:nvPr/>
        </p:nvSpPr>
        <p:spPr>
          <a:xfrm>
            <a:off x="5348294" y="2786058"/>
            <a:ext cx="1500198" cy="714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mtClean="0"/>
              <a:t>Kies een user story</a:t>
            </a:r>
            <a:endParaRPr lang="nl-NL"/>
          </a:p>
        </p:txBody>
      </p:sp>
      <p:sp>
        <p:nvSpPr>
          <p:cNvPr id="7" name="Rounded Rectangle 6"/>
          <p:cNvSpPr/>
          <p:nvPr/>
        </p:nvSpPr>
        <p:spPr>
          <a:xfrm>
            <a:off x="7286644" y="3714752"/>
            <a:ext cx="1500198" cy="714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mtClean="0"/>
              <a:t>Schrijf een test</a:t>
            </a:r>
            <a:endParaRPr lang="nl-NL"/>
          </a:p>
        </p:txBody>
      </p:sp>
      <p:sp>
        <p:nvSpPr>
          <p:cNvPr id="11" name="Rounded Rectangle 10"/>
          <p:cNvSpPr/>
          <p:nvPr/>
        </p:nvSpPr>
        <p:spPr>
          <a:xfrm>
            <a:off x="3590916" y="3714752"/>
            <a:ext cx="1704988" cy="714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mtClean="0"/>
              <a:t>Implementeer code</a:t>
            </a:r>
            <a:endParaRPr lang="nl-NL"/>
          </a:p>
        </p:txBody>
      </p:sp>
      <p:sp>
        <p:nvSpPr>
          <p:cNvPr id="14" name="Arc 13"/>
          <p:cNvSpPr/>
          <p:nvPr/>
        </p:nvSpPr>
        <p:spPr>
          <a:xfrm>
            <a:off x="6543692" y="3071810"/>
            <a:ext cx="914400" cy="914400"/>
          </a:xfrm>
          <a:prstGeom prst="arc">
            <a:avLst>
              <a:gd name="adj1" fmla="val 16200000"/>
              <a:gd name="adj2" fmla="val 21419234"/>
            </a:avLst>
          </a:prstGeom>
          <a:ln>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nl-NL"/>
          </a:p>
        </p:txBody>
      </p:sp>
      <p:sp>
        <p:nvSpPr>
          <p:cNvPr id="15" name="Arc 14"/>
          <p:cNvSpPr/>
          <p:nvPr/>
        </p:nvSpPr>
        <p:spPr>
          <a:xfrm rot="5400000">
            <a:off x="6543692" y="4257684"/>
            <a:ext cx="914400" cy="914400"/>
          </a:xfrm>
          <a:prstGeom prst="arc">
            <a:avLst>
              <a:gd name="adj1" fmla="val 16200000"/>
              <a:gd name="adj2" fmla="val 21419234"/>
            </a:avLst>
          </a:prstGeom>
          <a:ln>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nl-NL"/>
          </a:p>
        </p:txBody>
      </p:sp>
      <p:sp>
        <p:nvSpPr>
          <p:cNvPr id="16" name="Arc 15"/>
          <p:cNvSpPr/>
          <p:nvPr/>
        </p:nvSpPr>
        <p:spPr>
          <a:xfrm rot="10800000">
            <a:off x="4672010" y="4257684"/>
            <a:ext cx="914400" cy="914400"/>
          </a:xfrm>
          <a:prstGeom prst="arc">
            <a:avLst>
              <a:gd name="adj1" fmla="val 16200000"/>
              <a:gd name="adj2" fmla="val 21419234"/>
            </a:avLst>
          </a:prstGeom>
          <a:ln>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nl-NL"/>
          </a:p>
        </p:txBody>
      </p:sp>
      <p:sp>
        <p:nvSpPr>
          <p:cNvPr id="18" name="Arc 17"/>
          <p:cNvSpPr/>
          <p:nvPr/>
        </p:nvSpPr>
        <p:spPr>
          <a:xfrm rot="16200000">
            <a:off x="4672009" y="3043238"/>
            <a:ext cx="914400" cy="914400"/>
          </a:xfrm>
          <a:prstGeom prst="arc">
            <a:avLst>
              <a:gd name="adj1" fmla="val 16200000"/>
              <a:gd name="adj2" fmla="val 21419234"/>
            </a:avLst>
          </a:prstGeom>
          <a:ln>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nl-NL"/>
          </a:p>
        </p:txBody>
      </p:sp>
      <p:sp>
        <p:nvSpPr>
          <p:cNvPr id="19" name="Rounded Rectangle 18"/>
          <p:cNvSpPr/>
          <p:nvPr/>
        </p:nvSpPr>
        <p:spPr>
          <a:xfrm>
            <a:off x="5348294" y="4814894"/>
            <a:ext cx="1500198" cy="714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600" smtClean="0"/>
              <a:t>Implementeer test</a:t>
            </a:r>
            <a:endParaRPr lang="nl-NL" sz="1600"/>
          </a:p>
        </p:txBody>
      </p:sp>
      <p:grpSp>
        <p:nvGrpSpPr>
          <p:cNvPr id="28" name="Group 27"/>
          <p:cNvGrpSpPr/>
          <p:nvPr/>
        </p:nvGrpSpPr>
        <p:grpSpPr>
          <a:xfrm>
            <a:off x="336407" y="3043237"/>
            <a:ext cx="2714644" cy="2338834"/>
            <a:chOff x="5257808" y="2428884"/>
            <a:chExt cx="3228988" cy="3100390"/>
          </a:xfrm>
        </p:grpSpPr>
        <p:sp>
          <p:nvSpPr>
            <p:cNvPr id="29" name="Oval 28"/>
            <p:cNvSpPr/>
            <p:nvPr/>
          </p:nvSpPr>
          <p:spPr>
            <a:xfrm>
              <a:off x="6400816" y="2428884"/>
              <a:ext cx="914400" cy="914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NL" sz="1400" smtClean="0"/>
                <a:t>Red</a:t>
              </a:r>
              <a:endParaRPr lang="nl-NL" sz="1400"/>
            </a:p>
          </p:txBody>
        </p:sp>
        <p:sp>
          <p:nvSpPr>
            <p:cNvPr id="30" name="Oval 29"/>
            <p:cNvSpPr/>
            <p:nvPr/>
          </p:nvSpPr>
          <p:spPr>
            <a:xfrm>
              <a:off x="7086624" y="4614874"/>
              <a:ext cx="9144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NL" sz="1400" smtClean="0"/>
                <a:t>Green</a:t>
              </a:r>
              <a:endParaRPr lang="nl-NL" sz="1400"/>
            </a:p>
          </p:txBody>
        </p:sp>
        <p:sp>
          <p:nvSpPr>
            <p:cNvPr id="31" name="Oval 30"/>
            <p:cNvSpPr/>
            <p:nvPr/>
          </p:nvSpPr>
          <p:spPr>
            <a:xfrm>
              <a:off x="7572396" y="3343284"/>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smtClean="0"/>
                <a:t>Implement</a:t>
              </a:r>
              <a:endParaRPr lang="nl-NL" sz="1400"/>
            </a:p>
          </p:txBody>
        </p:sp>
        <p:sp>
          <p:nvSpPr>
            <p:cNvPr id="32" name="Oval 31"/>
            <p:cNvSpPr/>
            <p:nvPr/>
          </p:nvSpPr>
          <p:spPr>
            <a:xfrm>
              <a:off x="5715007" y="4614874"/>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smtClean="0"/>
                <a:t>Refactor</a:t>
              </a:r>
              <a:endParaRPr lang="nl-NL" sz="1400"/>
            </a:p>
          </p:txBody>
        </p:sp>
        <p:sp>
          <p:nvSpPr>
            <p:cNvPr id="33" name="Oval 32"/>
            <p:cNvSpPr/>
            <p:nvPr/>
          </p:nvSpPr>
          <p:spPr>
            <a:xfrm>
              <a:off x="5257808" y="3343284"/>
              <a:ext cx="9144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NL" sz="1400" smtClean="0"/>
                <a:t>Green</a:t>
              </a:r>
              <a:endParaRPr lang="nl-NL" sz="1400"/>
            </a:p>
          </p:txBody>
        </p:sp>
        <p:sp>
          <p:nvSpPr>
            <p:cNvPr id="34" name="Right Arrow 33"/>
            <p:cNvSpPr/>
            <p:nvPr/>
          </p:nvSpPr>
          <p:spPr>
            <a:xfrm rot="2299745">
              <a:off x="7316404" y="3087867"/>
              <a:ext cx="302423" cy="45605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5" name="Right Arrow 34"/>
            <p:cNvSpPr/>
            <p:nvPr/>
          </p:nvSpPr>
          <p:spPr>
            <a:xfrm rot="6938789">
              <a:off x="7578801" y="4180407"/>
              <a:ext cx="302423" cy="45605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6" name="Right Arrow 35"/>
            <p:cNvSpPr/>
            <p:nvPr/>
          </p:nvSpPr>
          <p:spPr>
            <a:xfrm rot="10800000">
              <a:off x="6715141" y="4830328"/>
              <a:ext cx="302423" cy="45605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7" name="Right Arrow 36"/>
            <p:cNvSpPr/>
            <p:nvPr/>
          </p:nvSpPr>
          <p:spPr>
            <a:xfrm rot="14818347">
              <a:off x="5833637" y="4187054"/>
              <a:ext cx="302423" cy="45605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8" name="Right Arrow 37"/>
            <p:cNvSpPr/>
            <p:nvPr/>
          </p:nvSpPr>
          <p:spPr>
            <a:xfrm rot="19274780">
              <a:off x="6149882" y="3079864"/>
              <a:ext cx="302423" cy="45605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grpSp>
      <p:sp>
        <p:nvSpPr>
          <p:cNvPr id="39" name="Right Arrow 38"/>
          <p:cNvSpPr/>
          <p:nvPr/>
        </p:nvSpPr>
        <p:spPr>
          <a:xfrm rot="10800000">
            <a:off x="3143241" y="3920058"/>
            <a:ext cx="377942" cy="337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NL" sz="2400" dirty="0" smtClean="0"/>
              <a:t>Klant is eigenaar</a:t>
            </a:r>
          </a:p>
          <a:p>
            <a:r>
              <a:rPr lang="nl-NL" sz="2400" dirty="0" smtClean="0"/>
              <a:t>Specifiek, beknopt, leesbaar</a:t>
            </a:r>
          </a:p>
          <a:p>
            <a:r>
              <a:rPr lang="nl-NL" sz="2400" dirty="0" smtClean="0"/>
              <a:t>Makkelijk te automatiseren door tool</a:t>
            </a:r>
          </a:p>
          <a:p>
            <a:r>
              <a:rPr lang="nl-NL" sz="2400" dirty="0" smtClean="0"/>
              <a:t>Gericht op het </a:t>
            </a:r>
            <a:r>
              <a:rPr lang="nl-NL" sz="2400" i="1" dirty="0" smtClean="0"/>
              <a:t>wat</a:t>
            </a:r>
            <a:r>
              <a:rPr lang="nl-NL" sz="2400" dirty="0" smtClean="0"/>
              <a:t> en niet het </a:t>
            </a:r>
            <a:r>
              <a:rPr lang="nl-NL" sz="2400" i="1" dirty="0" smtClean="0"/>
              <a:t>hoe</a:t>
            </a:r>
          </a:p>
          <a:p>
            <a:r>
              <a:rPr lang="nl-NL" sz="2400" dirty="0" smtClean="0"/>
              <a:t>Uitgedrukt in de taal van het domein (</a:t>
            </a:r>
            <a:r>
              <a:rPr lang="nl-NL" sz="2400" dirty="0" err="1" smtClean="0"/>
              <a:t>Ubiquitous</a:t>
            </a:r>
            <a:r>
              <a:rPr lang="nl-NL" sz="2400" dirty="0" smtClean="0"/>
              <a:t> </a:t>
            </a:r>
            <a:r>
              <a:rPr lang="nl-NL" sz="2400" dirty="0" err="1" smtClean="0"/>
              <a:t>language</a:t>
            </a:r>
            <a:r>
              <a:rPr lang="nl-NL" sz="2400" dirty="0" smtClean="0"/>
              <a:t>)</a:t>
            </a:r>
          </a:p>
          <a:p>
            <a:r>
              <a:rPr lang="en-US" sz="2400" dirty="0" err="1" smtClean="0"/>
              <a:t>Heruitvoerbaar</a:t>
            </a:r>
            <a:r>
              <a:rPr lang="en-US" sz="2400" dirty="0" smtClean="0"/>
              <a:t> met </a:t>
            </a:r>
            <a:r>
              <a:rPr lang="en-US" sz="2400" dirty="0" err="1" smtClean="0"/>
              <a:t>dezelfde</a:t>
            </a:r>
            <a:r>
              <a:rPr lang="en-US" sz="2400" dirty="0" smtClean="0"/>
              <a:t> </a:t>
            </a:r>
            <a:r>
              <a:rPr lang="en-US" sz="2400" dirty="0" err="1" smtClean="0"/>
              <a:t>resultaten</a:t>
            </a:r>
            <a:endParaRPr lang="en-US" sz="2400" dirty="0" smtClean="0"/>
          </a:p>
          <a:p>
            <a:r>
              <a:rPr lang="en-US" sz="2400" dirty="0" smtClean="0"/>
              <a:t>Op </a:t>
            </a:r>
            <a:r>
              <a:rPr lang="en-US" sz="2400" dirty="0" err="1" smtClean="0"/>
              <a:t>zichzelf</a:t>
            </a:r>
            <a:r>
              <a:rPr lang="en-US" sz="2400" dirty="0" smtClean="0"/>
              <a:t> </a:t>
            </a:r>
            <a:r>
              <a:rPr lang="en-US" sz="2400" dirty="0" err="1" smtClean="0"/>
              <a:t>staand</a:t>
            </a:r>
            <a:r>
              <a:rPr lang="en-US" sz="2400" dirty="0" smtClean="0"/>
              <a:t> (</a:t>
            </a:r>
            <a:r>
              <a:rPr lang="en-US" sz="2400" dirty="0" err="1" smtClean="0"/>
              <a:t>geen</a:t>
            </a:r>
            <a:r>
              <a:rPr lang="en-US" sz="2400" dirty="0" smtClean="0"/>
              <a:t> </a:t>
            </a:r>
            <a:r>
              <a:rPr lang="en-US" sz="2400" dirty="0" err="1" smtClean="0"/>
              <a:t>afhankelijkheden</a:t>
            </a:r>
            <a:r>
              <a:rPr lang="en-US" sz="2400" dirty="0" smtClean="0"/>
              <a:t> </a:t>
            </a:r>
            <a:r>
              <a:rPr lang="en-US" sz="2400" dirty="0" err="1" smtClean="0"/>
              <a:t>andere</a:t>
            </a:r>
            <a:r>
              <a:rPr lang="en-US" sz="2400" dirty="0" smtClean="0"/>
              <a:t> tests)</a:t>
            </a:r>
            <a:endParaRPr lang="nl-NL" sz="2400" dirty="0"/>
          </a:p>
        </p:txBody>
      </p:sp>
      <p:sp>
        <p:nvSpPr>
          <p:cNvPr id="3" name="Title 2"/>
          <p:cNvSpPr>
            <a:spLocks noGrp="1"/>
          </p:cNvSpPr>
          <p:nvPr>
            <p:ph type="title"/>
          </p:nvPr>
        </p:nvSpPr>
        <p:spPr/>
        <p:txBody>
          <a:bodyPr/>
          <a:lstStyle/>
          <a:p>
            <a:r>
              <a:rPr lang="nl-NL" smtClean="0"/>
              <a:t>Eigenschappen test</a:t>
            </a:r>
            <a:endParaRPr lang="nl-NL"/>
          </a:p>
        </p:txBody>
      </p:sp>
      <p:sp>
        <p:nvSpPr>
          <p:cNvPr id="4" name="Text Placeholder 3"/>
          <p:cNvSpPr>
            <a:spLocks noGrp="1"/>
          </p:cNvSpPr>
          <p:nvPr>
            <p:ph type="body" sz="quarter" idx="13"/>
          </p:nvPr>
        </p:nvSpPr>
        <p:spPr/>
        <p:txBody>
          <a:bodyPr/>
          <a:lstStyle/>
          <a:p>
            <a:endParaRPr lang="nl-NL"/>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46088" y="2276475"/>
          <a:ext cx="8302626" cy="1483360"/>
        </p:xfrm>
        <a:graphic>
          <a:graphicData uri="http://schemas.openxmlformats.org/drawingml/2006/table">
            <a:tbl>
              <a:tblPr firstRow="1" bandRow="1">
                <a:tableStyleId>{08FB837D-C827-4EFA-A057-4D05807E0F7C}</a:tableStyleId>
              </a:tblPr>
              <a:tblGrid>
                <a:gridCol w="4151313"/>
                <a:gridCol w="4151313"/>
              </a:tblGrid>
              <a:tr h="370840">
                <a:tc gridSpan="2">
                  <a:txBody>
                    <a:bodyPr/>
                    <a:lstStyle/>
                    <a:p>
                      <a:r>
                        <a:rPr lang="nl-NL" noProof="0" smtClean="0"/>
                        <a:t>Geldige</a:t>
                      </a:r>
                      <a:r>
                        <a:rPr lang="nl-NL" baseline="0" noProof="0" smtClean="0"/>
                        <a:t> wachtwoorden</a:t>
                      </a:r>
                      <a:endParaRPr lang="nl-NL" noProof="0"/>
                    </a:p>
                  </a:txBody>
                  <a:tcPr/>
                </a:tc>
                <a:tc hMerge="1">
                  <a:txBody>
                    <a:bodyPr/>
                    <a:lstStyle/>
                    <a:p>
                      <a:endParaRPr lang="en-US" dirty="0"/>
                    </a:p>
                  </a:txBody>
                  <a:tcPr/>
                </a:tc>
              </a:tr>
              <a:tr h="370840">
                <a:tc>
                  <a:txBody>
                    <a:bodyPr/>
                    <a:lstStyle/>
                    <a:p>
                      <a:r>
                        <a:rPr lang="nl-NL" noProof="0" smtClean="0"/>
                        <a:t>dgfgdfg45</a:t>
                      </a:r>
                      <a:endParaRPr lang="nl-NL" noProof="0"/>
                    </a:p>
                  </a:txBody>
                  <a:tcPr/>
                </a:tc>
                <a:tc>
                  <a:txBody>
                    <a:bodyPr/>
                    <a:lstStyle/>
                    <a:p>
                      <a:endParaRPr lang="nl-NL" noProof="0"/>
                    </a:p>
                  </a:txBody>
                  <a:tcPr/>
                </a:tc>
              </a:tr>
              <a:tr h="370840">
                <a:tc>
                  <a:txBody>
                    <a:bodyPr/>
                    <a:lstStyle/>
                    <a:p>
                      <a:r>
                        <a:rPr lang="nl-NL" noProof="0" smtClean="0"/>
                        <a:t>s@##$sdf</a:t>
                      </a:r>
                      <a:endParaRPr lang="nl-NL" noProof="0"/>
                    </a:p>
                  </a:txBody>
                  <a:tcPr/>
                </a:tc>
                <a:tc>
                  <a:txBody>
                    <a:bodyPr/>
                    <a:lstStyle/>
                    <a:p>
                      <a:endParaRPr lang="nl-NL" noProof="0"/>
                    </a:p>
                  </a:txBody>
                  <a:tcPr/>
                </a:tc>
              </a:tr>
              <a:tr h="370840">
                <a:tc>
                  <a:txBody>
                    <a:bodyPr/>
                    <a:lstStyle/>
                    <a:p>
                      <a:r>
                        <a:rPr lang="nl-NL" noProof="0" smtClean="0"/>
                        <a:t>654sdvcb</a:t>
                      </a:r>
                      <a:endParaRPr lang="nl-NL" noProof="0"/>
                    </a:p>
                  </a:txBody>
                  <a:tcPr/>
                </a:tc>
                <a:tc>
                  <a:txBody>
                    <a:bodyPr/>
                    <a:lstStyle/>
                    <a:p>
                      <a:endParaRPr lang="nl-NL" noProof="0" dirty="0"/>
                    </a:p>
                  </a:txBody>
                  <a:tcPr/>
                </a:tc>
              </a:tr>
            </a:tbl>
          </a:graphicData>
        </a:graphic>
      </p:graphicFrame>
      <p:sp>
        <p:nvSpPr>
          <p:cNvPr id="3" name="Title 2"/>
          <p:cNvSpPr>
            <a:spLocks noGrp="1"/>
          </p:cNvSpPr>
          <p:nvPr>
            <p:ph type="title"/>
          </p:nvPr>
        </p:nvSpPr>
        <p:spPr/>
        <p:txBody>
          <a:bodyPr/>
          <a:lstStyle/>
          <a:p>
            <a:r>
              <a:rPr lang="nl-NL" smtClean="0"/>
              <a:t>Voorbeeld</a:t>
            </a:r>
            <a:endParaRPr lang="nl-NL"/>
          </a:p>
        </p:txBody>
      </p:sp>
      <p:sp>
        <p:nvSpPr>
          <p:cNvPr id="4" name="Text Placeholder 3"/>
          <p:cNvSpPr>
            <a:spLocks noGrp="1"/>
          </p:cNvSpPr>
          <p:nvPr>
            <p:ph type="body" sz="quarter" idx="13"/>
          </p:nvPr>
        </p:nvSpPr>
        <p:spPr/>
        <p:txBody>
          <a:bodyPr/>
          <a:lstStyle/>
          <a:p>
            <a:endParaRPr lang="nl-NL"/>
          </a:p>
        </p:txBody>
      </p:sp>
      <p:graphicFrame>
        <p:nvGraphicFramePr>
          <p:cNvPr id="6" name="Content Placeholder 4"/>
          <p:cNvGraphicFramePr>
            <a:graphicFrameLocks/>
          </p:cNvGraphicFramePr>
          <p:nvPr/>
        </p:nvGraphicFramePr>
        <p:xfrm>
          <a:off x="446088" y="4071942"/>
          <a:ext cx="8302626" cy="1483360"/>
        </p:xfrm>
        <a:graphic>
          <a:graphicData uri="http://schemas.openxmlformats.org/drawingml/2006/table">
            <a:tbl>
              <a:tblPr firstRow="1" bandRow="1">
                <a:tableStyleId>{08FB837D-C827-4EFA-A057-4D05807E0F7C}</a:tableStyleId>
              </a:tblPr>
              <a:tblGrid>
                <a:gridCol w="4151313"/>
                <a:gridCol w="4151313"/>
              </a:tblGrid>
              <a:tr h="370840">
                <a:tc gridSpan="2">
                  <a:txBody>
                    <a:bodyPr/>
                    <a:lstStyle/>
                    <a:p>
                      <a:r>
                        <a:rPr lang="nl-NL" noProof="0" dirty="0" smtClean="0"/>
                        <a:t>Ongeldige</a:t>
                      </a:r>
                      <a:r>
                        <a:rPr lang="nl-NL" baseline="0" noProof="0" dirty="0" smtClean="0"/>
                        <a:t> wachtwoorden</a:t>
                      </a:r>
                      <a:endParaRPr lang="nl-NL" noProof="0" dirty="0"/>
                    </a:p>
                  </a:txBody>
                  <a:tcPr/>
                </a:tc>
                <a:tc hMerge="1">
                  <a:txBody>
                    <a:bodyPr/>
                    <a:lstStyle/>
                    <a:p>
                      <a:endParaRPr lang="en-US" dirty="0"/>
                    </a:p>
                  </a:txBody>
                  <a:tcPr/>
                </a:tc>
              </a:tr>
              <a:tr h="370840">
                <a:tc>
                  <a:txBody>
                    <a:bodyPr/>
                    <a:lstStyle/>
                    <a:p>
                      <a:r>
                        <a:rPr lang="nl-NL" noProof="0" smtClean="0"/>
                        <a:t>Dgfgdfg</a:t>
                      </a:r>
                      <a:endParaRPr lang="nl-NL" noProof="0"/>
                    </a:p>
                  </a:txBody>
                  <a:tcPr/>
                </a:tc>
                <a:tc>
                  <a:txBody>
                    <a:bodyPr/>
                    <a:lstStyle/>
                    <a:p>
                      <a:r>
                        <a:rPr lang="nl-NL" noProof="0" smtClean="0"/>
                        <a:t>Geen getallen</a:t>
                      </a:r>
                      <a:endParaRPr lang="nl-NL" noProof="0"/>
                    </a:p>
                  </a:txBody>
                  <a:tcPr/>
                </a:tc>
              </a:tr>
              <a:tr h="370840">
                <a:tc>
                  <a:txBody>
                    <a:bodyPr/>
                    <a:lstStyle/>
                    <a:p>
                      <a:r>
                        <a:rPr lang="nl-NL" noProof="0" smtClean="0"/>
                        <a:t>534534534</a:t>
                      </a:r>
                      <a:endParaRPr lang="nl-NL" noProof="0"/>
                    </a:p>
                  </a:txBody>
                  <a:tcPr/>
                </a:tc>
                <a:tc>
                  <a:txBody>
                    <a:bodyPr/>
                    <a:lstStyle/>
                    <a:p>
                      <a:r>
                        <a:rPr lang="nl-NL" noProof="0" smtClean="0"/>
                        <a:t>Geen letters</a:t>
                      </a:r>
                      <a:endParaRPr lang="nl-NL" noProof="0"/>
                    </a:p>
                  </a:txBody>
                  <a:tcPr/>
                </a:tc>
              </a:tr>
              <a:tr h="370840">
                <a:tc>
                  <a:txBody>
                    <a:bodyPr/>
                    <a:lstStyle/>
                    <a:p>
                      <a:r>
                        <a:rPr lang="nl-NL" noProof="0" smtClean="0"/>
                        <a:t>d1</a:t>
                      </a:r>
                      <a:endParaRPr lang="nl-NL" noProof="0"/>
                    </a:p>
                  </a:txBody>
                  <a:tcPr/>
                </a:tc>
                <a:tc>
                  <a:txBody>
                    <a:bodyPr/>
                    <a:lstStyle/>
                    <a:p>
                      <a:r>
                        <a:rPr lang="nl-NL" noProof="0" dirty="0" smtClean="0"/>
                        <a:t>Minder dan 4 tekens</a:t>
                      </a:r>
                      <a:endParaRPr lang="nl-NL" noProof="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NL" smtClean="0"/>
              <a:t>Data gedreven (Tabel)</a:t>
            </a:r>
          </a:p>
          <a:p>
            <a:r>
              <a:rPr lang="nl-NL" smtClean="0"/>
              <a:t>Script (Stappen)</a:t>
            </a:r>
          </a:p>
          <a:p>
            <a:r>
              <a:rPr lang="nl-NL" smtClean="0"/>
              <a:t>Gedrag gedreven (Behavior Driven)</a:t>
            </a:r>
          </a:p>
          <a:p>
            <a:pPr lvl="1"/>
            <a:r>
              <a:rPr lang="nl-NL" sz="1800" i="1" smtClean="0"/>
              <a:t>Given</a:t>
            </a:r>
            <a:r>
              <a:rPr lang="nl-NL" sz="1800" smtClean="0"/>
              <a:t> the user exists</a:t>
            </a:r>
            <a:br>
              <a:rPr lang="nl-NL" sz="1800" smtClean="0"/>
            </a:br>
            <a:r>
              <a:rPr lang="nl-NL" sz="1800" i="1" smtClean="0"/>
              <a:t>And</a:t>
            </a:r>
            <a:r>
              <a:rPr lang="nl-NL" sz="1800" smtClean="0"/>
              <a:t> the password is valid</a:t>
            </a:r>
            <a:br>
              <a:rPr lang="nl-NL" sz="1800" smtClean="0"/>
            </a:br>
            <a:r>
              <a:rPr lang="nl-NL" sz="1800" i="1" smtClean="0"/>
              <a:t>When</a:t>
            </a:r>
            <a:r>
              <a:rPr lang="nl-NL" sz="1800" smtClean="0"/>
              <a:t> the user log ins</a:t>
            </a:r>
            <a:br>
              <a:rPr lang="nl-NL" sz="1800" smtClean="0"/>
            </a:br>
            <a:r>
              <a:rPr lang="nl-NL" sz="1800" i="1" smtClean="0"/>
              <a:t>Then</a:t>
            </a:r>
            <a:r>
              <a:rPr lang="nl-NL" sz="1800" smtClean="0"/>
              <a:t> access to the site is granted and the user is send to the homepage</a:t>
            </a:r>
          </a:p>
          <a:p>
            <a:pPr lvl="1">
              <a:buNone/>
            </a:pPr>
            <a:endParaRPr lang="nl-NL"/>
          </a:p>
        </p:txBody>
      </p:sp>
      <p:sp>
        <p:nvSpPr>
          <p:cNvPr id="3" name="Title 2"/>
          <p:cNvSpPr>
            <a:spLocks noGrp="1"/>
          </p:cNvSpPr>
          <p:nvPr>
            <p:ph type="title"/>
          </p:nvPr>
        </p:nvSpPr>
        <p:spPr/>
        <p:txBody>
          <a:bodyPr/>
          <a:lstStyle/>
          <a:p>
            <a:r>
              <a:rPr lang="nl-NL" smtClean="0"/>
              <a:t>Acceptance test stijlen</a:t>
            </a:r>
            <a:endParaRPr lang="nl-NL"/>
          </a:p>
        </p:txBody>
      </p:sp>
      <p:sp>
        <p:nvSpPr>
          <p:cNvPr id="4" name="Text Placeholder 3"/>
          <p:cNvSpPr>
            <a:spLocks noGrp="1"/>
          </p:cNvSpPr>
          <p:nvPr>
            <p:ph type="body" sz="quarter" idx="13"/>
          </p:nvPr>
        </p:nvSpPr>
        <p:spPr/>
        <p:txBody>
          <a:bodyPr/>
          <a:lstStyle/>
          <a:p>
            <a:endParaRPr lang="nl-N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Fitnesse</a:t>
            </a:r>
            <a:endParaRPr lang="en-US" dirty="0" smtClean="0"/>
          </a:p>
          <a:p>
            <a:r>
              <a:rPr lang="en-US" dirty="0" err="1" smtClean="0"/>
              <a:t>Robotframework</a:t>
            </a:r>
            <a:endParaRPr lang="en-US" dirty="0" smtClean="0"/>
          </a:p>
          <a:p>
            <a:r>
              <a:rPr lang="en-US" dirty="0" smtClean="0"/>
              <a:t>Cucumber</a:t>
            </a:r>
          </a:p>
          <a:p>
            <a:r>
              <a:rPr lang="en-US" dirty="0" smtClean="0"/>
              <a:t>Twist</a:t>
            </a:r>
          </a:p>
          <a:p>
            <a:r>
              <a:rPr lang="en-US" dirty="0" smtClean="0"/>
              <a:t>Storyteller</a:t>
            </a:r>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Tools</a:t>
            </a:r>
            <a:endParaRPr lang="en-US" dirty="0"/>
          </a:p>
        </p:txBody>
      </p:sp>
      <p:sp>
        <p:nvSpPr>
          <p:cNvPr id="4" name="Text Placeholder 3"/>
          <p:cNvSpPr>
            <a:spLocks noGrp="1"/>
          </p:cNvSpPr>
          <p:nvPr>
            <p:ph type="body"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NL" smtClean="0"/>
              <a:t>Wiki</a:t>
            </a:r>
          </a:p>
          <a:p>
            <a:r>
              <a:rPr lang="nl-NL" smtClean="0"/>
              <a:t>Gebasseerd op FIT</a:t>
            </a:r>
          </a:p>
          <a:p>
            <a:r>
              <a:rPr lang="nl-NL" smtClean="0"/>
              <a:t>Table based</a:t>
            </a:r>
          </a:p>
          <a:p>
            <a:r>
              <a:rPr lang="nl-NL" smtClean="0"/>
              <a:t>Ondersteund meerdere talen</a:t>
            </a:r>
          </a:p>
          <a:p>
            <a:r>
              <a:rPr lang="nl-NL" smtClean="0"/>
              <a:t>Veel gebruikt</a:t>
            </a:r>
          </a:p>
          <a:p>
            <a:r>
              <a:rPr lang="nl-NL" smtClean="0"/>
              <a:t>SLIM</a:t>
            </a:r>
            <a:endParaRPr lang="nl-NL"/>
          </a:p>
        </p:txBody>
      </p:sp>
      <p:sp>
        <p:nvSpPr>
          <p:cNvPr id="3" name="Title 2"/>
          <p:cNvSpPr>
            <a:spLocks noGrp="1"/>
          </p:cNvSpPr>
          <p:nvPr>
            <p:ph type="title"/>
          </p:nvPr>
        </p:nvSpPr>
        <p:spPr/>
        <p:txBody>
          <a:bodyPr/>
          <a:lstStyle/>
          <a:p>
            <a:r>
              <a:rPr lang="nl-NL" smtClean="0"/>
              <a:t>Fitnesse</a:t>
            </a:r>
            <a:endParaRPr lang="nl-NL"/>
          </a:p>
        </p:txBody>
      </p:sp>
      <p:sp>
        <p:nvSpPr>
          <p:cNvPr id="4" name="Text Placeholder 3"/>
          <p:cNvSpPr>
            <a:spLocks noGrp="1"/>
          </p:cNvSpPr>
          <p:nvPr>
            <p:ph type="body" sz="quarter" idx="13"/>
          </p:nvPr>
        </p:nvSpPr>
        <p:spPr/>
        <p:txBody>
          <a:bodyPr/>
          <a:lstStyle/>
          <a:p>
            <a:endParaRPr lang="nl-NL"/>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928662" y="694837"/>
            <a:ext cx="7072362" cy="5307492"/>
          </a:xfrm>
          <a:prstGeom prst="rect">
            <a:avLst/>
          </a:prstGeom>
          <a:noFill/>
          <a:ln w="9525">
            <a:noFill/>
            <a:miter lim="800000"/>
            <a:headEnd/>
            <a:tailEnd/>
          </a:ln>
        </p:spPr>
      </p:pic>
      <p:sp>
        <p:nvSpPr>
          <p:cNvPr id="101" name="Text Placeholder 100"/>
          <p:cNvSpPr>
            <a:spLocks noGrp="1"/>
          </p:cNvSpPr>
          <p:nvPr>
            <p:ph type="body" sz="quarter" idx="11"/>
          </p:nvPr>
        </p:nvSpPr>
        <p:spPr/>
        <p:txBody>
          <a:bodyPr/>
          <a:lstStyle/>
          <a:p>
            <a:endParaRPr lang="nl-NL"/>
          </a:p>
        </p:txBody>
      </p:sp>
      <p:sp>
        <p:nvSpPr>
          <p:cNvPr id="2" name="Title 1"/>
          <p:cNvSpPr>
            <a:spLocks noGrp="1"/>
          </p:cNvSpPr>
          <p:nvPr>
            <p:ph type="title"/>
          </p:nvPr>
        </p:nvSpPr>
        <p:spPr/>
        <p:txBody>
          <a:bodyPr/>
          <a:lstStyle/>
          <a:p>
            <a:endParaRPr lang="nl-NL"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viva Presentation Template 2009">
  <a:themeElements>
    <a:clrScheme name="Aviva Solutions">
      <a:dk1>
        <a:srgbClr val="FFFFFF"/>
      </a:dk1>
      <a:lt1>
        <a:srgbClr val="7BBDFF"/>
      </a:lt1>
      <a:dk2>
        <a:srgbClr val="FFFFFF"/>
      </a:dk2>
      <a:lt2>
        <a:srgbClr val="7E8082"/>
      </a:lt2>
      <a:accent1>
        <a:srgbClr val="FCD838"/>
      </a:accent1>
      <a:accent2>
        <a:srgbClr val="FB8E1E"/>
      </a:accent2>
      <a:accent3>
        <a:srgbClr val="B37FFF"/>
      </a:accent3>
      <a:accent4>
        <a:srgbClr val="B9EB41"/>
      </a:accent4>
      <a:accent5>
        <a:srgbClr val="FF644E"/>
      </a:accent5>
      <a:accent6>
        <a:srgbClr val="00274D"/>
      </a:accent6>
      <a:hlink>
        <a:srgbClr val="7BBDFF"/>
      </a:hlink>
      <a:folHlink>
        <a:srgbClr val="7BB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b">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2000" b="1" i="0" u="none" strike="noStrike" kern="1200" cap="none" spc="0" normalizeH="0" baseline="0" noProof="0" smtClean="0">
            <a:ln>
              <a:noFill/>
            </a:ln>
            <a:solidFill>
              <a:schemeClr val="bg1">
                <a:lumMod val="20000"/>
                <a:lumOff val="80000"/>
              </a:schemeClr>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Internet &amp; Commerce Template 2009 ">
  <a:themeElements>
    <a:clrScheme name="Aangepast 1">
      <a:dk1>
        <a:srgbClr val="FFFFFF"/>
      </a:dk1>
      <a:lt1>
        <a:srgbClr val="7BBDFF"/>
      </a:lt1>
      <a:dk2>
        <a:srgbClr val="FFFFFF"/>
      </a:dk2>
      <a:lt2>
        <a:srgbClr val="7E8082"/>
      </a:lt2>
      <a:accent1>
        <a:srgbClr val="FCD838"/>
      </a:accent1>
      <a:accent2>
        <a:srgbClr val="FB8E1E"/>
      </a:accent2>
      <a:accent3>
        <a:srgbClr val="B37FFF"/>
      </a:accent3>
      <a:accent4>
        <a:srgbClr val="B9EB41"/>
      </a:accent4>
      <a:accent5>
        <a:srgbClr val="FF644E"/>
      </a:accent5>
      <a:accent6>
        <a:srgbClr val="00274D"/>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formation Worker Template 2009">
  <a:themeElements>
    <a:clrScheme name="Aangepast 1">
      <a:dk1>
        <a:srgbClr val="FFFFFF"/>
      </a:dk1>
      <a:lt1>
        <a:srgbClr val="7BBDFF"/>
      </a:lt1>
      <a:dk2>
        <a:srgbClr val="FFFFFF"/>
      </a:dk2>
      <a:lt2>
        <a:srgbClr val="7E8082"/>
      </a:lt2>
      <a:accent1>
        <a:srgbClr val="FCD838"/>
      </a:accent1>
      <a:accent2>
        <a:srgbClr val="FB8E1E"/>
      </a:accent2>
      <a:accent3>
        <a:srgbClr val="B37FFF"/>
      </a:accent3>
      <a:accent4>
        <a:srgbClr val="B9EB41"/>
      </a:accent4>
      <a:accent5>
        <a:srgbClr val="FF644E"/>
      </a:accent5>
      <a:accent6>
        <a:srgbClr val="00274D"/>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Solutions &amp; Ontwikkelstraten Template 2009">
  <a:themeElements>
    <a:clrScheme name="Aangepast 1">
      <a:dk1>
        <a:srgbClr val="FFFFFF"/>
      </a:dk1>
      <a:lt1>
        <a:srgbClr val="7BBDFF"/>
      </a:lt1>
      <a:dk2>
        <a:srgbClr val="FFFFFF"/>
      </a:dk2>
      <a:lt2>
        <a:srgbClr val="7E8082"/>
      </a:lt2>
      <a:accent1>
        <a:srgbClr val="FCD838"/>
      </a:accent1>
      <a:accent2>
        <a:srgbClr val="FB8E1E"/>
      </a:accent2>
      <a:accent3>
        <a:srgbClr val="B37FFF"/>
      </a:accent3>
      <a:accent4>
        <a:srgbClr val="B9EB41"/>
      </a:accent4>
      <a:accent5>
        <a:srgbClr val="FF644E"/>
      </a:accent5>
      <a:accent6>
        <a:srgbClr val="00274D"/>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Integratie Template 2009 ">
  <a:themeElements>
    <a:clrScheme name="Aviva Solutions">
      <a:dk1>
        <a:srgbClr val="FFFFFF"/>
      </a:dk1>
      <a:lt1>
        <a:srgbClr val="7BBDFF"/>
      </a:lt1>
      <a:dk2>
        <a:srgbClr val="FFFFFF"/>
      </a:dk2>
      <a:lt2>
        <a:srgbClr val="7E8082"/>
      </a:lt2>
      <a:accent1>
        <a:srgbClr val="FCD838"/>
      </a:accent1>
      <a:accent2>
        <a:srgbClr val="FB8E1E"/>
      </a:accent2>
      <a:accent3>
        <a:srgbClr val="B37FFF"/>
      </a:accent3>
      <a:accent4>
        <a:srgbClr val="B9EB41"/>
      </a:accent4>
      <a:accent5>
        <a:srgbClr val="FF644E"/>
      </a:accent5>
      <a:accent6>
        <a:srgbClr val="00274D"/>
      </a:accent6>
      <a:hlink>
        <a:srgbClr val="7BBDFF"/>
      </a:hlink>
      <a:folHlink>
        <a:srgbClr val="7BB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usiness Intelligence Template 2009">
  <a:themeElements>
    <a:clrScheme name="Aangepast 1">
      <a:dk1>
        <a:srgbClr val="FFFFFF"/>
      </a:dk1>
      <a:lt1>
        <a:srgbClr val="7BBDFF"/>
      </a:lt1>
      <a:dk2>
        <a:srgbClr val="FFFFFF"/>
      </a:dk2>
      <a:lt2>
        <a:srgbClr val="7E8082"/>
      </a:lt2>
      <a:accent1>
        <a:srgbClr val="FCD838"/>
      </a:accent1>
      <a:accent2>
        <a:srgbClr val="FB8E1E"/>
      </a:accent2>
      <a:accent3>
        <a:srgbClr val="B37FFF"/>
      </a:accent3>
      <a:accent4>
        <a:srgbClr val="B9EB41"/>
      </a:accent4>
      <a:accent5>
        <a:srgbClr val="FF644E"/>
      </a:accent5>
      <a:accent6>
        <a:srgbClr val="00274D"/>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anco ThemaSlides Aviva Template 2009">
  <a:themeElements>
    <a:clrScheme name="Aviva Solutions">
      <a:dk1>
        <a:srgbClr val="FFFFFF"/>
      </a:dk1>
      <a:lt1>
        <a:srgbClr val="7BBDFF"/>
      </a:lt1>
      <a:dk2>
        <a:srgbClr val="FFFFFF"/>
      </a:dk2>
      <a:lt2>
        <a:srgbClr val="7E8082"/>
      </a:lt2>
      <a:accent1>
        <a:srgbClr val="FCD838"/>
      </a:accent1>
      <a:accent2>
        <a:srgbClr val="FB8E1E"/>
      </a:accent2>
      <a:accent3>
        <a:srgbClr val="B37FFF"/>
      </a:accent3>
      <a:accent4>
        <a:srgbClr val="B9EB41"/>
      </a:accent4>
      <a:accent5>
        <a:srgbClr val="FF644E"/>
      </a:accent5>
      <a:accent6>
        <a:srgbClr val="00274D"/>
      </a:accent6>
      <a:hlink>
        <a:srgbClr val="7BBDFF"/>
      </a:hlink>
      <a:folHlink>
        <a:srgbClr val="7BB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6177275A172946932B34D9FBDD7F4E" ma:contentTypeVersion="0" ma:contentTypeDescription="Create a new document." ma:contentTypeScope="" ma:versionID="abc48664ac65c08541010e034649ec05">
  <xsd:schema xmlns:xsd="http://www.w3.org/2001/XMLSchema" xmlns:p="http://schemas.microsoft.com/office/2006/metadata/properties" targetNamespace="http://schemas.microsoft.com/office/2006/metadata/properties" ma:root="true" ma:fieldsID="865d2121b74b742f14ccc5899f7500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14ECCB8-3756-45F9-BC21-1DB5DA524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43173B0-5726-4467-A550-F0DCE04F136A}">
  <ds:schemaRefs>
    <ds:schemaRef ds:uri="http://schemas.microsoft.com/sharepoint/v3/contenttype/forms"/>
  </ds:schemaRefs>
</ds:datastoreItem>
</file>

<file path=customXml/itemProps3.xml><?xml version="1.0" encoding="utf-8"?>
<ds:datastoreItem xmlns:ds="http://schemas.openxmlformats.org/officeDocument/2006/customXml" ds:itemID="{575908DB-6131-4DD1-90FB-C4742EE803F7}">
  <ds:schemaRefs>
    <ds:schemaRef ds:uri="http://www.w3.org/XML/1998/namespace"/>
    <ds:schemaRef ds:uri="http://purl.org/dc/dcmitype/"/>
    <ds:schemaRef ds:uri="http://schemas.microsoft.com/office/2006/documentManagement/types"/>
    <ds:schemaRef ds:uri="http://schemas.microsoft.com/office/2006/metadata/properties"/>
    <ds:schemaRef ds:uri="http://purl.org/dc/terms/"/>
    <ds:schemaRef ds:uri="http://purl.org/dc/elements/1.1/"/>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4467</TotalTime>
  <Words>672</Words>
  <Application>Microsoft Office PowerPoint</Application>
  <PresentationFormat>On-screen Show (4:3)</PresentationFormat>
  <Paragraphs>103</Paragraphs>
  <Slides>13</Slides>
  <Notes>9</Notes>
  <HiddenSlides>0</HiddenSlides>
  <MMClips>0</MMClips>
  <ScaleCrop>false</ScaleCrop>
  <HeadingPairs>
    <vt:vector size="4" baseType="variant">
      <vt:variant>
        <vt:lpstr>Theme</vt:lpstr>
      </vt:variant>
      <vt:variant>
        <vt:i4>7</vt:i4>
      </vt:variant>
      <vt:variant>
        <vt:lpstr>Slide Titles</vt:lpstr>
      </vt:variant>
      <vt:variant>
        <vt:i4>13</vt:i4>
      </vt:variant>
    </vt:vector>
  </HeadingPairs>
  <TitlesOfParts>
    <vt:vector size="20" baseType="lpstr">
      <vt:lpstr>Aviva Presentation Template 2009</vt:lpstr>
      <vt:lpstr>Internet &amp; Commerce Template 2009 </vt:lpstr>
      <vt:lpstr>Information Worker Template 2009</vt:lpstr>
      <vt:lpstr>CustomSolutions &amp; Ontwikkelstraten Template 2009</vt:lpstr>
      <vt:lpstr>Integratie Template 2009 </vt:lpstr>
      <vt:lpstr>Business Intelligence Template 2009</vt:lpstr>
      <vt:lpstr>Blanco ThemaSlides Aviva Template 2009</vt:lpstr>
      <vt:lpstr>PowerPoint Presentation</vt:lpstr>
      <vt:lpstr>ATTD</vt:lpstr>
      <vt:lpstr>Proces</vt:lpstr>
      <vt:lpstr>Eigenschappen test</vt:lpstr>
      <vt:lpstr>Voorbeeld</vt:lpstr>
      <vt:lpstr>Acceptance test stijlen</vt:lpstr>
      <vt:lpstr>Tools</vt:lpstr>
      <vt:lpstr>Fitnesse</vt:lpstr>
      <vt:lpstr>PowerPoint Presentation</vt:lpstr>
      <vt:lpstr>  Decision table</vt:lpstr>
      <vt:lpstr>Slim fixtures</vt:lpstr>
      <vt:lpstr>Ten slotte</vt:lpstr>
      <vt:lpstr>Bronnen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Dennis</dc:creator>
  <cp:lastModifiedBy>Jonne</cp:lastModifiedBy>
  <cp:revision>382</cp:revision>
  <dcterms:created xsi:type="dcterms:W3CDTF">2008-10-24T09:35:04Z</dcterms:created>
  <dcterms:modified xsi:type="dcterms:W3CDTF">2010-08-17T08:33:19Z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0x010100D66177275A172946932B34D9FBDD7F4E</vt:lpwstr>
  </property>
</Properties>
</file>