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D551-9FF4-4DB3-BE7E-A62EB258F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87B79-F639-4D04-83BC-BCEB151CD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BABE-306D-4757-8903-D3E04EAB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9334-D3C4-4267-9182-A8FD11067A5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0950-7865-496C-BCD2-DD74C76F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A777-99B3-4DAF-A70E-1A9BCC67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8B4-AE2B-43FA-983D-6BCC60B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42DD-FB27-4E1F-97AA-C196DA0D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47407-FA71-4CBA-B06C-9F22B6577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DAF9-2839-4E97-BE3D-A284264B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9334-D3C4-4267-9182-A8FD11067A5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1259-A5D2-41D9-873D-5D456D1D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F248-7CA9-4A96-9BCE-FBB9A3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8B4-AE2B-43FA-983D-6BCC60B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4FAC7-88B1-4D04-A621-D1205AB64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77497-2E4C-4212-B204-A771E1DCF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D44EB-AD1B-416E-AF49-DFE19689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9334-D3C4-4267-9182-A8FD11067A5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B10F-5D64-4606-A2D1-AFE42C54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CD28-26FE-431C-BE80-AC3508F8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8B4-AE2B-43FA-983D-6BCC60B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5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2ABF-1B3A-41D0-B67B-5DF67C49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D757-8627-47D4-BBDF-D8307B8F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3B59-DEA6-4BCF-B62D-35569BD0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9334-D3C4-4267-9182-A8FD11067A5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7F4EB-FCAF-4C9F-9ABE-FA921D88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CE51-A5A4-4659-AF96-12EC61A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8B4-AE2B-43FA-983D-6BCC60B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0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B5FB-5EA6-4E45-90F9-A56C0549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BCE-55AF-4F49-96E2-C53A43EF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B212-CB24-4EE1-B1DC-A2558707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9334-D3C4-4267-9182-A8FD11067A5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CD3B2-0FBA-4EE3-8C7E-9408C1E5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7438A-9CEE-4D0E-BD0A-9FEFB26A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8B4-AE2B-43FA-983D-6BCC60B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7F16-7B4E-4728-8401-344D898D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8F2F-0266-4A3E-8503-FE053C3D1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30BD0-DA7B-4D25-B19F-CAE47BB24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31F76-BA8C-429C-AA8C-6F749A8B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9334-D3C4-4267-9182-A8FD11067A5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2E0D7-60EB-4B18-8B18-0D45781B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BEA4-33E9-4405-AE2B-0986B9A0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8B4-AE2B-43FA-983D-6BCC60B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0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1AF8-4826-46C0-AB87-F9355AB7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CE13F-3EFB-4DB4-8177-3733F5B7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8E847-28F7-4273-ADDC-72CC9883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C9A4F-D85A-4586-97AC-930D0DCE3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218A5-6D65-4689-8915-82E67E249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0BBCF-04AB-4EE3-BEFD-68F06702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9334-D3C4-4267-9182-A8FD11067A5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60EA3-63BD-4E76-82DA-37C847D8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95B81-C11B-4911-A5CF-F3373A32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8B4-AE2B-43FA-983D-6BCC60B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3B93-5D72-4B1F-95B3-09220E93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64958-075E-4F4B-8291-F0EA0DA1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9334-D3C4-4267-9182-A8FD11067A5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A4020-BEFA-48F7-83B4-F086D6B9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DBE23-C7E3-4EB4-9B23-20007CFB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8B4-AE2B-43FA-983D-6BCC60B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4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C37E3-C741-4C18-BD8A-2073521F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9334-D3C4-4267-9182-A8FD11067A5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C734F-847B-4E7D-A03F-58CA8BCF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580D-D835-4F69-9FB0-BF070748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8B4-AE2B-43FA-983D-6BCC60B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E8EA-E08F-48EB-BA97-0A802C0E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EA62-0CFD-4D1C-9656-6BA4C5A95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97E5E-8B34-455C-A9AC-34111FC32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1BBF7-5251-4656-A1A3-E754F61D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9334-D3C4-4267-9182-A8FD11067A5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FC01D-D740-4901-9462-C70970E0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5E343-87D7-4909-B9FB-1E7B867C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8B4-AE2B-43FA-983D-6BCC60B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8470-139A-4A89-AAF4-3044B213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DC20A-1FCB-4319-A03D-955DB0DD3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AF880-9FB6-4C9E-B4BC-83E4797DE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F3EB0-9E15-4824-BB17-F1D316D9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9334-D3C4-4267-9182-A8FD11067A5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AC56-408B-4F67-8FA2-448B6CED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A47C-5F3F-4C8B-B366-A8624A1C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8B4-AE2B-43FA-983D-6BCC60B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9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84E63-E7D6-4F61-8BDE-FBEC9E21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FDD70-C24C-4D66-9C6A-1F1B3142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8306-F82A-4E83-98B8-9FF57A6AC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9334-D3C4-4267-9182-A8FD11067A5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68C7-04F0-48E7-80A1-6894B741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DE5E-9038-4749-B08A-88FC2EB33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BF8B4-AE2B-43FA-983D-6BCC60B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E683CB-2E77-4340-BCC5-F3D629153703}"/>
              </a:ext>
            </a:extLst>
          </p:cNvPr>
          <p:cNvSpPr/>
          <p:nvPr/>
        </p:nvSpPr>
        <p:spPr>
          <a:xfrm>
            <a:off x="4665441" y="2739533"/>
            <a:ext cx="1521526" cy="68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43AA81-6603-4AED-934F-0EFEE7A7A261}"/>
              </a:ext>
            </a:extLst>
          </p:cNvPr>
          <p:cNvGrpSpPr/>
          <p:nvPr/>
        </p:nvGrpSpPr>
        <p:grpSpPr>
          <a:xfrm>
            <a:off x="4885877" y="1211284"/>
            <a:ext cx="1080654" cy="771896"/>
            <a:chOff x="4767943" y="1692234"/>
            <a:chExt cx="843148" cy="6894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FA568C-6683-49FD-968F-BC24E0CC2FDD}"/>
                </a:ext>
              </a:extLst>
            </p:cNvPr>
            <p:cNvSpPr/>
            <p:nvPr/>
          </p:nvSpPr>
          <p:spPr>
            <a:xfrm>
              <a:off x="4767943" y="1692234"/>
              <a:ext cx="843148" cy="6894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Unit test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AFD18F-DBED-478C-A79E-A00CD1E15FC1}"/>
                </a:ext>
              </a:extLst>
            </p:cNvPr>
            <p:cNvSpPr/>
            <p:nvPr/>
          </p:nvSpPr>
          <p:spPr>
            <a:xfrm>
              <a:off x="4767943" y="1692234"/>
              <a:ext cx="843148" cy="2078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E8F0CE-F07E-41F8-A53D-22FF52B03EEA}"/>
              </a:ext>
            </a:extLst>
          </p:cNvPr>
          <p:cNvCxnSpPr/>
          <p:nvPr/>
        </p:nvCxnSpPr>
        <p:spPr>
          <a:xfrm>
            <a:off x="5164947" y="1983180"/>
            <a:ext cx="0" cy="756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4348BA-A99E-42BF-9588-DE1DC7D88722}"/>
              </a:ext>
            </a:extLst>
          </p:cNvPr>
          <p:cNvSpPr txBox="1"/>
          <p:nvPr/>
        </p:nvSpPr>
        <p:spPr>
          <a:xfrm>
            <a:off x="3813278" y="2178375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HttpRequestMessage</a:t>
            </a:r>
            <a:endParaRPr lang="en-US" sz="9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5A7481-03F6-449C-90BA-DD434D8F3550}"/>
              </a:ext>
            </a:extLst>
          </p:cNvPr>
          <p:cNvCxnSpPr>
            <a:cxnSpLocks/>
          </p:cNvCxnSpPr>
          <p:nvPr/>
        </p:nvCxnSpPr>
        <p:spPr>
          <a:xfrm flipV="1">
            <a:off x="5687461" y="1983180"/>
            <a:ext cx="0" cy="756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9F8A81-5FE0-4D8F-B291-111CDDAB741E}"/>
              </a:ext>
            </a:extLst>
          </p:cNvPr>
          <p:cNvSpPr txBox="1"/>
          <p:nvPr/>
        </p:nvSpPr>
        <p:spPr>
          <a:xfrm>
            <a:off x="5778575" y="2198090"/>
            <a:ext cx="12586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HttpResponseMessage</a:t>
            </a:r>
            <a:endParaRPr lang="en-US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2E953-4A73-4AE4-B9E4-0F8C74A1D6F4}"/>
              </a:ext>
            </a:extLst>
          </p:cNvPr>
          <p:cNvSpPr/>
          <p:nvPr/>
        </p:nvSpPr>
        <p:spPr>
          <a:xfrm>
            <a:off x="3657599" y="3861907"/>
            <a:ext cx="3450692" cy="19315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044A0-0CA1-4FC7-A737-6D610EDB9D18}"/>
              </a:ext>
            </a:extLst>
          </p:cNvPr>
          <p:cNvSpPr/>
          <p:nvPr/>
        </p:nvSpPr>
        <p:spPr>
          <a:xfrm>
            <a:off x="3751043" y="3947585"/>
            <a:ext cx="3248505" cy="2446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Controllers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4D0DA-C1DD-48F8-9694-047B997FB299}"/>
              </a:ext>
            </a:extLst>
          </p:cNvPr>
          <p:cNvSpPr/>
          <p:nvPr/>
        </p:nvSpPr>
        <p:spPr>
          <a:xfrm>
            <a:off x="3751043" y="4277911"/>
            <a:ext cx="3248505" cy="2446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Commands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A559F6-6AB9-4676-9B56-0615F022A759}"/>
              </a:ext>
            </a:extLst>
          </p:cNvPr>
          <p:cNvSpPr/>
          <p:nvPr/>
        </p:nvSpPr>
        <p:spPr>
          <a:xfrm>
            <a:off x="3746317" y="4617336"/>
            <a:ext cx="3248505" cy="10826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Pipelines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1F8FD-FE82-4182-A4E1-50F90DAD4C7F}"/>
              </a:ext>
            </a:extLst>
          </p:cNvPr>
          <p:cNvSpPr/>
          <p:nvPr/>
        </p:nvSpPr>
        <p:spPr>
          <a:xfrm>
            <a:off x="3803050" y="5015050"/>
            <a:ext cx="915788" cy="610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FindEntity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01703F-D1A5-4832-AC79-FE8B028FB5BD}"/>
              </a:ext>
            </a:extLst>
          </p:cNvPr>
          <p:cNvCxnSpPr>
            <a:cxnSpLocks/>
          </p:cNvCxnSpPr>
          <p:nvPr/>
        </p:nvCxnSpPr>
        <p:spPr>
          <a:xfrm>
            <a:off x="5164947" y="3429000"/>
            <a:ext cx="0" cy="432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656083-5447-4206-A030-3E1BAD1DA060}"/>
              </a:ext>
            </a:extLst>
          </p:cNvPr>
          <p:cNvCxnSpPr>
            <a:cxnSpLocks/>
          </p:cNvCxnSpPr>
          <p:nvPr/>
        </p:nvCxnSpPr>
        <p:spPr>
          <a:xfrm flipV="1">
            <a:off x="5687461" y="3429001"/>
            <a:ext cx="0" cy="432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E5EF33-ED4A-487D-A86D-D53DE3BC3B3E}"/>
              </a:ext>
            </a:extLst>
          </p:cNvPr>
          <p:cNvSpPr/>
          <p:nvPr/>
        </p:nvSpPr>
        <p:spPr>
          <a:xfrm>
            <a:off x="3868406" y="5236990"/>
            <a:ext cx="797035" cy="3320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InMemoryBlock</a:t>
            </a:r>
            <a:endParaRPr lang="en-US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1BEB33-017C-4691-ACAB-C934F2B21FE6}"/>
              </a:ext>
            </a:extLst>
          </p:cNvPr>
          <p:cNvSpPr/>
          <p:nvPr/>
        </p:nvSpPr>
        <p:spPr>
          <a:xfrm>
            <a:off x="4775571" y="5015050"/>
            <a:ext cx="957400" cy="610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PersistEntity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EF2C99-58BC-436B-9B42-B6EADAF7A2A6}"/>
              </a:ext>
            </a:extLst>
          </p:cNvPr>
          <p:cNvSpPr/>
          <p:nvPr/>
        </p:nvSpPr>
        <p:spPr>
          <a:xfrm>
            <a:off x="4840928" y="5236990"/>
            <a:ext cx="843498" cy="3320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InMemoryBlock</a:t>
            </a:r>
            <a:endParaRPr lang="en-US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58F035-6F72-4276-B86B-4C46CC83826D}"/>
              </a:ext>
            </a:extLst>
          </p:cNvPr>
          <p:cNvSpPr/>
          <p:nvPr/>
        </p:nvSpPr>
        <p:spPr>
          <a:xfrm>
            <a:off x="5789704" y="5015050"/>
            <a:ext cx="1145052" cy="610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FindEntityInList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1D7318-0DD3-43C6-BD88-C7F8D09DB4FD}"/>
              </a:ext>
            </a:extLst>
          </p:cNvPr>
          <p:cNvSpPr/>
          <p:nvPr/>
        </p:nvSpPr>
        <p:spPr>
          <a:xfrm>
            <a:off x="5855060" y="5236990"/>
            <a:ext cx="1019625" cy="3320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InMemory</a:t>
            </a:r>
            <a:endParaRPr lang="en-US" sz="1100" dirty="0"/>
          </a:p>
          <a:p>
            <a:pPr algn="ctr"/>
            <a:r>
              <a:rPr lang="en-US" sz="1100" dirty="0"/>
              <a:t>Block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BAAF3-5FAE-4303-8B9F-77FD490469D2}"/>
              </a:ext>
            </a:extLst>
          </p:cNvPr>
          <p:cNvSpPr txBox="1"/>
          <p:nvPr/>
        </p:nvSpPr>
        <p:spPr>
          <a:xfrm>
            <a:off x="4300596" y="5734313"/>
            <a:ext cx="2139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Sitecore Commerce Engine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D7BB059-B92F-4887-953A-39396447CD93}"/>
              </a:ext>
            </a:extLst>
          </p:cNvPr>
          <p:cNvSpPr/>
          <p:nvPr/>
        </p:nvSpPr>
        <p:spPr>
          <a:xfrm rot="634780">
            <a:off x="2690337" y="1535378"/>
            <a:ext cx="6201721" cy="3346093"/>
          </a:xfrm>
          <a:prstGeom prst="arc">
            <a:avLst>
              <a:gd name="adj1" fmla="val 16200000"/>
              <a:gd name="adj2" fmla="val 2047762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26124-0F7B-496F-BE30-FD55B84119D5}"/>
              </a:ext>
            </a:extLst>
          </p:cNvPr>
          <p:cNvSpPr txBox="1"/>
          <p:nvPr/>
        </p:nvSpPr>
        <p:spPr>
          <a:xfrm>
            <a:off x="8916040" y="3213556"/>
            <a:ext cx="1471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Replace SQL blocks</a:t>
            </a:r>
          </a:p>
          <a:p>
            <a:r>
              <a:rPr lang="en-US" sz="1100" dirty="0"/>
              <a:t>With </a:t>
            </a:r>
            <a:r>
              <a:rPr lang="en-US" sz="1100" dirty="0" err="1"/>
              <a:t>inmemory</a:t>
            </a:r>
            <a:r>
              <a:rPr lang="en-US" sz="1100" dirty="0"/>
              <a:t> blocks</a:t>
            </a:r>
          </a:p>
        </p:txBody>
      </p:sp>
    </p:spTree>
    <p:extLst>
      <p:ext uri="{BB962C8B-B14F-4D97-AF65-F5344CB8AC3E}">
        <p14:creationId xmlns:p14="http://schemas.microsoft.com/office/powerpoint/2010/main" val="265531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Jonne Kats</dc:creator>
  <cp:lastModifiedBy>Jonne Kats</cp:lastModifiedBy>
  <cp:revision>2</cp:revision>
  <dcterms:created xsi:type="dcterms:W3CDTF">2019-12-18T06:50:05Z</dcterms:created>
  <dcterms:modified xsi:type="dcterms:W3CDTF">2019-12-18T07:09:07Z</dcterms:modified>
</cp:coreProperties>
</file>